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sldIdLst>
    <p:sldId id="261" r:id="rId4"/>
    <p:sldId id="262" r:id="rId5"/>
    <p:sldId id="329" r:id="rId6"/>
    <p:sldId id="330" r:id="rId7"/>
    <p:sldId id="331" r:id="rId8"/>
    <p:sldId id="332" r:id="rId9"/>
    <p:sldId id="335" r:id="rId10"/>
    <p:sldId id="336" r:id="rId11"/>
    <p:sldId id="333" r:id="rId12"/>
    <p:sldId id="334" r:id="rId13"/>
    <p:sldId id="337" r:id="rId14"/>
    <p:sldId id="338" r:id="rId15"/>
    <p:sldId id="339" r:id="rId16"/>
    <p:sldId id="340" r:id="rId17"/>
    <p:sldId id="270" r:id="rId18"/>
    <p:sldId id="260" r:id="rId19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7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D6E9"/>
    <a:srgbClr val="F2F2F2"/>
    <a:srgbClr val="FEA0CD"/>
    <a:srgbClr val="FEB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70" autoAdjust="0"/>
    <p:restoredTop sz="94660"/>
  </p:normalViewPr>
  <p:slideViewPr>
    <p:cSldViewPr snapToGrid="0">
      <p:cViewPr>
        <p:scale>
          <a:sx n="75" d="100"/>
          <a:sy n="75" d="100"/>
        </p:scale>
        <p:origin x="178" y="206"/>
      </p:cViewPr>
      <p:guideLst>
        <p:guide orient="horz" pos="24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6F65D3-6563-4713-9BE8-7CF9A9390645}"/>
              </a:ext>
            </a:extLst>
          </p:cNvPr>
          <p:cNvCxnSpPr>
            <a:cxnSpLocks/>
          </p:cNvCxnSpPr>
          <p:nvPr/>
        </p:nvCxnSpPr>
        <p:spPr>
          <a:xfrm>
            <a:off x="0" y="6430962"/>
            <a:ext cx="8181474" cy="0"/>
          </a:xfrm>
          <a:prstGeom prst="line">
            <a:avLst/>
          </a:prstGeom>
          <a:ln w="25400">
            <a:solidFill>
              <a:schemeClr val="accent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CCF9E78-6BBC-4373-8848-FD3950FEF73B}"/>
              </a:ext>
            </a:extLst>
          </p:cNvPr>
          <p:cNvSpPr/>
          <p:nvPr userDrawn="1"/>
        </p:nvSpPr>
        <p:spPr>
          <a:xfrm>
            <a:off x="0" y="6485021"/>
            <a:ext cx="12192000" cy="372979"/>
          </a:xfrm>
          <a:prstGeom prst="rect">
            <a:avLst/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6F65D3-6563-4713-9BE8-7CF9A9390645}"/>
              </a:ext>
            </a:extLst>
          </p:cNvPr>
          <p:cNvCxnSpPr>
            <a:cxnSpLocks/>
          </p:cNvCxnSpPr>
          <p:nvPr/>
        </p:nvCxnSpPr>
        <p:spPr>
          <a:xfrm>
            <a:off x="0" y="6430962"/>
            <a:ext cx="12192000" cy="0"/>
          </a:xfrm>
          <a:prstGeom prst="line">
            <a:avLst/>
          </a:prstGeom>
          <a:ln w="25400">
            <a:solidFill>
              <a:schemeClr val="accent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CCF9E78-6BBC-4373-8848-FD3950FEF73B}"/>
              </a:ext>
            </a:extLst>
          </p:cNvPr>
          <p:cNvSpPr/>
          <p:nvPr userDrawn="1"/>
        </p:nvSpPr>
        <p:spPr>
          <a:xfrm>
            <a:off x="0" y="6485021"/>
            <a:ext cx="12192000" cy="372979"/>
          </a:xfrm>
          <a:prstGeom prst="rect">
            <a:avLst/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774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C52B6D-34FB-4FDE-831C-0BC7BB7E8FCC}"/>
              </a:ext>
            </a:extLst>
          </p:cNvPr>
          <p:cNvGrpSpPr/>
          <p:nvPr userDrawn="1"/>
        </p:nvGrpSpPr>
        <p:grpSpPr>
          <a:xfrm>
            <a:off x="0" y="5728740"/>
            <a:ext cx="12192000" cy="723192"/>
            <a:chOff x="0" y="5808144"/>
            <a:chExt cx="12192000" cy="723192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18273629-03F8-49F1-A322-60F40F3A5D5C}"/>
                </a:ext>
              </a:extLst>
            </p:cNvPr>
            <p:cNvSpPr/>
            <p:nvPr/>
          </p:nvSpPr>
          <p:spPr>
            <a:xfrm>
              <a:off x="7651033" y="5808144"/>
              <a:ext cx="4540967" cy="723192"/>
            </a:xfrm>
            <a:custGeom>
              <a:avLst/>
              <a:gdLst>
                <a:gd name="connsiteX0" fmla="*/ 2320655 w 4540967"/>
                <a:gd name="connsiteY0" fmla="*/ 0 h 723192"/>
                <a:gd name="connsiteX1" fmla="*/ 2481565 w 4540967"/>
                <a:gd name="connsiteY1" fmla="*/ 57012 h 723192"/>
                <a:gd name="connsiteX2" fmla="*/ 2540708 w 4540967"/>
                <a:gd name="connsiteY2" fmla="*/ 199540 h 723192"/>
                <a:gd name="connsiteX3" fmla="*/ 2522858 w 4540967"/>
                <a:gd name="connsiteY3" fmla="*/ 283991 h 723192"/>
                <a:gd name="connsiteX4" fmla="*/ 2477836 w 4540967"/>
                <a:gd name="connsiteY4" fmla="*/ 348728 h 723192"/>
                <a:gd name="connsiteX5" fmla="*/ 2386458 w 4540967"/>
                <a:gd name="connsiteY5" fmla="*/ 420658 h 723192"/>
                <a:gd name="connsiteX6" fmla="*/ 2268440 w 4540967"/>
                <a:gd name="connsiteY6" fmla="*/ 526955 h 723192"/>
                <a:gd name="connsiteX7" fmla="*/ 2244463 w 4540967"/>
                <a:gd name="connsiteY7" fmla="*/ 578371 h 723192"/>
                <a:gd name="connsiteX8" fmla="*/ 2411501 w 4540967"/>
                <a:gd name="connsiteY8" fmla="*/ 578371 h 723192"/>
                <a:gd name="connsiteX9" fmla="*/ 2411501 w 4540967"/>
                <a:gd name="connsiteY9" fmla="*/ 522692 h 723192"/>
                <a:gd name="connsiteX10" fmla="*/ 2443469 w 4540967"/>
                <a:gd name="connsiteY10" fmla="*/ 490723 h 723192"/>
                <a:gd name="connsiteX11" fmla="*/ 2515932 w 4540967"/>
                <a:gd name="connsiteY11" fmla="*/ 490723 h 723192"/>
                <a:gd name="connsiteX12" fmla="*/ 2533248 w 4540967"/>
                <a:gd name="connsiteY12" fmla="*/ 495785 h 723192"/>
                <a:gd name="connsiteX13" fmla="*/ 2546303 w 4540967"/>
                <a:gd name="connsiteY13" fmla="*/ 520294 h 723192"/>
                <a:gd name="connsiteX14" fmla="*/ 2545503 w 4540967"/>
                <a:gd name="connsiteY14" fmla="*/ 670015 h 723192"/>
                <a:gd name="connsiteX15" fmla="*/ 2545770 w 4540967"/>
                <a:gd name="connsiteY15" fmla="*/ 679073 h 723192"/>
                <a:gd name="connsiteX16" fmla="*/ 2554029 w 4540967"/>
                <a:gd name="connsiteY16" fmla="*/ 687332 h 723192"/>
                <a:gd name="connsiteX17" fmla="*/ 2685367 w 4540967"/>
                <a:gd name="connsiteY17" fmla="*/ 689196 h 723192"/>
                <a:gd name="connsiteX18" fmla="*/ 2755432 w 4540967"/>
                <a:gd name="connsiteY18" fmla="*/ 690262 h 723192"/>
                <a:gd name="connsiteX19" fmla="*/ 2686433 w 4540967"/>
                <a:gd name="connsiteY19" fmla="*/ 626857 h 723192"/>
                <a:gd name="connsiteX20" fmla="*/ 2624892 w 4540967"/>
                <a:gd name="connsiteY20" fmla="*/ 361249 h 723192"/>
                <a:gd name="connsiteX21" fmla="*/ 2684834 w 4540967"/>
                <a:gd name="connsiteY21" fmla="*/ 97772 h 723192"/>
                <a:gd name="connsiteX22" fmla="*/ 2869188 w 4540967"/>
                <a:gd name="connsiteY22" fmla="*/ 0 h 723192"/>
                <a:gd name="connsiteX23" fmla="*/ 3054075 w 4540967"/>
                <a:gd name="connsiteY23" fmla="*/ 96440 h 723192"/>
                <a:gd name="connsiteX24" fmla="*/ 3114283 w 4540967"/>
                <a:gd name="connsiteY24" fmla="*/ 360450 h 723192"/>
                <a:gd name="connsiteX25" fmla="*/ 3052477 w 4540967"/>
                <a:gd name="connsiteY25" fmla="*/ 626325 h 723192"/>
                <a:gd name="connsiteX26" fmla="*/ 2981879 w 4540967"/>
                <a:gd name="connsiteY26" fmla="*/ 693992 h 723192"/>
                <a:gd name="connsiteX27" fmla="*/ 3045017 w 4540967"/>
                <a:gd name="connsiteY27" fmla="*/ 693992 h 723192"/>
                <a:gd name="connsiteX28" fmla="*/ 3232834 w 4540967"/>
                <a:gd name="connsiteY28" fmla="*/ 695590 h 723192"/>
                <a:gd name="connsiteX29" fmla="*/ 3240027 w 4540967"/>
                <a:gd name="connsiteY29" fmla="*/ 692660 h 723192"/>
                <a:gd name="connsiteX30" fmla="*/ 3242958 w 4540967"/>
                <a:gd name="connsiteY30" fmla="*/ 685467 h 723192"/>
                <a:gd name="connsiteX31" fmla="*/ 3242958 w 4540967"/>
                <a:gd name="connsiteY31" fmla="*/ 615402 h 723192"/>
                <a:gd name="connsiteX32" fmla="*/ 3280255 w 4540967"/>
                <a:gd name="connsiteY32" fmla="*/ 578104 h 723192"/>
                <a:gd name="connsiteX33" fmla="*/ 3323413 w 4540967"/>
                <a:gd name="connsiteY33" fmla="*/ 578104 h 723192"/>
                <a:gd name="connsiteX34" fmla="*/ 3336201 w 4540967"/>
                <a:gd name="connsiteY34" fmla="*/ 565317 h 723192"/>
                <a:gd name="connsiteX35" fmla="*/ 3336201 w 4540967"/>
                <a:gd name="connsiteY35" fmla="*/ 151586 h 723192"/>
                <a:gd name="connsiteX36" fmla="*/ 3331139 w 4540967"/>
                <a:gd name="connsiteY36" fmla="*/ 146524 h 723192"/>
                <a:gd name="connsiteX37" fmla="*/ 3272263 w 4540967"/>
                <a:gd name="connsiteY37" fmla="*/ 146524 h 723192"/>
                <a:gd name="connsiteX38" fmla="*/ 3237097 w 4540967"/>
                <a:gd name="connsiteY38" fmla="*/ 111359 h 723192"/>
                <a:gd name="connsiteX39" fmla="*/ 3237097 w 4540967"/>
                <a:gd name="connsiteY39" fmla="*/ 51151 h 723192"/>
                <a:gd name="connsiteX40" fmla="*/ 3276792 w 4540967"/>
                <a:gd name="connsiteY40" fmla="*/ 11456 h 723192"/>
                <a:gd name="connsiteX41" fmla="*/ 3471802 w 4540967"/>
                <a:gd name="connsiteY41" fmla="*/ 11456 h 723192"/>
                <a:gd name="connsiteX42" fmla="*/ 3511230 w 4540967"/>
                <a:gd name="connsiteY42" fmla="*/ 50884 h 723192"/>
                <a:gd name="connsiteX43" fmla="*/ 3511230 w 4540967"/>
                <a:gd name="connsiteY43" fmla="*/ 572776 h 723192"/>
                <a:gd name="connsiteX44" fmla="*/ 3516558 w 4540967"/>
                <a:gd name="connsiteY44" fmla="*/ 578104 h 723192"/>
                <a:gd name="connsiteX45" fmla="*/ 3570106 w 4540967"/>
                <a:gd name="connsiteY45" fmla="*/ 578104 h 723192"/>
                <a:gd name="connsiteX46" fmla="*/ 3599677 w 4540967"/>
                <a:gd name="connsiteY46" fmla="*/ 607676 h 723192"/>
                <a:gd name="connsiteX47" fmla="*/ 3599677 w 4540967"/>
                <a:gd name="connsiteY47" fmla="*/ 689463 h 723192"/>
                <a:gd name="connsiteX48" fmla="*/ 3606604 w 4540967"/>
                <a:gd name="connsiteY48" fmla="*/ 695856 h 723192"/>
                <a:gd name="connsiteX49" fmla="*/ 3741939 w 4540967"/>
                <a:gd name="connsiteY49" fmla="*/ 695856 h 723192"/>
                <a:gd name="connsiteX50" fmla="*/ 3755259 w 4540967"/>
                <a:gd name="connsiteY50" fmla="*/ 682802 h 723192"/>
                <a:gd name="connsiteX51" fmla="*/ 3756059 w 4540967"/>
                <a:gd name="connsiteY51" fmla="*/ 628189 h 723192"/>
                <a:gd name="connsiteX52" fmla="*/ 3795487 w 4540967"/>
                <a:gd name="connsiteY52" fmla="*/ 589294 h 723192"/>
                <a:gd name="connsiteX53" fmla="*/ 3918834 w 4540967"/>
                <a:gd name="connsiteY53" fmla="*/ 589294 h 723192"/>
                <a:gd name="connsiteX54" fmla="*/ 3939880 w 4540967"/>
                <a:gd name="connsiteY54" fmla="*/ 588761 h 723192"/>
                <a:gd name="connsiteX55" fmla="*/ 4026995 w 4540967"/>
                <a:gd name="connsiteY55" fmla="*/ 436909 h 723192"/>
                <a:gd name="connsiteX56" fmla="*/ 3916969 w 4540967"/>
                <a:gd name="connsiteY56" fmla="*/ 465681 h 723192"/>
                <a:gd name="connsiteX57" fmla="*/ 3778970 w 4540967"/>
                <a:gd name="connsiteY57" fmla="*/ 404940 h 723192"/>
                <a:gd name="connsiteX58" fmla="*/ 3722225 w 4540967"/>
                <a:gd name="connsiteY58" fmla="*/ 241366 h 723192"/>
                <a:gd name="connsiteX59" fmla="*/ 3782699 w 4540967"/>
                <a:gd name="connsiteY59" fmla="*/ 69000 h 723192"/>
                <a:gd name="connsiteX60" fmla="*/ 3951602 w 4540967"/>
                <a:gd name="connsiteY60" fmla="*/ 0 h 723192"/>
                <a:gd name="connsiteX61" fmla="*/ 4136755 w 4540967"/>
                <a:gd name="connsiteY61" fmla="*/ 85517 h 723192"/>
                <a:gd name="connsiteX62" fmla="*/ 4200693 w 4540967"/>
                <a:gd name="connsiteY62" fmla="*/ 359650 h 723192"/>
                <a:gd name="connsiteX63" fmla="*/ 4060029 w 4540967"/>
                <a:gd name="connsiteY63" fmla="*/ 695590 h 723192"/>
                <a:gd name="connsiteX64" fmla="*/ 4140751 w 4540967"/>
                <a:gd name="connsiteY64" fmla="*/ 695856 h 723192"/>
                <a:gd name="connsiteX65" fmla="*/ 4540967 w 4540967"/>
                <a:gd name="connsiteY65" fmla="*/ 695856 h 723192"/>
                <a:gd name="connsiteX66" fmla="*/ 4540967 w 4540967"/>
                <a:gd name="connsiteY66" fmla="*/ 723192 h 723192"/>
                <a:gd name="connsiteX67" fmla="*/ 4140751 w 4540967"/>
                <a:gd name="connsiteY67" fmla="*/ 722497 h 723192"/>
                <a:gd name="connsiteX68" fmla="*/ 3949737 w 4540967"/>
                <a:gd name="connsiteY68" fmla="*/ 721698 h 723192"/>
                <a:gd name="connsiteX69" fmla="*/ 3949737 w 4540967"/>
                <a:gd name="connsiteY69" fmla="*/ 695324 h 723192"/>
                <a:gd name="connsiteX70" fmla="*/ 4114377 w 4540967"/>
                <a:gd name="connsiteY70" fmla="*/ 613803 h 723192"/>
                <a:gd name="connsiteX71" fmla="*/ 4174052 w 4540967"/>
                <a:gd name="connsiteY71" fmla="*/ 359917 h 723192"/>
                <a:gd name="connsiteX72" fmla="*/ 4115709 w 4540967"/>
                <a:gd name="connsiteY72" fmla="*/ 102035 h 723192"/>
                <a:gd name="connsiteX73" fmla="*/ 3951602 w 4540967"/>
                <a:gd name="connsiteY73" fmla="*/ 26907 h 723192"/>
                <a:gd name="connsiteX74" fmla="*/ 3802414 w 4540967"/>
                <a:gd name="connsiteY74" fmla="*/ 86849 h 723192"/>
                <a:gd name="connsiteX75" fmla="*/ 3748599 w 4540967"/>
                <a:gd name="connsiteY75" fmla="*/ 241366 h 723192"/>
                <a:gd name="connsiteX76" fmla="*/ 3798151 w 4540967"/>
                <a:gd name="connsiteY76" fmla="*/ 386824 h 723192"/>
                <a:gd name="connsiteX77" fmla="*/ 3916702 w 4540967"/>
                <a:gd name="connsiteY77" fmla="*/ 439040 h 723192"/>
                <a:gd name="connsiteX78" fmla="*/ 4033921 w 4540967"/>
                <a:gd name="connsiteY78" fmla="*/ 399611 h 723192"/>
                <a:gd name="connsiteX79" fmla="*/ 4043245 w 4540967"/>
                <a:gd name="connsiteY79" fmla="*/ 392418 h 723192"/>
                <a:gd name="connsiteX80" fmla="*/ 4056300 w 4540967"/>
                <a:gd name="connsiteY80" fmla="*/ 399345 h 723192"/>
                <a:gd name="connsiteX81" fmla="*/ 4055501 w 4540967"/>
                <a:gd name="connsiteY81" fmla="*/ 411067 h 723192"/>
                <a:gd name="connsiteX82" fmla="*/ 3939613 w 4540967"/>
                <a:gd name="connsiteY82" fmla="*/ 615668 h 723192"/>
                <a:gd name="connsiteX83" fmla="*/ 3918567 w 4540967"/>
                <a:gd name="connsiteY83" fmla="*/ 616201 h 723192"/>
                <a:gd name="connsiteX84" fmla="*/ 3795220 w 4540967"/>
                <a:gd name="connsiteY84" fmla="*/ 616201 h 723192"/>
                <a:gd name="connsiteX85" fmla="*/ 3782433 w 4540967"/>
                <a:gd name="connsiteY85" fmla="*/ 628722 h 723192"/>
                <a:gd name="connsiteX86" fmla="*/ 3781634 w 4540967"/>
                <a:gd name="connsiteY86" fmla="*/ 683336 h 723192"/>
                <a:gd name="connsiteX87" fmla="*/ 3741673 w 4540967"/>
                <a:gd name="connsiteY87" fmla="*/ 722497 h 723192"/>
                <a:gd name="connsiteX88" fmla="*/ 3606337 w 4540967"/>
                <a:gd name="connsiteY88" fmla="*/ 722497 h 723192"/>
                <a:gd name="connsiteX89" fmla="*/ 3572771 w 4540967"/>
                <a:gd name="connsiteY89" fmla="*/ 689996 h 723192"/>
                <a:gd name="connsiteX90" fmla="*/ 3572771 w 4540967"/>
                <a:gd name="connsiteY90" fmla="*/ 689463 h 723192"/>
                <a:gd name="connsiteX91" fmla="*/ 3572771 w 4540967"/>
                <a:gd name="connsiteY91" fmla="*/ 607410 h 723192"/>
                <a:gd name="connsiteX92" fmla="*/ 3569840 w 4540967"/>
                <a:gd name="connsiteY92" fmla="*/ 604479 h 723192"/>
                <a:gd name="connsiteX93" fmla="*/ 3516558 w 4540967"/>
                <a:gd name="connsiteY93" fmla="*/ 604479 h 723192"/>
                <a:gd name="connsiteX94" fmla="*/ 3484589 w 4540967"/>
                <a:gd name="connsiteY94" fmla="*/ 572510 h 723192"/>
                <a:gd name="connsiteX95" fmla="*/ 3484589 w 4540967"/>
                <a:gd name="connsiteY95" fmla="*/ 51151 h 723192"/>
                <a:gd name="connsiteX96" fmla="*/ 3471802 w 4540967"/>
                <a:gd name="connsiteY96" fmla="*/ 38363 h 723192"/>
                <a:gd name="connsiteX97" fmla="*/ 3276792 w 4540967"/>
                <a:gd name="connsiteY97" fmla="*/ 38363 h 723192"/>
                <a:gd name="connsiteX98" fmla="*/ 3263737 w 4540967"/>
                <a:gd name="connsiteY98" fmla="*/ 51416 h 723192"/>
                <a:gd name="connsiteX99" fmla="*/ 3263737 w 4540967"/>
                <a:gd name="connsiteY99" fmla="*/ 111625 h 723192"/>
                <a:gd name="connsiteX100" fmla="*/ 3272263 w 4540967"/>
                <a:gd name="connsiteY100" fmla="*/ 120150 h 723192"/>
                <a:gd name="connsiteX101" fmla="*/ 3331139 w 4540967"/>
                <a:gd name="connsiteY101" fmla="*/ 120150 h 723192"/>
                <a:gd name="connsiteX102" fmla="*/ 3362841 w 4540967"/>
                <a:gd name="connsiteY102" fmla="*/ 151852 h 723192"/>
                <a:gd name="connsiteX103" fmla="*/ 3362841 w 4540967"/>
                <a:gd name="connsiteY103" fmla="*/ 565850 h 723192"/>
                <a:gd name="connsiteX104" fmla="*/ 3323413 w 4540967"/>
                <a:gd name="connsiteY104" fmla="*/ 605278 h 723192"/>
                <a:gd name="connsiteX105" fmla="*/ 3280255 w 4540967"/>
                <a:gd name="connsiteY105" fmla="*/ 605278 h 723192"/>
                <a:gd name="connsiteX106" fmla="*/ 3269599 w 4540967"/>
                <a:gd name="connsiteY106" fmla="*/ 615934 h 723192"/>
                <a:gd name="connsiteX107" fmla="*/ 3269599 w 4540967"/>
                <a:gd name="connsiteY107" fmla="*/ 686266 h 723192"/>
                <a:gd name="connsiteX108" fmla="*/ 3258943 w 4540967"/>
                <a:gd name="connsiteY108" fmla="*/ 712374 h 723192"/>
                <a:gd name="connsiteX109" fmla="*/ 3233101 w 4540967"/>
                <a:gd name="connsiteY109" fmla="*/ 723030 h 723192"/>
                <a:gd name="connsiteX110" fmla="*/ 3232834 w 4540967"/>
                <a:gd name="connsiteY110" fmla="*/ 723030 h 723192"/>
                <a:gd name="connsiteX111" fmla="*/ 3045017 w 4540967"/>
                <a:gd name="connsiteY111" fmla="*/ 721432 h 723192"/>
                <a:gd name="connsiteX112" fmla="*/ 2941917 w 4540967"/>
                <a:gd name="connsiteY112" fmla="*/ 721432 h 723192"/>
                <a:gd name="connsiteX113" fmla="*/ 2926732 w 4540967"/>
                <a:gd name="connsiteY113" fmla="*/ 711042 h 723192"/>
                <a:gd name="connsiteX114" fmla="*/ 2934725 w 4540967"/>
                <a:gd name="connsiteY114" fmla="*/ 692127 h 723192"/>
                <a:gd name="connsiteX115" fmla="*/ 3030631 w 4540967"/>
                <a:gd name="connsiteY115" fmla="*/ 612471 h 723192"/>
                <a:gd name="connsiteX116" fmla="*/ 3087909 w 4540967"/>
                <a:gd name="connsiteY116" fmla="*/ 361249 h 723192"/>
                <a:gd name="connsiteX117" fmla="*/ 3031697 w 4540967"/>
                <a:gd name="connsiteY117" fmla="*/ 111625 h 723192"/>
                <a:gd name="connsiteX118" fmla="*/ 2869188 w 4540967"/>
                <a:gd name="connsiteY118" fmla="*/ 27174 h 723192"/>
                <a:gd name="connsiteX119" fmla="*/ 2706680 w 4540967"/>
                <a:gd name="connsiteY119" fmla="*/ 111891 h 723192"/>
                <a:gd name="connsiteX120" fmla="*/ 2650734 w 4540967"/>
                <a:gd name="connsiteY120" fmla="*/ 360982 h 723192"/>
                <a:gd name="connsiteX121" fmla="*/ 2708012 w 4540967"/>
                <a:gd name="connsiteY121" fmla="*/ 611938 h 723192"/>
                <a:gd name="connsiteX122" fmla="*/ 2808447 w 4540967"/>
                <a:gd name="connsiteY122" fmla="*/ 688131 h 723192"/>
                <a:gd name="connsiteX123" fmla="*/ 2818571 w 4540967"/>
                <a:gd name="connsiteY123" fmla="*/ 701984 h 723192"/>
                <a:gd name="connsiteX124" fmla="*/ 2803386 w 4540967"/>
                <a:gd name="connsiteY124" fmla="*/ 717702 h 723192"/>
                <a:gd name="connsiteX125" fmla="*/ 2803119 w 4540967"/>
                <a:gd name="connsiteY125" fmla="*/ 717702 h 723192"/>
                <a:gd name="connsiteX126" fmla="*/ 2684568 w 4540967"/>
                <a:gd name="connsiteY126" fmla="*/ 716104 h 723192"/>
                <a:gd name="connsiteX127" fmla="*/ 2553229 w 4540967"/>
                <a:gd name="connsiteY127" fmla="*/ 714239 h 723192"/>
                <a:gd name="connsiteX128" fmla="*/ 2518862 w 4540967"/>
                <a:gd name="connsiteY128" fmla="*/ 679872 h 723192"/>
                <a:gd name="connsiteX129" fmla="*/ 2518596 w 4540967"/>
                <a:gd name="connsiteY129" fmla="*/ 670282 h 723192"/>
                <a:gd name="connsiteX130" fmla="*/ 2519395 w 4540967"/>
                <a:gd name="connsiteY130" fmla="*/ 520561 h 723192"/>
                <a:gd name="connsiteX131" fmla="*/ 2518596 w 4540967"/>
                <a:gd name="connsiteY131" fmla="*/ 518429 h 723192"/>
                <a:gd name="connsiteX132" fmla="*/ 2516465 w 4540967"/>
                <a:gd name="connsiteY132" fmla="*/ 517630 h 723192"/>
                <a:gd name="connsiteX133" fmla="*/ 2443203 w 4540967"/>
                <a:gd name="connsiteY133" fmla="*/ 517630 h 723192"/>
                <a:gd name="connsiteX134" fmla="*/ 2437875 w 4540967"/>
                <a:gd name="connsiteY134" fmla="*/ 522958 h 723192"/>
                <a:gd name="connsiteX135" fmla="*/ 2437875 w 4540967"/>
                <a:gd name="connsiteY135" fmla="*/ 581568 h 723192"/>
                <a:gd name="connsiteX136" fmla="*/ 2414164 w 4540967"/>
                <a:gd name="connsiteY136" fmla="*/ 605278 h 723192"/>
                <a:gd name="connsiteX137" fmla="*/ 2236737 w 4540967"/>
                <a:gd name="connsiteY137" fmla="*/ 605278 h 723192"/>
                <a:gd name="connsiteX138" fmla="*/ 2223683 w 4540967"/>
                <a:gd name="connsiteY138" fmla="*/ 601016 h 723192"/>
                <a:gd name="connsiteX139" fmla="*/ 2216490 w 4540967"/>
                <a:gd name="connsiteY139" fmla="*/ 580502 h 723192"/>
                <a:gd name="connsiteX140" fmla="*/ 2245529 w 4540967"/>
                <a:gd name="connsiteY140" fmla="*/ 513367 h 723192"/>
                <a:gd name="connsiteX141" fmla="*/ 2371006 w 4540967"/>
                <a:gd name="connsiteY141" fmla="*/ 399345 h 723192"/>
                <a:gd name="connsiteX142" fmla="*/ 2459454 w 4540967"/>
                <a:gd name="connsiteY142" fmla="*/ 330079 h 723192"/>
                <a:gd name="connsiteX143" fmla="*/ 2498882 w 4540967"/>
                <a:gd name="connsiteY143" fmla="*/ 273334 h 723192"/>
                <a:gd name="connsiteX144" fmla="*/ 2514334 w 4540967"/>
                <a:gd name="connsiteY144" fmla="*/ 200073 h 723192"/>
                <a:gd name="connsiteX145" fmla="*/ 2463450 w 4540967"/>
                <a:gd name="connsiteY145" fmla="*/ 76726 h 723192"/>
                <a:gd name="connsiteX146" fmla="*/ 2320655 w 4540967"/>
                <a:gd name="connsiteY146" fmla="*/ 26641 h 723192"/>
                <a:gd name="connsiteX147" fmla="*/ 2217555 w 4540967"/>
                <a:gd name="connsiteY147" fmla="*/ 47687 h 723192"/>
                <a:gd name="connsiteX148" fmla="*/ 2144561 w 4540967"/>
                <a:gd name="connsiteY148" fmla="*/ 114023 h 723192"/>
                <a:gd name="connsiteX149" fmla="*/ 2117387 w 4540967"/>
                <a:gd name="connsiteY149" fmla="*/ 239234 h 723192"/>
                <a:gd name="connsiteX150" fmla="*/ 2119784 w 4540967"/>
                <a:gd name="connsiteY150" fmla="*/ 241632 h 723192"/>
                <a:gd name="connsiteX151" fmla="*/ 2205567 w 4540967"/>
                <a:gd name="connsiteY151" fmla="*/ 245628 h 723192"/>
                <a:gd name="connsiteX152" fmla="*/ 2215691 w 4540967"/>
                <a:gd name="connsiteY152" fmla="*/ 236571 h 723192"/>
                <a:gd name="connsiteX153" fmla="*/ 2238335 w 4540967"/>
                <a:gd name="connsiteY153" fmla="*/ 144926 h 723192"/>
                <a:gd name="connsiteX154" fmla="*/ 2309200 w 4540967"/>
                <a:gd name="connsiteY154" fmla="*/ 104965 h 723192"/>
                <a:gd name="connsiteX155" fmla="*/ 2365145 w 4540967"/>
                <a:gd name="connsiteY155" fmla="*/ 129475 h 723192"/>
                <a:gd name="connsiteX156" fmla="*/ 2386991 w 4540967"/>
                <a:gd name="connsiteY156" fmla="*/ 189682 h 723192"/>
                <a:gd name="connsiteX157" fmla="*/ 2359817 w 4540967"/>
                <a:gd name="connsiteY157" fmla="*/ 272535 h 723192"/>
                <a:gd name="connsiteX158" fmla="*/ 2256451 w 4540967"/>
                <a:gd name="connsiteY158" fmla="*/ 378566 h 723192"/>
                <a:gd name="connsiteX159" fmla="*/ 2166938 w 4540967"/>
                <a:gd name="connsiteY159" fmla="*/ 476337 h 723192"/>
                <a:gd name="connsiteX160" fmla="*/ 2121915 w 4540967"/>
                <a:gd name="connsiteY160" fmla="*/ 566383 h 723192"/>
                <a:gd name="connsiteX161" fmla="*/ 2108063 w 4540967"/>
                <a:gd name="connsiteY161" fmla="*/ 675343 h 723192"/>
                <a:gd name="connsiteX162" fmla="*/ 2069167 w 4540967"/>
                <a:gd name="connsiteY162" fmla="*/ 712640 h 723192"/>
                <a:gd name="connsiteX163" fmla="*/ 2020148 w 4540967"/>
                <a:gd name="connsiteY163" fmla="*/ 712640 h 723192"/>
                <a:gd name="connsiteX164" fmla="*/ 13833 w 4540967"/>
                <a:gd name="connsiteY164" fmla="*/ 712640 h 723192"/>
                <a:gd name="connsiteX165" fmla="*/ 247 w 4540967"/>
                <a:gd name="connsiteY165" fmla="*/ 701984 h 723192"/>
                <a:gd name="connsiteX166" fmla="*/ 13301 w 4540967"/>
                <a:gd name="connsiteY166" fmla="*/ 686000 h 723192"/>
                <a:gd name="connsiteX167" fmla="*/ 2020148 w 4540967"/>
                <a:gd name="connsiteY167" fmla="*/ 686000 h 723192"/>
                <a:gd name="connsiteX168" fmla="*/ 2069167 w 4540967"/>
                <a:gd name="connsiteY168" fmla="*/ 686000 h 723192"/>
                <a:gd name="connsiteX169" fmla="*/ 2081421 w 4540967"/>
                <a:gd name="connsiteY169" fmla="*/ 674278 h 723192"/>
                <a:gd name="connsiteX170" fmla="*/ 2096340 w 4540967"/>
                <a:gd name="connsiteY170" fmla="*/ 558923 h 723192"/>
                <a:gd name="connsiteX171" fmla="*/ 2145359 w 4540967"/>
                <a:gd name="connsiteY171" fmla="*/ 460885 h 723192"/>
                <a:gd name="connsiteX172" fmla="*/ 2238602 w 4540967"/>
                <a:gd name="connsiteY172" fmla="*/ 358851 h 723192"/>
                <a:gd name="connsiteX173" fmla="*/ 2338505 w 4540967"/>
                <a:gd name="connsiteY173" fmla="*/ 256817 h 723192"/>
                <a:gd name="connsiteX174" fmla="*/ 2360350 w 4540967"/>
                <a:gd name="connsiteY174" fmla="*/ 189682 h 723192"/>
                <a:gd name="connsiteX175" fmla="*/ 2345431 w 4540967"/>
                <a:gd name="connsiteY175" fmla="*/ 147590 h 723192"/>
                <a:gd name="connsiteX176" fmla="*/ 2309200 w 4540967"/>
                <a:gd name="connsiteY176" fmla="*/ 131872 h 723192"/>
                <a:gd name="connsiteX177" fmla="*/ 2261247 w 4540967"/>
                <a:gd name="connsiteY177" fmla="*/ 158512 h 723192"/>
                <a:gd name="connsiteX178" fmla="*/ 2242331 w 4540967"/>
                <a:gd name="connsiteY178" fmla="*/ 238968 h 723192"/>
                <a:gd name="connsiteX179" fmla="*/ 2204501 w 4540967"/>
                <a:gd name="connsiteY179" fmla="*/ 272535 h 723192"/>
                <a:gd name="connsiteX180" fmla="*/ 2118719 w 4540967"/>
                <a:gd name="connsiteY180" fmla="*/ 268539 h 723192"/>
                <a:gd name="connsiteX181" fmla="*/ 2091012 w 4540967"/>
                <a:gd name="connsiteY181" fmla="*/ 238968 h 723192"/>
                <a:gd name="connsiteX182" fmla="*/ 2121649 w 4540967"/>
                <a:gd name="connsiteY182" fmla="*/ 100969 h 723192"/>
                <a:gd name="connsiteX183" fmla="*/ 2206633 w 4540967"/>
                <a:gd name="connsiteY183" fmla="*/ 23710 h 723192"/>
                <a:gd name="connsiteX184" fmla="*/ 2320655 w 4540967"/>
                <a:gd name="connsiteY184" fmla="*/ 0 h 72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</a:cxnLst>
              <a:rect l="l" t="t" r="r" b="b"/>
              <a:pathLst>
                <a:path w="4540967" h="723192">
                  <a:moveTo>
                    <a:pt x="2320655" y="0"/>
                  </a:moveTo>
                  <a:cubicBezTo>
                    <a:pt x="2388323" y="0"/>
                    <a:pt x="2442404" y="19182"/>
                    <a:pt x="2481565" y="57012"/>
                  </a:cubicBezTo>
                  <a:cubicBezTo>
                    <a:pt x="2520727" y="95107"/>
                    <a:pt x="2540708" y="143061"/>
                    <a:pt x="2540708" y="199540"/>
                  </a:cubicBezTo>
                  <a:cubicBezTo>
                    <a:pt x="2540708" y="229910"/>
                    <a:pt x="2534581" y="258149"/>
                    <a:pt x="2522858" y="283991"/>
                  </a:cubicBezTo>
                  <a:cubicBezTo>
                    <a:pt x="2511136" y="309566"/>
                    <a:pt x="2495951" y="331145"/>
                    <a:pt x="2477836" y="348728"/>
                  </a:cubicBezTo>
                  <a:cubicBezTo>
                    <a:pt x="2460253" y="365778"/>
                    <a:pt x="2430415" y="389222"/>
                    <a:pt x="2386458" y="420658"/>
                  </a:cubicBezTo>
                  <a:cubicBezTo>
                    <a:pt x="2323586" y="465681"/>
                    <a:pt x="2283891" y="501379"/>
                    <a:pt x="2268440" y="526955"/>
                  </a:cubicBezTo>
                  <a:cubicBezTo>
                    <a:pt x="2256984" y="545869"/>
                    <a:pt x="2248991" y="563186"/>
                    <a:pt x="2244463" y="578371"/>
                  </a:cubicBezTo>
                  <a:lnTo>
                    <a:pt x="2411501" y="578371"/>
                  </a:lnTo>
                  <a:lnTo>
                    <a:pt x="2411501" y="522692"/>
                  </a:lnTo>
                  <a:cubicBezTo>
                    <a:pt x="2411501" y="505109"/>
                    <a:pt x="2425886" y="490723"/>
                    <a:pt x="2443469" y="490723"/>
                  </a:cubicBezTo>
                  <a:lnTo>
                    <a:pt x="2515932" y="490723"/>
                  </a:lnTo>
                  <a:cubicBezTo>
                    <a:pt x="2522060" y="490723"/>
                    <a:pt x="2528187" y="492322"/>
                    <a:pt x="2533248" y="495785"/>
                  </a:cubicBezTo>
                  <a:cubicBezTo>
                    <a:pt x="2541507" y="501645"/>
                    <a:pt x="2546303" y="510703"/>
                    <a:pt x="2546303" y="520294"/>
                  </a:cubicBezTo>
                  <a:lnTo>
                    <a:pt x="2545503" y="670015"/>
                  </a:lnTo>
                  <a:cubicBezTo>
                    <a:pt x="2545592" y="673034"/>
                    <a:pt x="2545681" y="676053"/>
                    <a:pt x="2545770" y="679073"/>
                  </a:cubicBezTo>
                  <a:cubicBezTo>
                    <a:pt x="2545770" y="683602"/>
                    <a:pt x="2549499" y="687065"/>
                    <a:pt x="2554029" y="687332"/>
                  </a:cubicBezTo>
                  <a:lnTo>
                    <a:pt x="2685367" y="689196"/>
                  </a:lnTo>
                  <a:lnTo>
                    <a:pt x="2755432" y="690262"/>
                  </a:lnTo>
                  <a:cubicBezTo>
                    <a:pt x="2729591" y="674278"/>
                    <a:pt x="2703483" y="652432"/>
                    <a:pt x="2686433" y="626857"/>
                  </a:cubicBezTo>
                  <a:cubicBezTo>
                    <a:pt x="2645406" y="565317"/>
                    <a:pt x="2624892" y="475804"/>
                    <a:pt x="2624892" y="361249"/>
                  </a:cubicBezTo>
                  <a:cubicBezTo>
                    <a:pt x="2624892" y="248825"/>
                    <a:pt x="2645140" y="160378"/>
                    <a:pt x="2684834" y="97772"/>
                  </a:cubicBezTo>
                  <a:cubicBezTo>
                    <a:pt x="2725328" y="32768"/>
                    <a:pt x="2787401" y="0"/>
                    <a:pt x="2869188" y="0"/>
                  </a:cubicBezTo>
                  <a:cubicBezTo>
                    <a:pt x="2950709" y="0"/>
                    <a:pt x="3012782" y="32502"/>
                    <a:pt x="3054075" y="96440"/>
                  </a:cubicBezTo>
                  <a:cubicBezTo>
                    <a:pt x="3094036" y="158779"/>
                    <a:pt x="3114283" y="247493"/>
                    <a:pt x="3114283" y="360450"/>
                  </a:cubicBezTo>
                  <a:cubicBezTo>
                    <a:pt x="3114283" y="475538"/>
                    <a:pt x="3093503" y="564784"/>
                    <a:pt x="3052477" y="626325"/>
                  </a:cubicBezTo>
                  <a:cubicBezTo>
                    <a:pt x="3036226" y="650834"/>
                    <a:pt x="3008519" y="675610"/>
                    <a:pt x="2981879" y="693992"/>
                  </a:cubicBezTo>
                  <a:lnTo>
                    <a:pt x="3045017" y="693992"/>
                  </a:lnTo>
                  <a:lnTo>
                    <a:pt x="3232834" y="695590"/>
                  </a:lnTo>
                  <a:cubicBezTo>
                    <a:pt x="3235498" y="695590"/>
                    <a:pt x="3237896" y="694525"/>
                    <a:pt x="3240027" y="692660"/>
                  </a:cubicBezTo>
                  <a:cubicBezTo>
                    <a:pt x="3241893" y="690795"/>
                    <a:pt x="3242958" y="688397"/>
                    <a:pt x="3242958" y="685467"/>
                  </a:cubicBezTo>
                  <a:lnTo>
                    <a:pt x="3242958" y="615402"/>
                  </a:lnTo>
                  <a:cubicBezTo>
                    <a:pt x="3242958" y="594888"/>
                    <a:pt x="3259475" y="578104"/>
                    <a:pt x="3280255" y="578104"/>
                  </a:cubicBezTo>
                  <a:lnTo>
                    <a:pt x="3323413" y="578104"/>
                  </a:lnTo>
                  <a:cubicBezTo>
                    <a:pt x="3330339" y="578104"/>
                    <a:pt x="3336201" y="572510"/>
                    <a:pt x="3336201" y="565317"/>
                  </a:cubicBezTo>
                  <a:lnTo>
                    <a:pt x="3336201" y="151586"/>
                  </a:lnTo>
                  <a:cubicBezTo>
                    <a:pt x="3336201" y="148656"/>
                    <a:pt x="3333803" y="146524"/>
                    <a:pt x="3331139" y="146524"/>
                  </a:cubicBezTo>
                  <a:lnTo>
                    <a:pt x="3272263" y="146524"/>
                  </a:lnTo>
                  <a:cubicBezTo>
                    <a:pt x="3252815" y="146524"/>
                    <a:pt x="3237097" y="130806"/>
                    <a:pt x="3237097" y="111359"/>
                  </a:cubicBezTo>
                  <a:lnTo>
                    <a:pt x="3237097" y="51151"/>
                  </a:lnTo>
                  <a:cubicBezTo>
                    <a:pt x="3237097" y="29305"/>
                    <a:pt x="3254947" y="11456"/>
                    <a:pt x="3276792" y="11456"/>
                  </a:cubicBezTo>
                  <a:lnTo>
                    <a:pt x="3471802" y="11456"/>
                  </a:lnTo>
                  <a:cubicBezTo>
                    <a:pt x="3493647" y="11456"/>
                    <a:pt x="3511230" y="29039"/>
                    <a:pt x="3511230" y="50884"/>
                  </a:cubicBezTo>
                  <a:lnTo>
                    <a:pt x="3511230" y="572776"/>
                  </a:lnTo>
                  <a:cubicBezTo>
                    <a:pt x="3511230" y="575707"/>
                    <a:pt x="3513628" y="578104"/>
                    <a:pt x="3516558" y="578104"/>
                  </a:cubicBezTo>
                  <a:lnTo>
                    <a:pt x="3570106" y="578104"/>
                  </a:lnTo>
                  <a:cubicBezTo>
                    <a:pt x="3586357" y="578104"/>
                    <a:pt x="3599677" y="591425"/>
                    <a:pt x="3599677" y="607676"/>
                  </a:cubicBezTo>
                  <a:lnTo>
                    <a:pt x="3599677" y="689463"/>
                  </a:lnTo>
                  <a:cubicBezTo>
                    <a:pt x="3599944" y="693193"/>
                    <a:pt x="3602874" y="695856"/>
                    <a:pt x="3606604" y="695856"/>
                  </a:cubicBezTo>
                  <a:lnTo>
                    <a:pt x="3741939" y="695856"/>
                  </a:lnTo>
                  <a:cubicBezTo>
                    <a:pt x="3749132" y="695856"/>
                    <a:pt x="3754993" y="689996"/>
                    <a:pt x="3755259" y="682802"/>
                  </a:cubicBezTo>
                  <a:cubicBezTo>
                    <a:pt x="3755525" y="664598"/>
                    <a:pt x="3755792" y="646394"/>
                    <a:pt x="3756059" y="628189"/>
                  </a:cubicBezTo>
                  <a:cubicBezTo>
                    <a:pt x="3756325" y="606877"/>
                    <a:pt x="3774174" y="589294"/>
                    <a:pt x="3795487" y="589294"/>
                  </a:cubicBezTo>
                  <a:lnTo>
                    <a:pt x="3918834" y="589294"/>
                  </a:lnTo>
                  <a:lnTo>
                    <a:pt x="3939880" y="588761"/>
                  </a:lnTo>
                  <a:cubicBezTo>
                    <a:pt x="3987300" y="588761"/>
                    <a:pt x="4016605" y="537611"/>
                    <a:pt x="4026995" y="436909"/>
                  </a:cubicBezTo>
                  <a:cubicBezTo>
                    <a:pt x="3994493" y="456090"/>
                    <a:pt x="3957729" y="465681"/>
                    <a:pt x="3916969" y="465681"/>
                  </a:cubicBezTo>
                  <a:cubicBezTo>
                    <a:pt x="3863155" y="465681"/>
                    <a:pt x="3816800" y="445167"/>
                    <a:pt x="3778970" y="404940"/>
                  </a:cubicBezTo>
                  <a:cubicBezTo>
                    <a:pt x="3741406" y="364978"/>
                    <a:pt x="3722225" y="309832"/>
                    <a:pt x="3722225" y="241366"/>
                  </a:cubicBezTo>
                  <a:cubicBezTo>
                    <a:pt x="3722225" y="172366"/>
                    <a:pt x="3742738" y="114289"/>
                    <a:pt x="3782699" y="69000"/>
                  </a:cubicBezTo>
                  <a:cubicBezTo>
                    <a:pt x="3823193" y="23178"/>
                    <a:pt x="3880205" y="0"/>
                    <a:pt x="3951602" y="0"/>
                  </a:cubicBezTo>
                  <a:cubicBezTo>
                    <a:pt x="4031257" y="0"/>
                    <a:pt x="4093597" y="28772"/>
                    <a:pt x="4136755" y="85517"/>
                  </a:cubicBezTo>
                  <a:cubicBezTo>
                    <a:pt x="4179113" y="141196"/>
                    <a:pt x="4200693" y="233373"/>
                    <a:pt x="4200693" y="359650"/>
                  </a:cubicBezTo>
                  <a:cubicBezTo>
                    <a:pt x="4200693" y="535479"/>
                    <a:pt x="4153538" y="647903"/>
                    <a:pt x="4060029" y="695590"/>
                  </a:cubicBezTo>
                  <a:lnTo>
                    <a:pt x="4140751" y="695856"/>
                  </a:lnTo>
                  <a:lnTo>
                    <a:pt x="4540967" y="695856"/>
                  </a:lnTo>
                  <a:lnTo>
                    <a:pt x="4540967" y="723192"/>
                  </a:lnTo>
                  <a:lnTo>
                    <a:pt x="4140751" y="722497"/>
                  </a:lnTo>
                  <a:lnTo>
                    <a:pt x="3949737" y="721698"/>
                  </a:lnTo>
                  <a:cubicBezTo>
                    <a:pt x="3938015" y="721698"/>
                    <a:pt x="3938281" y="695324"/>
                    <a:pt x="3949737" y="695324"/>
                  </a:cubicBezTo>
                  <a:cubicBezTo>
                    <a:pt x="4041115" y="694525"/>
                    <a:pt x="4075215" y="668683"/>
                    <a:pt x="4114377" y="613803"/>
                  </a:cubicBezTo>
                  <a:cubicBezTo>
                    <a:pt x="4153805" y="558390"/>
                    <a:pt x="4174052" y="472874"/>
                    <a:pt x="4174052" y="359917"/>
                  </a:cubicBezTo>
                  <a:cubicBezTo>
                    <a:pt x="4174052" y="239767"/>
                    <a:pt x="4154338" y="152918"/>
                    <a:pt x="4115709" y="102035"/>
                  </a:cubicBezTo>
                  <a:cubicBezTo>
                    <a:pt x="4077346" y="51683"/>
                    <a:pt x="4023532" y="26907"/>
                    <a:pt x="3951602" y="26907"/>
                  </a:cubicBezTo>
                  <a:cubicBezTo>
                    <a:pt x="3887131" y="26907"/>
                    <a:pt x="3838379" y="46622"/>
                    <a:pt x="3802414" y="86849"/>
                  </a:cubicBezTo>
                  <a:cubicBezTo>
                    <a:pt x="3766715" y="127077"/>
                    <a:pt x="3748599" y="179026"/>
                    <a:pt x="3748599" y="241366"/>
                  </a:cubicBezTo>
                  <a:cubicBezTo>
                    <a:pt x="3748599" y="302906"/>
                    <a:pt x="3765383" y="351658"/>
                    <a:pt x="3798151" y="386824"/>
                  </a:cubicBezTo>
                  <a:cubicBezTo>
                    <a:pt x="3831185" y="421990"/>
                    <a:pt x="3870081" y="439040"/>
                    <a:pt x="3916702" y="439040"/>
                  </a:cubicBezTo>
                  <a:cubicBezTo>
                    <a:pt x="3961459" y="439040"/>
                    <a:pt x="4001153" y="425720"/>
                    <a:pt x="4033921" y="399611"/>
                  </a:cubicBezTo>
                  <a:lnTo>
                    <a:pt x="4043245" y="392418"/>
                  </a:lnTo>
                  <a:cubicBezTo>
                    <a:pt x="4048840" y="388156"/>
                    <a:pt x="4056833" y="392418"/>
                    <a:pt x="4056300" y="399345"/>
                  </a:cubicBezTo>
                  <a:lnTo>
                    <a:pt x="4055501" y="411067"/>
                  </a:lnTo>
                  <a:cubicBezTo>
                    <a:pt x="4046709" y="546669"/>
                    <a:pt x="4007547" y="615402"/>
                    <a:pt x="3939613" y="615668"/>
                  </a:cubicBezTo>
                  <a:lnTo>
                    <a:pt x="3918567" y="616201"/>
                  </a:lnTo>
                  <a:lnTo>
                    <a:pt x="3795220" y="616201"/>
                  </a:lnTo>
                  <a:cubicBezTo>
                    <a:pt x="3788294" y="616201"/>
                    <a:pt x="3782433" y="621795"/>
                    <a:pt x="3782433" y="628722"/>
                  </a:cubicBezTo>
                  <a:lnTo>
                    <a:pt x="3781634" y="683336"/>
                  </a:lnTo>
                  <a:cubicBezTo>
                    <a:pt x="3781367" y="704914"/>
                    <a:pt x="3763251" y="722497"/>
                    <a:pt x="3741673" y="722497"/>
                  </a:cubicBezTo>
                  <a:lnTo>
                    <a:pt x="3606337" y="722497"/>
                  </a:lnTo>
                  <a:cubicBezTo>
                    <a:pt x="3588222" y="722497"/>
                    <a:pt x="3573303" y="708378"/>
                    <a:pt x="3572771" y="689996"/>
                  </a:cubicBezTo>
                  <a:lnTo>
                    <a:pt x="3572771" y="689463"/>
                  </a:lnTo>
                  <a:lnTo>
                    <a:pt x="3572771" y="607410"/>
                  </a:lnTo>
                  <a:cubicBezTo>
                    <a:pt x="3572771" y="605811"/>
                    <a:pt x="3571438" y="604479"/>
                    <a:pt x="3569840" y="604479"/>
                  </a:cubicBezTo>
                  <a:lnTo>
                    <a:pt x="3516558" y="604479"/>
                  </a:lnTo>
                  <a:cubicBezTo>
                    <a:pt x="3498976" y="604479"/>
                    <a:pt x="3484589" y="590093"/>
                    <a:pt x="3484589" y="572510"/>
                  </a:cubicBezTo>
                  <a:lnTo>
                    <a:pt x="3484589" y="51151"/>
                  </a:lnTo>
                  <a:cubicBezTo>
                    <a:pt x="3484589" y="43958"/>
                    <a:pt x="3478729" y="38363"/>
                    <a:pt x="3471802" y="38363"/>
                  </a:cubicBezTo>
                  <a:lnTo>
                    <a:pt x="3276792" y="38363"/>
                  </a:lnTo>
                  <a:cubicBezTo>
                    <a:pt x="3269599" y="38363"/>
                    <a:pt x="3263737" y="44224"/>
                    <a:pt x="3263737" y="51416"/>
                  </a:cubicBezTo>
                  <a:lnTo>
                    <a:pt x="3263737" y="111625"/>
                  </a:lnTo>
                  <a:cubicBezTo>
                    <a:pt x="3263737" y="116154"/>
                    <a:pt x="3267467" y="120150"/>
                    <a:pt x="3272263" y="120150"/>
                  </a:cubicBezTo>
                  <a:lnTo>
                    <a:pt x="3331139" y="120150"/>
                  </a:lnTo>
                  <a:cubicBezTo>
                    <a:pt x="3348722" y="120150"/>
                    <a:pt x="3362841" y="134270"/>
                    <a:pt x="3362841" y="151852"/>
                  </a:cubicBezTo>
                  <a:lnTo>
                    <a:pt x="3362841" y="565850"/>
                  </a:lnTo>
                  <a:cubicBezTo>
                    <a:pt x="3362841" y="587696"/>
                    <a:pt x="3345258" y="605278"/>
                    <a:pt x="3323413" y="605278"/>
                  </a:cubicBezTo>
                  <a:lnTo>
                    <a:pt x="3280255" y="605278"/>
                  </a:lnTo>
                  <a:cubicBezTo>
                    <a:pt x="3274393" y="605278"/>
                    <a:pt x="3269599" y="610074"/>
                    <a:pt x="3269599" y="615934"/>
                  </a:cubicBezTo>
                  <a:lnTo>
                    <a:pt x="3269599" y="686266"/>
                  </a:lnTo>
                  <a:cubicBezTo>
                    <a:pt x="3269599" y="696123"/>
                    <a:pt x="3265869" y="705181"/>
                    <a:pt x="3258943" y="712374"/>
                  </a:cubicBezTo>
                  <a:cubicBezTo>
                    <a:pt x="3252016" y="719301"/>
                    <a:pt x="3242958" y="723030"/>
                    <a:pt x="3233101" y="723030"/>
                  </a:cubicBezTo>
                  <a:lnTo>
                    <a:pt x="3232834" y="723030"/>
                  </a:lnTo>
                  <a:lnTo>
                    <a:pt x="3045017" y="721432"/>
                  </a:lnTo>
                  <a:lnTo>
                    <a:pt x="2941917" y="721432"/>
                  </a:lnTo>
                  <a:cubicBezTo>
                    <a:pt x="2935258" y="721432"/>
                    <a:pt x="2928863" y="717436"/>
                    <a:pt x="2926732" y="711042"/>
                  </a:cubicBezTo>
                  <a:cubicBezTo>
                    <a:pt x="2924068" y="703582"/>
                    <a:pt x="2927532" y="695324"/>
                    <a:pt x="2934725" y="692127"/>
                  </a:cubicBezTo>
                  <a:cubicBezTo>
                    <a:pt x="2965628" y="677208"/>
                    <a:pt x="3009851" y="643374"/>
                    <a:pt x="3030631" y="612471"/>
                  </a:cubicBezTo>
                  <a:cubicBezTo>
                    <a:pt x="3068727" y="555460"/>
                    <a:pt x="3087909" y="471009"/>
                    <a:pt x="3087909" y="361249"/>
                  </a:cubicBezTo>
                  <a:cubicBezTo>
                    <a:pt x="3087909" y="253354"/>
                    <a:pt x="3068994" y="169436"/>
                    <a:pt x="3031697" y="111625"/>
                  </a:cubicBezTo>
                  <a:cubicBezTo>
                    <a:pt x="2995199" y="54880"/>
                    <a:pt x="2942184" y="27174"/>
                    <a:pt x="2869188" y="27174"/>
                  </a:cubicBezTo>
                  <a:cubicBezTo>
                    <a:pt x="2796193" y="27174"/>
                    <a:pt x="2742911" y="54880"/>
                    <a:pt x="2706680" y="111891"/>
                  </a:cubicBezTo>
                  <a:cubicBezTo>
                    <a:pt x="2669649" y="169968"/>
                    <a:pt x="2650734" y="253886"/>
                    <a:pt x="2650734" y="360982"/>
                  </a:cubicBezTo>
                  <a:cubicBezTo>
                    <a:pt x="2650734" y="470210"/>
                    <a:pt x="2669915" y="554661"/>
                    <a:pt x="2708012" y="611938"/>
                  </a:cubicBezTo>
                  <a:cubicBezTo>
                    <a:pt x="2730390" y="645506"/>
                    <a:pt x="2774347" y="674278"/>
                    <a:pt x="2808447" y="688131"/>
                  </a:cubicBezTo>
                  <a:cubicBezTo>
                    <a:pt x="2814042" y="690529"/>
                    <a:pt x="2818305" y="695856"/>
                    <a:pt x="2818571" y="701984"/>
                  </a:cubicBezTo>
                  <a:cubicBezTo>
                    <a:pt x="2818837" y="710775"/>
                    <a:pt x="2811644" y="717702"/>
                    <a:pt x="2803386" y="717702"/>
                  </a:cubicBezTo>
                  <a:lnTo>
                    <a:pt x="2803119" y="717702"/>
                  </a:lnTo>
                  <a:lnTo>
                    <a:pt x="2684568" y="716104"/>
                  </a:lnTo>
                  <a:lnTo>
                    <a:pt x="2553229" y="714239"/>
                  </a:lnTo>
                  <a:cubicBezTo>
                    <a:pt x="2534314" y="713972"/>
                    <a:pt x="2519129" y="698787"/>
                    <a:pt x="2518862" y="679872"/>
                  </a:cubicBezTo>
                  <a:lnTo>
                    <a:pt x="2518596" y="670282"/>
                  </a:lnTo>
                  <a:lnTo>
                    <a:pt x="2519395" y="520561"/>
                  </a:lnTo>
                  <a:cubicBezTo>
                    <a:pt x="2519395" y="519495"/>
                    <a:pt x="2518862" y="518962"/>
                    <a:pt x="2518596" y="518429"/>
                  </a:cubicBezTo>
                  <a:cubicBezTo>
                    <a:pt x="2518330" y="517897"/>
                    <a:pt x="2517530" y="517630"/>
                    <a:pt x="2516465" y="517630"/>
                  </a:cubicBezTo>
                  <a:lnTo>
                    <a:pt x="2443203" y="517630"/>
                  </a:lnTo>
                  <a:cubicBezTo>
                    <a:pt x="2440272" y="517630"/>
                    <a:pt x="2437875" y="520028"/>
                    <a:pt x="2437875" y="522958"/>
                  </a:cubicBezTo>
                  <a:lnTo>
                    <a:pt x="2437875" y="581568"/>
                  </a:lnTo>
                  <a:cubicBezTo>
                    <a:pt x="2437875" y="594622"/>
                    <a:pt x="2427218" y="605278"/>
                    <a:pt x="2414164" y="605278"/>
                  </a:cubicBezTo>
                  <a:lnTo>
                    <a:pt x="2236737" y="605278"/>
                  </a:lnTo>
                  <a:cubicBezTo>
                    <a:pt x="2231941" y="605278"/>
                    <a:pt x="2227147" y="603946"/>
                    <a:pt x="2223683" y="601016"/>
                  </a:cubicBezTo>
                  <a:cubicBezTo>
                    <a:pt x="2217555" y="595954"/>
                    <a:pt x="2214892" y="588228"/>
                    <a:pt x="2216490" y="580502"/>
                  </a:cubicBezTo>
                  <a:cubicBezTo>
                    <a:pt x="2221019" y="560522"/>
                    <a:pt x="2230610" y="537877"/>
                    <a:pt x="2245529" y="513367"/>
                  </a:cubicBezTo>
                  <a:cubicBezTo>
                    <a:pt x="2263111" y="484329"/>
                    <a:pt x="2304138" y="447032"/>
                    <a:pt x="2371006" y="399345"/>
                  </a:cubicBezTo>
                  <a:cubicBezTo>
                    <a:pt x="2413365" y="369241"/>
                    <a:pt x="2442937" y="345797"/>
                    <a:pt x="2459454" y="330079"/>
                  </a:cubicBezTo>
                  <a:cubicBezTo>
                    <a:pt x="2475171" y="314894"/>
                    <a:pt x="2488492" y="295979"/>
                    <a:pt x="2498882" y="273334"/>
                  </a:cubicBezTo>
                  <a:cubicBezTo>
                    <a:pt x="2509272" y="251223"/>
                    <a:pt x="2514334" y="226447"/>
                    <a:pt x="2514334" y="200073"/>
                  </a:cubicBezTo>
                  <a:cubicBezTo>
                    <a:pt x="2514334" y="150254"/>
                    <a:pt x="2497550" y="110027"/>
                    <a:pt x="2463450" y="76726"/>
                  </a:cubicBezTo>
                  <a:cubicBezTo>
                    <a:pt x="2429083" y="43424"/>
                    <a:pt x="2381130" y="26641"/>
                    <a:pt x="2320655" y="26641"/>
                  </a:cubicBezTo>
                  <a:cubicBezTo>
                    <a:pt x="2283625" y="26641"/>
                    <a:pt x="2248991" y="33834"/>
                    <a:pt x="2217555" y="47687"/>
                  </a:cubicBezTo>
                  <a:cubicBezTo>
                    <a:pt x="2186919" y="61274"/>
                    <a:pt x="2162409" y="83652"/>
                    <a:pt x="2144561" y="114023"/>
                  </a:cubicBezTo>
                  <a:cubicBezTo>
                    <a:pt x="2128043" y="142262"/>
                    <a:pt x="2118985" y="184354"/>
                    <a:pt x="2117387" y="239234"/>
                  </a:cubicBezTo>
                  <a:cubicBezTo>
                    <a:pt x="2117387" y="240567"/>
                    <a:pt x="2118452" y="241632"/>
                    <a:pt x="2119784" y="241632"/>
                  </a:cubicBezTo>
                  <a:lnTo>
                    <a:pt x="2205567" y="245628"/>
                  </a:lnTo>
                  <a:cubicBezTo>
                    <a:pt x="2210896" y="245894"/>
                    <a:pt x="2215158" y="241898"/>
                    <a:pt x="2215691" y="236571"/>
                  </a:cubicBezTo>
                  <a:cubicBezTo>
                    <a:pt x="2218888" y="195543"/>
                    <a:pt x="2226347" y="165440"/>
                    <a:pt x="2238335" y="144926"/>
                  </a:cubicBezTo>
                  <a:cubicBezTo>
                    <a:pt x="2253255" y="118818"/>
                    <a:pt x="2278030" y="104965"/>
                    <a:pt x="2309200" y="104965"/>
                  </a:cubicBezTo>
                  <a:cubicBezTo>
                    <a:pt x="2331311" y="104965"/>
                    <a:pt x="2350227" y="113223"/>
                    <a:pt x="2365145" y="129475"/>
                  </a:cubicBezTo>
                  <a:cubicBezTo>
                    <a:pt x="2379798" y="145459"/>
                    <a:pt x="2386991" y="165706"/>
                    <a:pt x="2386991" y="189682"/>
                  </a:cubicBezTo>
                  <a:cubicBezTo>
                    <a:pt x="2386991" y="220319"/>
                    <a:pt x="2377933" y="248026"/>
                    <a:pt x="2359817" y="272535"/>
                  </a:cubicBezTo>
                  <a:cubicBezTo>
                    <a:pt x="2342767" y="295713"/>
                    <a:pt x="2308933" y="330346"/>
                    <a:pt x="2256451" y="378566"/>
                  </a:cubicBezTo>
                  <a:cubicBezTo>
                    <a:pt x="2218089" y="413998"/>
                    <a:pt x="2187984" y="446766"/>
                    <a:pt x="2166938" y="476337"/>
                  </a:cubicBezTo>
                  <a:cubicBezTo>
                    <a:pt x="2146159" y="505375"/>
                    <a:pt x="2130973" y="535746"/>
                    <a:pt x="2121915" y="566383"/>
                  </a:cubicBezTo>
                  <a:cubicBezTo>
                    <a:pt x="2114989" y="589560"/>
                    <a:pt x="2109661" y="639911"/>
                    <a:pt x="2108063" y="675343"/>
                  </a:cubicBezTo>
                  <a:cubicBezTo>
                    <a:pt x="2107263" y="696390"/>
                    <a:pt x="2090213" y="712640"/>
                    <a:pt x="2069167" y="712640"/>
                  </a:cubicBezTo>
                  <a:lnTo>
                    <a:pt x="2020148" y="712640"/>
                  </a:lnTo>
                  <a:lnTo>
                    <a:pt x="13833" y="712640"/>
                  </a:lnTo>
                  <a:cubicBezTo>
                    <a:pt x="7440" y="712640"/>
                    <a:pt x="1579" y="708378"/>
                    <a:pt x="247" y="701984"/>
                  </a:cubicBezTo>
                  <a:cubicBezTo>
                    <a:pt x="-1352" y="693459"/>
                    <a:pt x="5042" y="686000"/>
                    <a:pt x="13301" y="686000"/>
                  </a:cubicBezTo>
                  <a:lnTo>
                    <a:pt x="2020148" y="686000"/>
                  </a:lnTo>
                  <a:lnTo>
                    <a:pt x="2069167" y="686000"/>
                  </a:lnTo>
                  <a:cubicBezTo>
                    <a:pt x="2075827" y="686000"/>
                    <a:pt x="2081155" y="680938"/>
                    <a:pt x="2081421" y="674278"/>
                  </a:cubicBezTo>
                  <a:cubicBezTo>
                    <a:pt x="2082753" y="637780"/>
                    <a:pt x="2088614" y="584764"/>
                    <a:pt x="2096340" y="558923"/>
                  </a:cubicBezTo>
                  <a:cubicBezTo>
                    <a:pt x="2106197" y="525355"/>
                    <a:pt x="2122715" y="492322"/>
                    <a:pt x="2145359" y="460885"/>
                  </a:cubicBezTo>
                  <a:cubicBezTo>
                    <a:pt x="2167738" y="429983"/>
                    <a:pt x="2198907" y="395615"/>
                    <a:pt x="2238602" y="358851"/>
                  </a:cubicBezTo>
                  <a:cubicBezTo>
                    <a:pt x="2289219" y="312496"/>
                    <a:pt x="2322787" y="278130"/>
                    <a:pt x="2338505" y="256817"/>
                  </a:cubicBezTo>
                  <a:cubicBezTo>
                    <a:pt x="2353157" y="236836"/>
                    <a:pt x="2360350" y="214991"/>
                    <a:pt x="2360350" y="189682"/>
                  </a:cubicBezTo>
                  <a:cubicBezTo>
                    <a:pt x="2360350" y="172366"/>
                    <a:pt x="2355555" y="158512"/>
                    <a:pt x="2345431" y="147590"/>
                  </a:cubicBezTo>
                  <a:cubicBezTo>
                    <a:pt x="2335574" y="136934"/>
                    <a:pt x="2323852" y="131872"/>
                    <a:pt x="2309200" y="131872"/>
                  </a:cubicBezTo>
                  <a:cubicBezTo>
                    <a:pt x="2287088" y="131872"/>
                    <a:pt x="2271903" y="140397"/>
                    <a:pt x="2261247" y="158512"/>
                  </a:cubicBezTo>
                  <a:cubicBezTo>
                    <a:pt x="2251389" y="175296"/>
                    <a:pt x="2244995" y="202470"/>
                    <a:pt x="2242331" y="238968"/>
                  </a:cubicBezTo>
                  <a:cubicBezTo>
                    <a:pt x="2240733" y="258682"/>
                    <a:pt x="2224215" y="273334"/>
                    <a:pt x="2204501" y="272535"/>
                  </a:cubicBezTo>
                  <a:lnTo>
                    <a:pt x="2118719" y="268539"/>
                  </a:lnTo>
                  <a:cubicBezTo>
                    <a:pt x="2103001" y="267740"/>
                    <a:pt x="2090746" y="254420"/>
                    <a:pt x="2091012" y="238968"/>
                  </a:cubicBezTo>
                  <a:cubicBezTo>
                    <a:pt x="2092611" y="179559"/>
                    <a:pt x="2102734" y="133204"/>
                    <a:pt x="2121649" y="100969"/>
                  </a:cubicBezTo>
                  <a:cubicBezTo>
                    <a:pt x="2142429" y="65803"/>
                    <a:pt x="2170935" y="39695"/>
                    <a:pt x="2206633" y="23710"/>
                  </a:cubicBezTo>
                  <a:cubicBezTo>
                    <a:pt x="2241533" y="7992"/>
                    <a:pt x="2279895" y="0"/>
                    <a:pt x="232065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B4ADEB2-9858-4A7B-AE74-51CFC39D0568}"/>
                </a:ext>
              </a:extLst>
            </p:cNvPr>
            <p:cNvSpPr/>
            <p:nvPr/>
          </p:nvSpPr>
          <p:spPr>
            <a:xfrm>
              <a:off x="11477118" y="5890245"/>
              <a:ext cx="258415" cy="293048"/>
            </a:xfrm>
            <a:custGeom>
              <a:avLst/>
              <a:gdLst>
                <a:gd name="connsiteX0" fmla="*/ 440715 w 533434"/>
                <a:gd name="connsiteY0" fmla="*/ 250808 h 604925"/>
                <a:gd name="connsiteX1" fmla="*/ 335252 w 533434"/>
                <a:gd name="connsiteY1" fmla="*/ 523875 h 604925"/>
                <a:gd name="connsiteX2" fmla="*/ 96381 w 533434"/>
                <a:gd name="connsiteY2" fmla="*/ 354677 h 604925"/>
                <a:gd name="connsiteX3" fmla="*/ 201843 w 533434"/>
                <a:gd name="connsiteY3" fmla="*/ 81610 h 604925"/>
                <a:gd name="connsiteX4" fmla="*/ 440715 w 533434"/>
                <a:gd name="connsiteY4" fmla="*/ 250808 h 60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34" h="604925">
                  <a:moveTo>
                    <a:pt x="440715" y="250808"/>
                  </a:moveTo>
                  <a:cubicBezTo>
                    <a:pt x="477555" y="372936"/>
                    <a:pt x="430337" y="495192"/>
                    <a:pt x="335252" y="523875"/>
                  </a:cubicBezTo>
                  <a:cubicBezTo>
                    <a:pt x="240167" y="552557"/>
                    <a:pt x="133221" y="476805"/>
                    <a:pt x="96381" y="354677"/>
                  </a:cubicBezTo>
                  <a:cubicBezTo>
                    <a:pt x="59541" y="232549"/>
                    <a:pt x="106758" y="110293"/>
                    <a:pt x="201843" y="81610"/>
                  </a:cubicBezTo>
                  <a:cubicBezTo>
                    <a:pt x="296928" y="52928"/>
                    <a:pt x="403875" y="128680"/>
                    <a:pt x="440715" y="250808"/>
                  </a:cubicBezTo>
                  <a:close/>
                </a:path>
              </a:pathLst>
            </a:custGeom>
            <a:noFill/>
            <a:ln w="28575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0C44094-553E-44B1-8AA3-A91943ABDA2A}"/>
                </a:ext>
              </a:extLst>
            </p:cNvPr>
            <p:cNvSpPr/>
            <p:nvPr/>
          </p:nvSpPr>
          <p:spPr>
            <a:xfrm>
              <a:off x="10433420" y="5924696"/>
              <a:ext cx="186485" cy="506174"/>
            </a:xfrm>
            <a:custGeom>
              <a:avLst/>
              <a:gdLst>
                <a:gd name="connsiteX0" fmla="*/ 190551 w 384952"/>
                <a:gd name="connsiteY0" fmla="*/ 1041847 h 1044871"/>
                <a:gd name="connsiteX1" fmla="*/ 42620 w 384952"/>
                <a:gd name="connsiteY1" fmla="*/ 898315 h 1044871"/>
                <a:gd name="connsiteX2" fmla="*/ 4124 w 384952"/>
                <a:gd name="connsiteY2" fmla="*/ 523811 h 1044871"/>
                <a:gd name="connsiteX3" fmla="*/ 42069 w 384952"/>
                <a:gd name="connsiteY3" fmla="*/ 151506 h 1044871"/>
                <a:gd name="connsiteX4" fmla="*/ 192201 w 384952"/>
                <a:gd name="connsiteY4" fmla="*/ 4124 h 1044871"/>
                <a:gd name="connsiteX5" fmla="*/ 342333 w 384952"/>
                <a:gd name="connsiteY5" fmla="*/ 148207 h 1044871"/>
                <a:gd name="connsiteX6" fmla="*/ 380828 w 384952"/>
                <a:gd name="connsiteY6" fmla="*/ 523261 h 1044871"/>
                <a:gd name="connsiteX7" fmla="*/ 352231 w 384952"/>
                <a:gd name="connsiteY7" fmla="*/ 848821 h 1044871"/>
                <a:gd name="connsiteX8" fmla="*/ 190551 w 384952"/>
                <a:gd name="connsiteY8" fmla="*/ 1041847 h 1044871"/>
                <a:gd name="connsiteX9" fmla="*/ 192201 w 384952"/>
                <a:gd name="connsiteY9" fmla="*/ 59118 h 1044871"/>
                <a:gd name="connsiteX10" fmla="*/ 94313 w 384952"/>
                <a:gd name="connsiteY10" fmla="*/ 166905 h 1044871"/>
                <a:gd name="connsiteX11" fmla="*/ 58567 w 384952"/>
                <a:gd name="connsiteY11" fmla="*/ 524361 h 1044871"/>
                <a:gd name="connsiteX12" fmla="*/ 94863 w 384952"/>
                <a:gd name="connsiteY12" fmla="*/ 882917 h 1044871"/>
                <a:gd name="connsiteX13" fmla="*/ 190001 w 384952"/>
                <a:gd name="connsiteY13" fmla="*/ 987404 h 1044871"/>
                <a:gd name="connsiteX14" fmla="*/ 297788 w 384952"/>
                <a:gd name="connsiteY14" fmla="*/ 840022 h 1044871"/>
                <a:gd name="connsiteX15" fmla="*/ 325284 w 384952"/>
                <a:gd name="connsiteY15" fmla="*/ 523261 h 1044871"/>
                <a:gd name="connsiteX16" fmla="*/ 288989 w 384952"/>
                <a:gd name="connsiteY16" fmla="*/ 164155 h 1044871"/>
                <a:gd name="connsiteX17" fmla="*/ 192201 w 384952"/>
                <a:gd name="connsiteY17" fmla="*/ 59118 h 1044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4952" h="1044871">
                  <a:moveTo>
                    <a:pt x="190551" y="1041847"/>
                  </a:moveTo>
                  <a:cubicBezTo>
                    <a:pt x="121260" y="1041847"/>
                    <a:pt x="71216" y="993453"/>
                    <a:pt x="42620" y="898315"/>
                  </a:cubicBezTo>
                  <a:cubicBezTo>
                    <a:pt x="16773" y="813625"/>
                    <a:pt x="4124" y="687141"/>
                    <a:pt x="4124" y="523811"/>
                  </a:cubicBezTo>
                  <a:cubicBezTo>
                    <a:pt x="4124" y="363780"/>
                    <a:pt x="16773" y="238396"/>
                    <a:pt x="42069" y="151506"/>
                  </a:cubicBezTo>
                  <a:cubicBezTo>
                    <a:pt x="70116" y="53618"/>
                    <a:pt x="120710" y="4124"/>
                    <a:pt x="192201" y="4124"/>
                  </a:cubicBezTo>
                  <a:cubicBezTo>
                    <a:pt x="263143" y="4124"/>
                    <a:pt x="313186" y="52519"/>
                    <a:pt x="342333" y="148207"/>
                  </a:cubicBezTo>
                  <a:cubicBezTo>
                    <a:pt x="368179" y="233446"/>
                    <a:pt x="380828" y="359381"/>
                    <a:pt x="380828" y="523261"/>
                  </a:cubicBezTo>
                  <a:cubicBezTo>
                    <a:pt x="380828" y="624998"/>
                    <a:pt x="371479" y="734435"/>
                    <a:pt x="352231" y="848821"/>
                  </a:cubicBezTo>
                  <a:cubicBezTo>
                    <a:pt x="331334" y="976955"/>
                    <a:pt x="276891" y="1041847"/>
                    <a:pt x="190551" y="1041847"/>
                  </a:cubicBezTo>
                  <a:close/>
                  <a:moveTo>
                    <a:pt x="192201" y="59118"/>
                  </a:moveTo>
                  <a:cubicBezTo>
                    <a:pt x="175703" y="59118"/>
                    <a:pt x="125659" y="59118"/>
                    <a:pt x="94313" y="166905"/>
                  </a:cubicBezTo>
                  <a:cubicBezTo>
                    <a:pt x="70666" y="248844"/>
                    <a:pt x="58567" y="369280"/>
                    <a:pt x="58567" y="524361"/>
                  </a:cubicBezTo>
                  <a:cubicBezTo>
                    <a:pt x="58567" y="682191"/>
                    <a:pt x="70666" y="803176"/>
                    <a:pt x="94863" y="882917"/>
                  </a:cubicBezTo>
                  <a:cubicBezTo>
                    <a:pt x="126759" y="987404"/>
                    <a:pt x="174604" y="987404"/>
                    <a:pt x="190001" y="987404"/>
                  </a:cubicBezTo>
                  <a:cubicBezTo>
                    <a:pt x="210899" y="987404"/>
                    <a:pt x="273591" y="987404"/>
                    <a:pt x="297788" y="840022"/>
                  </a:cubicBezTo>
                  <a:cubicBezTo>
                    <a:pt x="315936" y="728386"/>
                    <a:pt x="325284" y="621699"/>
                    <a:pt x="325284" y="523261"/>
                  </a:cubicBezTo>
                  <a:cubicBezTo>
                    <a:pt x="325284" y="365430"/>
                    <a:pt x="313186" y="244445"/>
                    <a:pt x="288989" y="164155"/>
                  </a:cubicBezTo>
                  <a:cubicBezTo>
                    <a:pt x="258193" y="59118"/>
                    <a:pt x="208699" y="59118"/>
                    <a:pt x="192201" y="59118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E6F65D3-6563-4713-9BE8-7CF9A939064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03154"/>
              <a:ext cx="8181474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4CCF9E78-6BBC-4373-8848-FD3950FEF73B}"/>
              </a:ext>
            </a:extLst>
          </p:cNvPr>
          <p:cNvSpPr/>
          <p:nvPr userDrawn="1"/>
        </p:nvSpPr>
        <p:spPr>
          <a:xfrm>
            <a:off x="0" y="6485021"/>
            <a:ext cx="12192000" cy="3729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4382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6F65D3-6563-4713-9BE8-7CF9A9390645}"/>
              </a:ext>
            </a:extLst>
          </p:cNvPr>
          <p:cNvCxnSpPr>
            <a:cxnSpLocks/>
          </p:cNvCxnSpPr>
          <p:nvPr/>
        </p:nvCxnSpPr>
        <p:spPr>
          <a:xfrm>
            <a:off x="0" y="6423750"/>
            <a:ext cx="1219200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CCF9E78-6BBC-4373-8848-FD3950FEF73B}"/>
              </a:ext>
            </a:extLst>
          </p:cNvPr>
          <p:cNvSpPr/>
          <p:nvPr userDrawn="1"/>
        </p:nvSpPr>
        <p:spPr>
          <a:xfrm>
            <a:off x="0" y="6485021"/>
            <a:ext cx="12192000" cy="3729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748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B0E9180-5F9B-4195-9329-D4333F8A63E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rot="21355416">
            <a:off x="4737054" y="311641"/>
            <a:ext cx="6923157" cy="3844781"/>
          </a:xfrm>
          <a:custGeom>
            <a:avLst/>
            <a:gdLst>
              <a:gd name="connsiteX0" fmla="*/ 4127094 w 6923157"/>
              <a:gd name="connsiteY0" fmla="*/ 2650274 h 3844781"/>
              <a:gd name="connsiteX1" fmla="*/ 4120952 w 6923157"/>
              <a:gd name="connsiteY1" fmla="*/ 2652027 h 3844781"/>
              <a:gd name="connsiteX2" fmla="*/ 4121694 w 6923157"/>
              <a:gd name="connsiteY2" fmla="*/ 2652798 h 3844781"/>
              <a:gd name="connsiteX3" fmla="*/ 4123622 w 6923157"/>
              <a:gd name="connsiteY3" fmla="*/ 2654447 h 3844781"/>
              <a:gd name="connsiteX4" fmla="*/ 4042165 w 6923157"/>
              <a:gd name="connsiteY4" fmla="*/ 2624169 h 3844781"/>
              <a:gd name="connsiteX5" fmla="*/ 4033090 w 6923157"/>
              <a:gd name="connsiteY5" fmla="*/ 2625954 h 3844781"/>
              <a:gd name="connsiteX6" fmla="*/ 4032096 w 6923157"/>
              <a:gd name="connsiteY6" fmla="*/ 2627139 h 3844781"/>
              <a:gd name="connsiteX7" fmla="*/ 4039066 w 6923157"/>
              <a:gd name="connsiteY7" fmla="*/ 2637438 h 3844781"/>
              <a:gd name="connsiteX8" fmla="*/ 4040573 w 6923157"/>
              <a:gd name="connsiteY8" fmla="*/ 2642238 h 3844781"/>
              <a:gd name="connsiteX9" fmla="*/ 4050273 w 6923157"/>
              <a:gd name="connsiteY9" fmla="*/ 2643511 h 3844781"/>
              <a:gd name="connsiteX10" fmla="*/ 4050295 w 6923157"/>
              <a:gd name="connsiteY10" fmla="*/ 2643480 h 3844781"/>
              <a:gd name="connsiteX11" fmla="*/ 4049615 w 6923157"/>
              <a:gd name="connsiteY11" fmla="*/ 2633721 h 3844781"/>
              <a:gd name="connsiteX12" fmla="*/ 4042165 w 6923157"/>
              <a:gd name="connsiteY12" fmla="*/ 2624169 h 3844781"/>
              <a:gd name="connsiteX13" fmla="*/ 4268802 w 6923157"/>
              <a:gd name="connsiteY13" fmla="*/ 2636824 h 3844781"/>
              <a:gd name="connsiteX14" fmla="*/ 4256851 w 6923157"/>
              <a:gd name="connsiteY14" fmla="*/ 2652632 h 3844781"/>
              <a:gd name="connsiteX15" fmla="*/ 4274805 w 6923157"/>
              <a:gd name="connsiteY15" fmla="*/ 2655317 h 3844781"/>
              <a:gd name="connsiteX16" fmla="*/ 4275574 w 6923157"/>
              <a:gd name="connsiteY16" fmla="*/ 2653477 h 3844781"/>
              <a:gd name="connsiteX17" fmla="*/ 4287193 w 6923157"/>
              <a:gd name="connsiteY17" fmla="*/ 2642347 h 3844781"/>
              <a:gd name="connsiteX18" fmla="*/ 4268802 w 6923157"/>
              <a:gd name="connsiteY18" fmla="*/ 2636824 h 3844781"/>
              <a:gd name="connsiteX19" fmla="*/ 5509053 w 6923157"/>
              <a:gd name="connsiteY19" fmla="*/ 15735 h 3844781"/>
              <a:gd name="connsiteX20" fmla="*/ 5568007 w 6923157"/>
              <a:gd name="connsiteY20" fmla="*/ 34782 h 3844781"/>
              <a:gd name="connsiteX21" fmla="*/ 5582209 w 6923157"/>
              <a:gd name="connsiteY21" fmla="*/ 34308 h 3844781"/>
              <a:gd name="connsiteX22" fmla="*/ 5615414 w 6923157"/>
              <a:gd name="connsiteY22" fmla="*/ 29649 h 3844781"/>
              <a:gd name="connsiteX23" fmla="*/ 5664202 w 6923157"/>
              <a:gd name="connsiteY23" fmla="*/ 37982 h 3844781"/>
              <a:gd name="connsiteX24" fmla="*/ 5739604 w 6923157"/>
              <a:gd name="connsiteY24" fmla="*/ 53203 h 3844781"/>
              <a:gd name="connsiteX25" fmla="*/ 5783946 w 6923157"/>
              <a:gd name="connsiteY25" fmla="*/ 56089 h 3844781"/>
              <a:gd name="connsiteX26" fmla="*/ 5846832 w 6923157"/>
              <a:gd name="connsiteY26" fmla="*/ 50301 h 3844781"/>
              <a:gd name="connsiteX27" fmla="*/ 5882235 w 6923157"/>
              <a:gd name="connsiteY27" fmla="*/ 54440 h 3844781"/>
              <a:gd name="connsiteX28" fmla="*/ 5891942 w 6923157"/>
              <a:gd name="connsiteY28" fmla="*/ 60666 h 3844781"/>
              <a:gd name="connsiteX29" fmla="*/ 5893015 w 6923157"/>
              <a:gd name="connsiteY29" fmla="*/ 71140 h 3844781"/>
              <a:gd name="connsiteX30" fmla="*/ 5905430 w 6923157"/>
              <a:gd name="connsiteY30" fmla="*/ 78505 h 3844781"/>
              <a:gd name="connsiteX31" fmla="*/ 5943179 w 6923157"/>
              <a:gd name="connsiteY31" fmla="*/ 54995 h 3844781"/>
              <a:gd name="connsiteX32" fmla="*/ 5957381 w 6923157"/>
              <a:gd name="connsiteY32" fmla="*/ 54521 h 3844781"/>
              <a:gd name="connsiteX33" fmla="*/ 5957638 w 6923157"/>
              <a:gd name="connsiteY33" fmla="*/ 69662 h 3844781"/>
              <a:gd name="connsiteX34" fmla="*/ 5967294 w 6923157"/>
              <a:gd name="connsiteY34" fmla="*/ 88037 h 3844781"/>
              <a:gd name="connsiteX35" fmla="*/ 5979250 w 6923157"/>
              <a:gd name="connsiteY35" fmla="*/ 90913 h 3844781"/>
              <a:gd name="connsiteX36" fmla="*/ 5985739 w 6923157"/>
              <a:gd name="connsiteY36" fmla="*/ 103664 h 3844781"/>
              <a:gd name="connsiteX37" fmla="*/ 5985535 w 6923157"/>
              <a:gd name="connsiteY37" fmla="*/ 114315 h 3844781"/>
              <a:gd name="connsiteX38" fmla="*/ 5995906 w 6923157"/>
              <a:gd name="connsiteY38" fmla="*/ 114378 h 3844781"/>
              <a:gd name="connsiteX39" fmla="*/ 6027833 w 6923157"/>
              <a:gd name="connsiteY39" fmla="*/ 109899 h 3844781"/>
              <a:gd name="connsiteX40" fmla="*/ 6120345 w 6923157"/>
              <a:gd name="connsiteY40" fmla="*/ 77188 h 3844781"/>
              <a:gd name="connsiteX41" fmla="*/ 6133167 w 6923157"/>
              <a:gd name="connsiteY41" fmla="*/ 63247 h 3844781"/>
              <a:gd name="connsiteX42" fmla="*/ 6131482 w 6923157"/>
              <a:gd name="connsiteY42" fmla="*/ 84731 h 3844781"/>
              <a:gd name="connsiteX43" fmla="*/ 6148292 w 6923157"/>
              <a:gd name="connsiteY43" fmla="*/ 109692 h 3844781"/>
              <a:gd name="connsiteX44" fmla="*/ 6266453 w 6923157"/>
              <a:gd name="connsiteY44" fmla="*/ 124986 h 3844781"/>
              <a:gd name="connsiteX45" fmla="*/ 6309365 w 6923157"/>
              <a:gd name="connsiteY45" fmla="*/ 126553 h 3844781"/>
              <a:gd name="connsiteX46" fmla="*/ 6323161 w 6923157"/>
              <a:gd name="connsiteY46" fmla="*/ 147384 h 3844781"/>
              <a:gd name="connsiteX47" fmla="*/ 6346711 w 6923157"/>
              <a:gd name="connsiteY47" fmla="*/ 162293 h 3844781"/>
              <a:gd name="connsiteX48" fmla="*/ 6373685 w 6923157"/>
              <a:gd name="connsiteY48" fmla="*/ 160026 h 3844781"/>
              <a:gd name="connsiteX49" fmla="*/ 6390287 w 6923157"/>
              <a:gd name="connsiteY49" fmla="*/ 157697 h 3844781"/>
              <a:gd name="connsiteX50" fmla="*/ 6411539 w 6923157"/>
              <a:gd name="connsiteY50" fmla="*/ 150162 h 3844781"/>
              <a:gd name="connsiteX51" fmla="*/ 6428754 w 6923157"/>
              <a:gd name="connsiteY51" fmla="*/ 153817 h 3844781"/>
              <a:gd name="connsiteX52" fmla="*/ 6441476 w 6923157"/>
              <a:gd name="connsiteY52" fmla="*/ 164175 h 3844781"/>
              <a:gd name="connsiteX53" fmla="*/ 6461400 w 6923157"/>
              <a:gd name="connsiteY53" fmla="*/ 168968 h 3844781"/>
              <a:gd name="connsiteX54" fmla="*/ 6483977 w 6923157"/>
              <a:gd name="connsiteY54" fmla="*/ 149104 h 3844781"/>
              <a:gd name="connsiteX55" fmla="*/ 6485561 w 6923157"/>
              <a:gd name="connsiteY55" fmla="*/ 151918 h 3844781"/>
              <a:gd name="connsiteX56" fmla="*/ 6488426 w 6923157"/>
              <a:gd name="connsiteY56" fmla="*/ 192495 h 3844781"/>
              <a:gd name="connsiteX57" fmla="*/ 6493024 w 6923157"/>
              <a:gd name="connsiteY57" fmla="*/ 199438 h 3844781"/>
              <a:gd name="connsiteX58" fmla="*/ 6542118 w 6923157"/>
              <a:gd name="connsiteY58" fmla="*/ 210763 h 3844781"/>
              <a:gd name="connsiteX59" fmla="*/ 6563778 w 6923157"/>
              <a:gd name="connsiteY59" fmla="*/ 219867 h 3844781"/>
              <a:gd name="connsiteX60" fmla="*/ 6566079 w 6923157"/>
              <a:gd name="connsiteY60" fmla="*/ 242309 h 3844781"/>
              <a:gd name="connsiteX61" fmla="*/ 6534254 w 6923157"/>
              <a:gd name="connsiteY61" fmla="*/ 260435 h 3844781"/>
              <a:gd name="connsiteX62" fmla="*/ 6500486 w 6923157"/>
              <a:gd name="connsiteY62" fmla="*/ 246959 h 3844781"/>
              <a:gd name="connsiteX63" fmla="*/ 6469425 w 6923157"/>
              <a:gd name="connsiteY63" fmla="*/ 234623 h 3844781"/>
              <a:gd name="connsiteX64" fmla="*/ 6437038 w 6923157"/>
              <a:gd name="connsiteY64" fmla="*/ 234614 h 3844781"/>
              <a:gd name="connsiteX65" fmla="*/ 6406030 w 6923157"/>
              <a:gd name="connsiteY65" fmla="*/ 248070 h 3844781"/>
              <a:gd name="connsiteX66" fmla="*/ 6337319 w 6923157"/>
              <a:gd name="connsiteY66" fmla="*/ 234945 h 3844781"/>
              <a:gd name="connsiteX67" fmla="*/ 6283169 w 6923157"/>
              <a:gd name="connsiteY67" fmla="*/ 250132 h 3844781"/>
              <a:gd name="connsiteX68" fmla="*/ 6261153 w 6923157"/>
              <a:gd name="connsiteY68" fmla="*/ 250186 h 3844781"/>
              <a:gd name="connsiteX69" fmla="*/ 6130883 w 6923157"/>
              <a:gd name="connsiteY69" fmla="*/ 230520 h 3844781"/>
              <a:gd name="connsiteX70" fmla="*/ 6110296 w 6923157"/>
              <a:gd name="connsiteY70" fmla="*/ 231890 h 3844781"/>
              <a:gd name="connsiteX71" fmla="*/ 6095786 w 6923157"/>
              <a:gd name="connsiteY71" fmla="*/ 229372 h 3844781"/>
              <a:gd name="connsiteX72" fmla="*/ 6097628 w 6923157"/>
              <a:gd name="connsiteY72" fmla="*/ 247327 h 3844781"/>
              <a:gd name="connsiteX73" fmla="*/ 6091193 w 6923157"/>
              <a:gd name="connsiteY73" fmla="*/ 260372 h 3844781"/>
              <a:gd name="connsiteX74" fmla="*/ 6067744 w 6923157"/>
              <a:gd name="connsiteY74" fmla="*/ 259109 h 3844781"/>
              <a:gd name="connsiteX75" fmla="*/ 6018293 w 6923157"/>
              <a:gd name="connsiteY75" fmla="*/ 256941 h 3844781"/>
              <a:gd name="connsiteX76" fmla="*/ 6012571 w 6923157"/>
              <a:gd name="connsiteY76" fmla="*/ 251672 h 3844781"/>
              <a:gd name="connsiteX77" fmla="*/ 5987896 w 6923157"/>
              <a:gd name="connsiteY77" fmla="*/ 238440 h 3844781"/>
              <a:gd name="connsiteX78" fmla="*/ 5872086 w 6923157"/>
              <a:gd name="connsiteY78" fmla="*/ 233441 h 3844781"/>
              <a:gd name="connsiteX79" fmla="*/ 5861868 w 6923157"/>
              <a:gd name="connsiteY79" fmla="*/ 234874 h 3844781"/>
              <a:gd name="connsiteX80" fmla="*/ 5835099 w 6923157"/>
              <a:gd name="connsiteY80" fmla="*/ 226487 h 3844781"/>
              <a:gd name="connsiteX81" fmla="*/ 5809096 w 6923157"/>
              <a:gd name="connsiteY81" fmla="*/ 225583 h 3844781"/>
              <a:gd name="connsiteX82" fmla="*/ 5796583 w 6923157"/>
              <a:gd name="connsiteY82" fmla="*/ 242516 h 3844781"/>
              <a:gd name="connsiteX83" fmla="*/ 5775585 w 6923157"/>
              <a:gd name="connsiteY83" fmla="*/ 227250 h 3844781"/>
              <a:gd name="connsiteX84" fmla="*/ 5746058 w 6923157"/>
              <a:gd name="connsiteY84" fmla="*/ 229875 h 3844781"/>
              <a:gd name="connsiteX85" fmla="*/ 5706471 w 6923157"/>
              <a:gd name="connsiteY85" fmla="*/ 273373 h 3844781"/>
              <a:gd name="connsiteX86" fmla="*/ 5705346 w 6923157"/>
              <a:gd name="connsiteY86" fmla="*/ 275048 h 3844781"/>
              <a:gd name="connsiteX87" fmla="*/ 5685169 w 6923157"/>
              <a:gd name="connsiteY87" fmla="*/ 293056 h 3844781"/>
              <a:gd name="connsiteX88" fmla="*/ 5511940 w 6923157"/>
              <a:gd name="connsiteY88" fmla="*/ 283972 h 3844781"/>
              <a:gd name="connsiteX89" fmla="*/ 5401850 w 6923157"/>
              <a:gd name="connsiteY89" fmla="*/ 284240 h 3844781"/>
              <a:gd name="connsiteX90" fmla="*/ 5271889 w 6923157"/>
              <a:gd name="connsiteY90" fmla="*/ 267567 h 3844781"/>
              <a:gd name="connsiteX91" fmla="*/ 5177228 w 6923157"/>
              <a:gd name="connsiteY91" fmla="*/ 279331 h 3844781"/>
              <a:gd name="connsiteX92" fmla="*/ 5139732 w 6923157"/>
              <a:gd name="connsiteY92" fmla="*/ 280040 h 3844781"/>
              <a:gd name="connsiteX93" fmla="*/ 5058709 w 6923157"/>
              <a:gd name="connsiteY93" fmla="*/ 273193 h 3844781"/>
              <a:gd name="connsiteX94" fmla="*/ 4984023 w 6923157"/>
              <a:gd name="connsiteY94" fmla="*/ 277602 h 3844781"/>
              <a:gd name="connsiteX95" fmla="*/ 4870257 w 6923157"/>
              <a:gd name="connsiteY95" fmla="*/ 279905 h 3844781"/>
              <a:gd name="connsiteX96" fmla="*/ 4799402 w 6923157"/>
              <a:gd name="connsiteY96" fmla="*/ 283776 h 3844781"/>
              <a:gd name="connsiteX97" fmla="*/ 4645891 w 6923157"/>
              <a:gd name="connsiteY97" fmla="*/ 290136 h 3844781"/>
              <a:gd name="connsiteX98" fmla="*/ 4493454 w 6923157"/>
              <a:gd name="connsiteY98" fmla="*/ 306971 h 3844781"/>
              <a:gd name="connsiteX99" fmla="*/ 4389242 w 6923157"/>
              <a:gd name="connsiteY99" fmla="*/ 314005 h 3844781"/>
              <a:gd name="connsiteX100" fmla="*/ 4227047 w 6923157"/>
              <a:gd name="connsiteY100" fmla="*/ 336762 h 3844781"/>
              <a:gd name="connsiteX101" fmla="*/ 4144697 w 6923157"/>
              <a:gd name="connsiteY101" fmla="*/ 342246 h 3844781"/>
              <a:gd name="connsiteX102" fmla="*/ 4048252 w 6923157"/>
              <a:gd name="connsiteY102" fmla="*/ 361849 h 3844781"/>
              <a:gd name="connsiteX103" fmla="*/ 3988227 w 6923157"/>
              <a:gd name="connsiteY103" fmla="*/ 370271 h 3844781"/>
              <a:gd name="connsiteX104" fmla="*/ 3924064 w 6923157"/>
              <a:gd name="connsiteY104" fmla="*/ 376237 h 3844781"/>
              <a:gd name="connsiteX105" fmla="*/ 3846110 w 6923157"/>
              <a:gd name="connsiteY105" fmla="*/ 399317 h 3844781"/>
              <a:gd name="connsiteX106" fmla="*/ 3738322 w 6923157"/>
              <a:gd name="connsiteY106" fmla="*/ 422029 h 3844781"/>
              <a:gd name="connsiteX107" fmla="*/ 3594111 w 6923157"/>
              <a:gd name="connsiteY107" fmla="*/ 455923 h 3844781"/>
              <a:gd name="connsiteX108" fmla="*/ 3509312 w 6923157"/>
              <a:gd name="connsiteY108" fmla="*/ 475409 h 3844781"/>
              <a:gd name="connsiteX109" fmla="*/ 3376799 w 6923157"/>
              <a:gd name="connsiteY109" fmla="*/ 497038 h 3844781"/>
              <a:gd name="connsiteX110" fmla="*/ 3368778 w 6923157"/>
              <a:gd name="connsiteY110" fmla="*/ 507270 h 3844781"/>
              <a:gd name="connsiteX111" fmla="*/ 3383238 w 6923157"/>
              <a:gd name="connsiteY111" fmla="*/ 521937 h 3844781"/>
              <a:gd name="connsiteX112" fmla="*/ 3409904 w 6923157"/>
              <a:gd name="connsiteY112" fmla="*/ 516676 h 3844781"/>
              <a:gd name="connsiteX113" fmla="*/ 3984042 w 6923157"/>
              <a:gd name="connsiteY113" fmla="*/ 417907 h 3844781"/>
              <a:gd name="connsiteX114" fmla="*/ 4513535 w 6923157"/>
              <a:gd name="connsiteY114" fmla="*/ 351205 h 3844781"/>
              <a:gd name="connsiteX115" fmla="*/ 4854731 w 6923157"/>
              <a:gd name="connsiteY115" fmla="*/ 330651 h 3844781"/>
              <a:gd name="connsiteX116" fmla="*/ 5153579 w 6923157"/>
              <a:gd name="connsiteY116" fmla="*/ 326663 h 3844781"/>
              <a:gd name="connsiteX117" fmla="*/ 5521550 w 6923157"/>
              <a:gd name="connsiteY117" fmla="*/ 352439 h 3844781"/>
              <a:gd name="connsiteX118" fmla="*/ 5638636 w 6923157"/>
              <a:gd name="connsiteY118" fmla="*/ 357260 h 3844781"/>
              <a:gd name="connsiteX119" fmla="*/ 5762367 w 6923157"/>
              <a:gd name="connsiteY119" fmla="*/ 376325 h 3844781"/>
              <a:gd name="connsiteX120" fmla="*/ 5812941 w 6923157"/>
              <a:gd name="connsiteY120" fmla="*/ 376818 h 3844781"/>
              <a:gd name="connsiteX121" fmla="*/ 5848701 w 6923157"/>
              <a:gd name="connsiteY121" fmla="*/ 371801 h 3844781"/>
              <a:gd name="connsiteX122" fmla="*/ 5908215 w 6923157"/>
              <a:gd name="connsiteY122" fmla="*/ 371039 h 3844781"/>
              <a:gd name="connsiteX123" fmla="*/ 5952201 w 6923157"/>
              <a:gd name="connsiteY123" fmla="*/ 383081 h 3844781"/>
              <a:gd name="connsiteX124" fmla="*/ 5967986 w 6923157"/>
              <a:gd name="connsiteY124" fmla="*/ 385420 h 3844781"/>
              <a:gd name="connsiteX125" fmla="*/ 5997206 w 6923157"/>
              <a:gd name="connsiteY125" fmla="*/ 379801 h 3844781"/>
              <a:gd name="connsiteX126" fmla="*/ 6096058 w 6923157"/>
              <a:gd name="connsiteY126" fmla="*/ 396287 h 3844781"/>
              <a:gd name="connsiteX127" fmla="*/ 6126863 w 6923157"/>
              <a:gd name="connsiteY127" fmla="*/ 393483 h 3844781"/>
              <a:gd name="connsiteX128" fmla="*/ 6170388 w 6923157"/>
              <a:gd name="connsiteY128" fmla="*/ 401035 h 3844781"/>
              <a:gd name="connsiteX129" fmla="*/ 6191078 w 6923157"/>
              <a:gd name="connsiteY129" fmla="*/ 413309 h 3844781"/>
              <a:gd name="connsiteX130" fmla="*/ 6268729 w 6923157"/>
              <a:gd name="connsiteY130" fmla="*/ 425181 h 3844781"/>
              <a:gd name="connsiteX131" fmla="*/ 6336367 w 6923157"/>
              <a:gd name="connsiteY131" fmla="*/ 427833 h 3844781"/>
              <a:gd name="connsiteX132" fmla="*/ 6355166 w 6923157"/>
              <a:gd name="connsiteY132" fmla="*/ 434301 h 3844781"/>
              <a:gd name="connsiteX133" fmla="*/ 6378564 w 6923157"/>
              <a:gd name="connsiteY133" fmla="*/ 447714 h 3844781"/>
              <a:gd name="connsiteX134" fmla="*/ 6435781 w 6923157"/>
              <a:gd name="connsiteY134" fmla="*/ 462451 h 3844781"/>
              <a:gd name="connsiteX135" fmla="*/ 6519972 w 6923157"/>
              <a:gd name="connsiteY135" fmla="*/ 474924 h 3844781"/>
              <a:gd name="connsiteX136" fmla="*/ 6536677 w 6923157"/>
              <a:gd name="connsiteY136" fmla="*/ 486239 h 3844781"/>
              <a:gd name="connsiteX137" fmla="*/ 6539181 w 6923157"/>
              <a:gd name="connsiteY137" fmla="*/ 498030 h 3844781"/>
              <a:gd name="connsiteX138" fmla="*/ 6613923 w 6923157"/>
              <a:gd name="connsiteY138" fmla="*/ 557358 h 3844781"/>
              <a:gd name="connsiteX139" fmla="*/ 6618983 w 6923157"/>
              <a:gd name="connsiteY139" fmla="*/ 568791 h 3844781"/>
              <a:gd name="connsiteX140" fmla="*/ 6613518 w 6923157"/>
              <a:gd name="connsiteY140" fmla="*/ 578664 h 3844781"/>
              <a:gd name="connsiteX141" fmla="*/ 6610403 w 6923157"/>
              <a:gd name="connsiteY141" fmla="*/ 598832 h 3844781"/>
              <a:gd name="connsiteX142" fmla="*/ 6627160 w 6923157"/>
              <a:gd name="connsiteY142" fmla="*/ 597999 h 3844781"/>
              <a:gd name="connsiteX143" fmla="*/ 6664195 w 6923157"/>
              <a:gd name="connsiteY143" fmla="*/ 592802 h 3844781"/>
              <a:gd name="connsiteX144" fmla="*/ 6691678 w 6923157"/>
              <a:gd name="connsiteY144" fmla="*/ 582875 h 3844781"/>
              <a:gd name="connsiteX145" fmla="*/ 6699852 w 6923157"/>
              <a:gd name="connsiteY145" fmla="*/ 574140 h 3844781"/>
              <a:gd name="connsiteX146" fmla="*/ 6712622 w 6923157"/>
              <a:gd name="connsiteY146" fmla="*/ 572348 h 3844781"/>
              <a:gd name="connsiteX147" fmla="*/ 6714156 w 6923157"/>
              <a:gd name="connsiteY147" fmla="*/ 587310 h 3844781"/>
              <a:gd name="connsiteX148" fmla="*/ 6705626 w 6923157"/>
              <a:gd name="connsiteY148" fmla="*/ 605202 h 3844781"/>
              <a:gd name="connsiteX149" fmla="*/ 6702562 w 6923157"/>
              <a:gd name="connsiteY149" fmla="*/ 613221 h 3844781"/>
              <a:gd name="connsiteX150" fmla="*/ 6710379 w 6923157"/>
              <a:gd name="connsiteY150" fmla="*/ 613641 h 3844781"/>
              <a:gd name="connsiteX151" fmla="*/ 6719011 w 6923157"/>
              <a:gd name="connsiteY151" fmla="*/ 609395 h 3844781"/>
              <a:gd name="connsiteX152" fmla="*/ 6726674 w 6923157"/>
              <a:gd name="connsiteY152" fmla="*/ 608320 h 3844781"/>
              <a:gd name="connsiteX153" fmla="*/ 6778782 w 6923157"/>
              <a:gd name="connsiteY153" fmla="*/ 623775 h 3844781"/>
              <a:gd name="connsiteX154" fmla="*/ 6805602 w 6923157"/>
              <a:gd name="connsiteY154" fmla="*/ 620012 h 3844781"/>
              <a:gd name="connsiteX155" fmla="*/ 6821694 w 6923157"/>
              <a:gd name="connsiteY155" fmla="*/ 625343 h 3844781"/>
              <a:gd name="connsiteX156" fmla="*/ 6814289 w 6923157"/>
              <a:gd name="connsiteY156" fmla="*/ 641560 h 3844781"/>
              <a:gd name="connsiteX157" fmla="*/ 6807393 w 6923157"/>
              <a:gd name="connsiteY157" fmla="*/ 650116 h 3844781"/>
              <a:gd name="connsiteX158" fmla="*/ 6802234 w 6923157"/>
              <a:gd name="connsiteY158" fmla="*/ 662981 h 3844781"/>
              <a:gd name="connsiteX159" fmla="*/ 6815465 w 6923157"/>
              <a:gd name="connsiteY159" fmla="*/ 665678 h 3844781"/>
              <a:gd name="connsiteX160" fmla="*/ 6848314 w 6923157"/>
              <a:gd name="connsiteY160" fmla="*/ 670176 h 3844781"/>
              <a:gd name="connsiteX161" fmla="*/ 6895820 w 6923157"/>
              <a:gd name="connsiteY161" fmla="*/ 640744 h 3844781"/>
              <a:gd name="connsiteX162" fmla="*/ 6914567 w 6923157"/>
              <a:gd name="connsiteY162" fmla="*/ 621419 h 3844781"/>
              <a:gd name="connsiteX163" fmla="*/ 6923157 w 6923157"/>
              <a:gd name="connsiteY163" fmla="*/ 705208 h 3844781"/>
              <a:gd name="connsiteX164" fmla="*/ 6908855 w 6923157"/>
              <a:gd name="connsiteY164" fmla="*/ 729981 h 3844781"/>
              <a:gd name="connsiteX165" fmla="*/ 6913913 w 6923157"/>
              <a:gd name="connsiteY165" fmla="*/ 741412 h 3844781"/>
              <a:gd name="connsiteX166" fmla="*/ 6901296 w 6923157"/>
              <a:gd name="connsiteY166" fmla="*/ 744700 h 3844781"/>
              <a:gd name="connsiteX167" fmla="*/ 6892049 w 6923157"/>
              <a:gd name="connsiteY167" fmla="*/ 742962 h 3844781"/>
              <a:gd name="connsiteX168" fmla="*/ 6880198 w 6923157"/>
              <a:gd name="connsiteY168" fmla="*/ 753731 h 3844781"/>
              <a:gd name="connsiteX169" fmla="*/ 6869779 w 6923157"/>
              <a:gd name="connsiteY169" fmla="*/ 765818 h 3844781"/>
              <a:gd name="connsiteX170" fmla="*/ 6842346 w 6923157"/>
              <a:gd name="connsiteY170" fmla="*/ 763595 h 3844781"/>
              <a:gd name="connsiteX171" fmla="*/ 6816649 w 6923157"/>
              <a:gd name="connsiteY171" fmla="*/ 765683 h 3844781"/>
              <a:gd name="connsiteX172" fmla="*/ 6808580 w 6923157"/>
              <a:gd name="connsiteY172" fmla="*/ 788064 h 3844781"/>
              <a:gd name="connsiteX173" fmla="*/ 6804392 w 6923157"/>
              <a:gd name="connsiteY173" fmla="*/ 797759 h 3844781"/>
              <a:gd name="connsiteX174" fmla="*/ 6774658 w 6923157"/>
              <a:gd name="connsiteY174" fmla="*/ 773093 h 3844781"/>
              <a:gd name="connsiteX175" fmla="*/ 6766585 w 6923157"/>
              <a:gd name="connsiteY175" fmla="*/ 757530 h 3844781"/>
              <a:gd name="connsiteX176" fmla="*/ 6738029 w 6923157"/>
              <a:gd name="connsiteY176" fmla="*/ 756984 h 3844781"/>
              <a:gd name="connsiteX177" fmla="*/ 6736395 w 6923157"/>
              <a:gd name="connsiteY177" fmla="*/ 766319 h 3844781"/>
              <a:gd name="connsiteX178" fmla="*/ 6735221 w 6923157"/>
              <a:gd name="connsiteY178" fmla="*/ 780145 h 3844781"/>
              <a:gd name="connsiteX179" fmla="*/ 6723064 w 6923157"/>
              <a:gd name="connsiteY179" fmla="*/ 787920 h 3844781"/>
              <a:gd name="connsiteX180" fmla="*/ 6684339 w 6923157"/>
              <a:gd name="connsiteY180" fmla="*/ 776658 h 3844781"/>
              <a:gd name="connsiteX181" fmla="*/ 6661556 w 6923157"/>
              <a:gd name="connsiteY181" fmla="*/ 769231 h 3844781"/>
              <a:gd name="connsiteX182" fmla="*/ 6601021 w 6923157"/>
              <a:gd name="connsiteY182" fmla="*/ 785313 h 3844781"/>
              <a:gd name="connsiteX183" fmla="*/ 6583448 w 6923157"/>
              <a:gd name="connsiteY183" fmla="*/ 790815 h 3844781"/>
              <a:gd name="connsiteX184" fmla="*/ 6525925 w 6923157"/>
              <a:gd name="connsiteY184" fmla="*/ 773084 h 3844781"/>
              <a:gd name="connsiteX185" fmla="*/ 6493843 w 6923157"/>
              <a:gd name="connsiteY185" fmla="*/ 776068 h 3844781"/>
              <a:gd name="connsiteX186" fmla="*/ 6452875 w 6923157"/>
              <a:gd name="connsiteY186" fmla="*/ 806100 h 3844781"/>
              <a:gd name="connsiteX187" fmla="*/ 6447560 w 6923157"/>
              <a:gd name="connsiteY187" fmla="*/ 779526 h 3844781"/>
              <a:gd name="connsiteX188" fmla="*/ 6424162 w 6923157"/>
              <a:gd name="connsiteY188" fmla="*/ 766114 h 3844781"/>
              <a:gd name="connsiteX189" fmla="*/ 6420893 w 6923157"/>
              <a:gd name="connsiteY189" fmla="*/ 784785 h 3844781"/>
              <a:gd name="connsiteX190" fmla="*/ 6407920 w 6923157"/>
              <a:gd name="connsiteY190" fmla="*/ 797231 h 3844781"/>
              <a:gd name="connsiteX191" fmla="*/ 6376808 w 6923157"/>
              <a:gd name="connsiteY191" fmla="*/ 797042 h 3844781"/>
              <a:gd name="connsiteX192" fmla="*/ 6335173 w 6923157"/>
              <a:gd name="connsiteY192" fmla="*/ 795295 h 3844781"/>
              <a:gd name="connsiteX193" fmla="*/ 6313616 w 6923157"/>
              <a:gd name="connsiteY193" fmla="*/ 799837 h 3844781"/>
              <a:gd name="connsiteX194" fmla="*/ 6304626 w 6923157"/>
              <a:gd name="connsiteY194" fmla="*/ 813240 h 3844781"/>
              <a:gd name="connsiteX195" fmla="*/ 6288128 w 6923157"/>
              <a:gd name="connsiteY195" fmla="*/ 829216 h 3844781"/>
              <a:gd name="connsiteX196" fmla="*/ 6279594 w 6923157"/>
              <a:gd name="connsiteY196" fmla="*/ 809163 h 3844781"/>
              <a:gd name="connsiteX197" fmla="*/ 6270042 w 6923157"/>
              <a:gd name="connsiteY197" fmla="*/ 804434 h 3844781"/>
              <a:gd name="connsiteX198" fmla="*/ 6264269 w 6923157"/>
              <a:gd name="connsiteY198" fmla="*/ 811314 h 3844781"/>
              <a:gd name="connsiteX199" fmla="*/ 6249967 w 6923157"/>
              <a:gd name="connsiteY199" fmla="*/ 836088 h 3844781"/>
              <a:gd name="connsiteX200" fmla="*/ 6246699 w 6923157"/>
              <a:gd name="connsiteY200" fmla="*/ 854759 h 3844781"/>
              <a:gd name="connsiteX201" fmla="*/ 6256252 w 6923157"/>
              <a:gd name="connsiteY201" fmla="*/ 859489 h 3844781"/>
              <a:gd name="connsiteX202" fmla="*/ 6365475 w 6923157"/>
              <a:gd name="connsiteY202" fmla="*/ 876037 h 3844781"/>
              <a:gd name="connsiteX203" fmla="*/ 6449461 w 6923157"/>
              <a:gd name="connsiteY203" fmla="*/ 899162 h 3844781"/>
              <a:gd name="connsiteX204" fmla="*/ 6487881 w 6923157"/>
              <a:gd name="connsiteY204" fmla="*/ 945374 h 3844781"/>
              <a:gd name="connsiteX205" fmla="*/ 6515518 w 6923157"/>
              <a:gd name="connsiteY205" fmla="*/ 936943 h 3844781"/>
              <a:gd name="connsiteX206" fmla="*/ 6522620 w 6923157"/>
              <a:gd name="connsiteY206" fmla="*/ 955678 h 3844781"/>
              <a:gd name="connsiteX207" fmla="*/ 6541216 w 6923157"/>
              <a:gd name="connsiteY207" fmla="*/ 972800 h 3844781"/>
              <a:gd name="connsiteX208" fmla="*/ 6556593 w 6923157"/>
              <a:gd name="connsiteY208" fmla="*/ 958500 h 3844781"/>
              <a:gd name="connsiteX209" fmla="*/ 6564202 w 6923157"/>
              <a:gd name="connsiteY209" fmla="*/ 931631 h 3844781"/>
              <a:gd name="connsiteX210" fmla="*/ 6580858 w 6923157"/>
              <a:gd name="connsiteY210" fmla="*/ 955096 h 3844781"/>
              <a:gd name="connsiteX211" fmla="*/ 6600578 w 6923157"/>
              <a:gd name="connsiteY211" fmla="*/ 970541 h 3844781"/>
              <a:gd name="connsiteX212" fmla="*/ 6592562 w 6923157"/>
              <a:gd name="connsiteY212" fmla="*/ 1018716 h 3844781"/>
              <a:gd name="connsiteX213" fmla="*/ 6574173 w 6923157"/>
              <a:gd name="connsiteY213" fmla="*/ 1028885 h 3844781"/>
              <a:gd name="connsiteX214" fmla="*/ 6564976 w 6923157"/>
              <a:gd name="connsiteY214" fmla="*/ 1014998 h 3844781"/>
              <a:gd name="connsiteX215" fmla="*/ 6556392 w 6923157"/>
              <a:gd name="connsiteY215" fmla="*/ 1007096 h 3844781"/>
              <a:gd name="connsiteX216" fmla="*/ 6521346 w 6923157"/>
              <a:gd name="connsiteY216" fmla="*/ 993799 h 3844781"/>
              <a:gd name="connsiteX217" fmla="*/ 6493097 w 6923157"/>
              <a:gd name="connsiteY217" fmla="*/ 996246 h 3844781"/>
              <a:gd name="connsiteX218" fmla="*/ 6484974 w 6923157"/>
              <a:gd name="connsiteY218" fmla="*/ 992832 h 3844781"/>
              <a:gd name="connsiteX219" fmla="*/ 6476238 w 6923157"/>
              <a:gd name="connsiteY219" fmla="*/ 983433 h 3844781"/>
              <a:gd name="connsiteX220" fmla="*/ 6409828 w 6923157"/>
              <a:gd name="connsiteY220" fmla="*/ 992751 h 3844781"/>
              <a:gd name="connsiteX221" fmla="*/ 6375651 w 6923157"/>
              <a:gd name="connsiteY221" fmla="*/ 1000583 h 3844781"/>
              <a:gd name="connsiteX222" fmla="*/ 6346992 w 6923157"/>
              <a:gd name="connsiteY222" fmla="*/ 986391 h 3844781"/>
              <a:gd name="connsiteX223" fmla="*/ 6333608 w 6923157"/>
              <a:gd name="connsiteY223" fmla="*/ 982198 h 3844781"/>
              <a:gd name="connsiteX224" fmla="*/ 6330339 w 6923157"/>
              <a:gd name="connsiteY224" fmla="*/ 1000869 h 3844781"/>
              <a:gd name="connsiteX225" fmla="*/ 6334581 w 6923157"/>
              <a:gd name="connsiteY225" fmla="*/ 1016969 h 3844781"/>
              <a:gd name="connsiteX226" fmla="*/ 6356499 w 6923157"/>
              <a:gd name="connsiteY226" fmla="*/ 1041213 h 3844781"/>
              <a:gd name="connsiteX227" fmla="*/ 6423933 w 6923157"/>
              <a:gd name="connsiteY227" fmla="*/ 1054518 h 3844781"/>
              <a:gd name="connsiteX228" fmla="*/ 6431802 w 6923157"/>
              <a:gd name="connsiteY228" fmla="*/ 1080733 h 3844781"/>
              <a:gd name="connsiteX229" fmla="*/ 6430832 w 6923157"/>
              <a:gd name="connsiteY229" fmla="*/ 1083904 h 3844781"/>
              <a:gd name="connsiteX230" fmla="*/ 6413620 w 6923157"/>
              <a:gd name="connsiteY230" fmla="*/ 1118194 h 3844781"/>
              <a:gd name="connsiteX231" fmla="*/ 6403095 w 6923157"/>
              <a:gd name="connsiteY231" fmla="*/ 1116633 h 3844781"/>
              <a:gd name="connsiteX232" fmla="*/ 6414996 w 6923157"/>
              <a:gd name="connsiteY232" fmla="*/ 1093715 h 3844781"/>
              <a:gd name="connsiteX233" fmla="*/ 6400845 w 6923157"/>
              <a:gd name="connsiteY233" fmla="*/ 1082041 h 3844781"/>
              <a:gd name="connsiteX234" fmla="*/ 6395533 w 6923157"/>
              <a:gd name="connsiteY234" fmla="*/ 1093411 h 3844781"/>
              <a:gd name="connsiteX235" fmla="*/ 6368767 w 6923157"/>
              <a:gd name="connsiteY235" fmla="*/ 1122968 h 3844781"/>
              <a:gd name="connsiteX236" fmla="*/ 6313851 w 6923157"/>
              <a:gd name="connsiteY236" fmla="*/ 1130673 h 3844781"/>
              <a:gd name="connsiteX237" fmla="*/ 6285241 w 6923157"/>
              <a:gd name="connsiteY237" fmla="*/ 1104333 h 3844781"/>
              <a:gd name="connsiteX238" fmla="*/ 6284780 w 6923157"/>
              <a:gd name="connsiteY238" fmla="*/ 1099844 h 3844781"/>
              <a:gd name="connsiteX239" fmla="*/ 6282123 w 6923157"/>
              <a:gd name="connsiteY239" fmla="*/ 1086557 h 3844781"/>
              <a:gd name="connsiteX240" fmla="*/ 6265980 w 6923157"/>
              <a:gd name="connsiteY240" fmla="*/ 1093375 h 3844781"/>
              <a:gd name="connsiteX241" fmla="*/ 6261283 w 6923157"/>
              <a:gd name="connsiteY241" fmla="*/ 1110729 h 3844781"/>
              <a:gd name="connsiteX242" fmla="*/ 6243863 w 6923157"/>
              <a:gd name="connsiteY242" fmla="*/ 1117727 h 3844781"/>
              <a:gd name="connsiteX243" fmla="*/ 6240745 w 6923157"/>
              <a:gd name="connsiteY243" fmla="*/ 1099951 h 3844781"/>
              <a:gd name="connsiteX244" fmla="*/ 6243809 w 6923157"/>
              <a:gd name="connsiteY244" fmla="*/ 1091932 h 3844781"/>
              <a:gd name="connsiteX245" fmla="*/ 6242736 w 6923157"/>
              <a:gd name="connsiteY245" fmla="*/ 1081459 h 3844781"/>
              <a:gd name="connsiteX246" fmla="*/ 6235379 w 6923157"/>
              <a:gd name="connsiteY246" fmla="*/ 1085526 h 3844781"/>
              <a:gd name="connsiteX247" fmla="*/ 6225726 w 6923157"/>
              <a:gd name="connsiteY247" fmla="*/ 1105094 h 3844781"/>
              <a:gd name="connsiteX248" fmla="*/ 6193749 w 6923157"/>
              <a:gd name="connsiteY248" fmla="*/ 1121723 h 3844781"/>
              <a:gd name="connsiteX249" fmla="*/ 6169226 w 6923157"/>
              <a:gd name="connsiteY249" fmla="*/ 1109986 h 3844781"/>
              <a:gd name="connsiteX250" fmla="*/ 6152931 w 6923157"/>
              <a:gd name="connsiteY250" fmla="*/ 1115309 h 3844781"/>
              <a:gd name="connsiteX251" fmla="*/ 6131783 w 6923157"/>
              <a:gd name="connsiteY251" fmla="*/ 1136488 h 3844781"/>
              <a:gd name="connsiteX252" fmla="*/ 6112166 w 6923157"/>
              <a:gd name="connsiteY252" fmla="*/ 1134688 h 3844781"/>
              <a:gd name="connsiteX253" fmla="*/ 6001821 w 6923157"/>
              <a:gd name="connsiteY253" fmla="*/ 1119814 h 3844781"/>
              <a:gd name="connsiteX254" fmla="*/ 5984758 w 6923157"/>
              <a:gd name="connsiteY254" fmla="*/ 1117655 h 3844781"/>
              <a:gd name="connsiteX255" fmla="*/ 5942664 w 6923157"/>
              <a:gd name="connsiteY255" fmla="*/ 1111420 h 3844781"/>
              <a:gd name="connsiteX256" fmla="*/ 5885247 w 6923157"/>
              <a:gd name="connsiteY256" fmla="*/ 1145277 h 3844781"/>
              <a:gd name="connsiteX257" fmla="*/ 5858225 w 6923157"/>
              <a:gd name="connsiteY257" fmla="*/ 1159693 h 3844781"/>
              <a:gd name="connsiteX258" fmla="*/ 5755695 w 6923157"/>
              <a:gd name="connsiteY258" fmla="*/ 1145242 h 3844781"/>
              <a:gd name="connsiteX259" fmla="*/ 5738121 w 6923157"/>
              <a:gd name="connsiteY259" fmla="*/ 1150743 h 3844781"/>
              <a:gd name="connsiteX260" fmla="*/ 5731226 w 6923157"/>
              <a:gd name="connsiteY260" fmla="*/ 1159299 h 3844781"/>
              <a:gd name="connsiteX261" fmla="*/ 5728315 w 6923157"/>
              <a:gd name="connsiteY261" fmla="*/ 1168814 h 3844781"/>
              <a:gd name="connsiteX262" fmla="*/ 5745021 w 6923157"/>
              <a:gd name="connsiteY262" fmla="*/ 1180129 h 3844781"/>
              <a:gd name="connsiteX263" fmla="*/ 5758356 w 6923157"/>
              <a:gd name="connsiteY263" fmla="*/ 1196471 h 3844781"/>
              <a:gd name="connsiteX264" fmla="*/ 5744614 w 6923157"/>
              <a:gd name="connsiteY264" fmla="*/ 1201435 h 3844781"/>
              <a:gd name="connsiteX265" fmla="*/ 5719988 w 6923157"/>
              <a:gd name="connsiteY265" fmla="*/ 1176053 h 3844781"/>
              <a:gd name="connsiteX266" fmla="*/ 5632171 w 6923157"/>
              <a:gd name="connsiteY266" fmla="*/ 1153467 h 3844781"/>
              <a:gd name="connsiteX267" fmla="*/ 5605965 w 6923157"/>
              <a:gd name="connsiteY267" fmla="*/ 1163215 h 3844781"/>
              <a:gd name="connsiteX268" fmla="*/ 5596105 w 6923157"/>
              <a:gd name="connsiteY268" fmla="*/ 1155492 h 3844781"/>
              <a:gd name="connsiteX269" fmla="*/ 5578122 w 6923157"/>
              <a:gd name="connsiteY269" fmla="*/ 1144354 h 3844781"/>
              <a:gd name="connsiteX270" fmla="*/ 5515033 w 6923157"/>
              <a:gd name="connsiteY270" fmla="*/ 1160795 h 3844781"/>
              <a:gd name="connsiteX271" fmla="*/ 5425638 w 6923157"/>
              <a:gd name="connsiteY271" fmla="*/ 1211282 h 3844781"/>
              <a:gd name="connsiteX272" fmla="*/ 5424054 w 6923157"/>
              <a:gd name="connsiteY272" fmla="*/ 1208468 h 3844781"/>
              <a:gd name="connsiteX273" fmla="*/ 5427630 w 6923157"/>
              <a:gd name="connsiteY273" fmla="*/ 1192790 h 3844781"/>
              <a:gd name="connsiteX274" fmla="*/ 5413835 w 6923157"/>
              <a:gd name="connsiteY274" fmla="*/ 1171959 h 3844781"/>
              <a:gd name="connsiteX275" fmla="*/ 5396364 w 6923157"/>
              <a:gd name="connsiteY275" fmla="*/ 1191106 h 3844781"/>
              <a:gd name="connsiteX276" fmla="*/ 5392638 w 6923157"/>
              <a:gd name="connsiteY276" fmla="*/ 1205288 h 3844781"/>
              <a:gd name="connsiteX277" fmla="*/ 5376288 w 6923157"/>
              <a:gd name="connsiteY277" fmla="*/ 1184816 h 3844781"/>
              <a:gd name="connsiteX278" fmla="*/ 5369645 w 6923157"/>
              <a:gd name="connsiteY278" fmla="*/ 1170570 h 3844781"/>
              <a:gd name="connsiteX279" fmla="*/ 5318201 w 6923157"/>
              <a:gd name="connsiteY279" fmla="*/ 1148951 h 3844781"/>
              <a:gd name="connsiteX280" fmla="*/ 5277333 w 6923157"/>
              <a:gd name="connsiteY280" fmla="*/ 1154686 h 3844781"/>
              <a:gd name="connsiteX281" fmla="*/ 5262621 w 6923157"/>
              <a:gd name="connsiteY281" fmla="*/ 1162820 h 3844781"/>
              <a:gd name="connsiteX282" fmla="*/ 5231510 w 6923157"/>
              <a:gd name="connsiteY282" fmla="*/ 1162632 h 3844781"/>
              <a:gd name="connsiteX283" fmla="*/ 5213374 w 6923157"/>
              <a:gd name="connsiteY283" fmla="*/ 1150000 h 3844781"/>
              <a:gd name="connsiteX284" fmla="*/ 5198406 w 6923157"/>
              <a:gd name="connsiteY284" fmla="*/ 1142993 h 3844781"/>
              <a:gd name="connsiteX285" fmla="*/ 5178431 w 6923157"/>
              <a:gd name="connsiteY285" fmla="*/ 1150349 h 3844781"/>
              <a:gd name="connsiteX286" fmla="*/ 5154987 w 6923157"/>
              <a:gd name="connsiteY286" fmla="*/ 1187028 h 3844781"/>
              <a:gd name="connsiteX287" fmla="*/ 5154273 w 6923157"/>
              <a:gd name="connsiteY287" fmla="*/ 1205341 h 3844781"/>
              <a:gd name="connsiteX288" fmla="*/ 5086990 w 6923157"/>
              <a:gd name="connsiteY288" fmla="*/ 1155590 h 3844781"/>
              <a:gd name="connsiteX289" fmla="*/ 5066046 w 6923157"/>
              <a:gd name="connsiteY289" fmla="*/ 1166117 h 3844781"/>
              <a:gd name="connsiteX290" fmla="*/ 5061960 w 6923157"/>
              <a:gd name="connsiteY290" fmla="*/ 1189457 h 3844781"/>
              <a:gd name="connsiteX291" fmla="*/ 5076315 w 6923157"/>
              <a:gd name="connsiteY291" fmla="*/ 1190478 h 3844781"/>
              <a:gd name="connsiteX292" fmla="*/ 5088423 w 6923157"/>
              <a:gd name="connsiteY292" fmla="*/ 1194852 h 3844781"/>
              <a:gd name="connsiteX293" fmla="*/ 5083725 w 6923157"/>
              <a:gd name="connsiteY293" fmla="*/ 1212205 h 3844781"/>
              <a:gd name="connsiteX294" fmla="*/ 5067583 w 6923157"/>
              <a:gd name="connsiteY294" fmla="*/ 1219023 h 3844781"/>
              <a:gd name="connsiteX295" fmla="*/ 5051593 w 6923157"/>
              <a:gd name="connsiteY295" fmla="*/ 1227338 h 3844781"/>
              <a:gd name="connsiteX296" fmla="*/ 5078669 w 6923157"/>
              <a:gd name="connsiteY296" fmla="*/ 1238716 h 3844781"/>
              <a:gd name="connsiteX297" fmla="*/ 5156475 w 6923157"/>
              <a:gd name="connsiteY297" fmla="*/ 1252083 h 3844781"/>
              <a:gd name="connsiteX298" fmla="*/ 5205821 w 6923157"/>
              <a:gd name="connsiteY298" fmla="*/ 1240606 h 3844781"/>
              <a:gd name="connsiteX299" fmla="*/ 5221453 w 6923157"/>
              <a:gd name="connsiteY299" fmla="*/ 1241448 h 3844781"/>
              <a:gd name="connsiteX300" fmla="*/ 5256143 w 6923157"/>
              <a:gd name="connsiteY300" fmla="*/ 1263901 h 3844781"/>
              <a:gd name="connsiteX301" fmla="*/ 5275146 w 6923157"/>
              <a:gd name="connsiteY301" fmla="*/ 1259717 h 3844781"/>
              <a:gd name="connsiteX302" fmla="*/ 5315246 w 6923157"/>
              <a:gd name="connsiteY302" fmla="*/ 1246501 h 3844781"/>
              <a:gd name="connsiteX303" fmla="*/ 5353663 w 6923157"/>
              <a:gd name="connsiteY303" fmla="*/ 1254771 h 3844781"/>
              <a:gd name="connsiteX304" fmla="*/ 5368068 w 6923157"/>
              <a:gd name="connsiteY304" fmla="*/ 1243644 h 3844781"/>
              <a:gd name="connsiteX305" fmla="*/ 5377058 w 6923157"/>
              <a:gd name="connsiteY305" fmla="*/ 1230239 h 3844781"/>
              <a:gd name="connsiteX306" fmla="*/ 5393254 w 6923157"/>
              <a:gd name="connsiteY306" fmla="*/ 1249216 h 3844781"/>
              <a:gd name="connsiteX307" fmla="*/ 5412465 w 6923157"/>
              <a:gd name="connsiteY307" fmla="*/ 1272322 h 3844781"/>
              <a:gd name="connsiteX308" fmla="*/ 5445363 w 6923157"/>
              <a:gd name="connsiteY308" fmla="*/ 1264671 h 3844781"/>
              <a:gd name="connsiteX309" fmla="*/ 5493076 w 6923157"/>
              <a:gd name="connsiteY309" fmla="*/ 1262529 h 3844781"/>
              <a:gd name="connsiteX310" fmla="*/ 5508148 w 6923157"/>
              <a:gd name="connsiteY310" fmla="*/ 1283182 h 3844781"/>
              <a:gd name="connsiteX311" fmla="*/ 5522913 w 6923157"/>
              <a:gd name="connsiteY311" fmla="*/ 1300840 h 3844781"/>
              <a:gd name="connsiteX312" fmla="*/ 5614102 w 6923157"/>
              <a:gd name="connsiteY312" fmla="*/ 1318401 h 3844781"/>
              <a:gd name="connsiteX313" fmla="*/ 5661252 w 6923157"/>
              <a:gd name="connsiteY313" fmla="*/ 1298126 h 3844781"/>
              <a:gd name="connsiteX314" fmla="*/ 5663807 w 6923157"/>
              <a:gd name="connsiteY314" fmla="*/ 1297767 h 3844781"/>
              <a:gd name="connsiteX315" fmla="*/ 5672032 w 6923157"/>
              <a:gd name="connsiteY315" fmla="*/ 1314826 h 3844781"/>
              <a:gd name="connsiteX316" fmla="*/ 5685670 w 6923157"/>
              <a:gd name="connsiteY316" fmla="*/ 1296217 h 3844781"/>
              <a:gd name="connsiteX317" fmla="*/ 5688889 w 6923157"/>
              <a:gd name="connsiteY317" fmla="*/ 1289695 h 3844781"/>
              <a:gd name="connsiteX318" fmla="*/ 5697161 w 6923157"/>
              <a:gd name="connsiteY318" fmla="*/ 1256661 h 3844781"/>
              <a:gd name="connsiteX319" fmla="*/ 5710596 w 6923157"/>
              <a:gd name="connsiteY319" fmla="*/ 1248706 h 3844781"/>
              <a:gd name="connsiteX320" fmla="*/ 5718361 w 6923157"/>
              <a:gd name="connsiteY320" fmla="*/ 1261275 h 3844781"/>
              <a:gd name="connsiteX321" fmla="*/ 5724038 w 6923157"/>
              <a:gd name="connsiteY321" fmla="*/ 1316636 h 3844781"/>
              <a:gd name="connsiteX322" fmla="*/ 5737422 w 6923157"/>
              <a:gd name="connsiteY322" fmla="*/ 1320828 h 3844781"/>
              <a:gd name="connsiteX323" fmla="*/ 5777880 w 6923157"/>
              <a:gd name="connsiteY323" fmla="*/ 1298457 h 3844781"/>
              <a:gd name="connsiteX324" fmla="*/ 5788403 w 6923157"/>
              <a:gd name="connsiteY324" fmla="*/ 1300016 h 3844781"/>
              <a:gd name="connsiteX325" fmla="*/ 5826617 w 6923157"/>
              <a:gd name="connsiteY325" fmla="*/ 1318938 h 3844781"/>
              <a:gd name="connsiteX326" fmla="*/ 5860692 w 6923157"/>
              <a:gd name="connsiteY326" fmla="*/ 1335406 h 3844781"/>
              <a:gd name="connsiteX327" fmla="*/ 5872800 w 6923157"/>
              <a:gd name="connsiteY327" fmla="*/ 1339778 h 3844781"/>
              <a:gd name="connsiteX328" fmla="*/ 5937576 w 6923157"/>
              <a:gd name="connsiteY328" fmla="*/ 1339795 h 3844781"/>
              <a:gd name="connsiteX329" fmla="*/ 5958163 w 6923157"/>
              <a:gd name="connsiteY329" fmla="*/ 1338425 h 3844781"/>
              <a:gd name="connsiteX330" fmla="*/ 6008431 w 6923157"/>
              <a:gd name="connsiteY330" fmla="*/ 1335925 h 3844781"/>
              <a:gd name="connsiteX331" fmla="*/ 6021510 w 6923157"/>
              <a:gd name="connsiteY331" fmla="*/ 1337126 h 3844781"/>
              <a:gd name="connsiteX332" fmla="*/ 6094664 w 6923157"/>
              <a:gd name="connsiteY332" fmla="*/ 1355698 h 3844781"/>
              <a:gd name="connsiteX333" fmla="*/ 6128227 w 6923157"/>
              <a:gd name="connsiteY333" fmla="*/ 1341882 h 3844781"/>
              <a:gd name="connsiteX334" fmla="*/ 6181662 w 6923157"/>
              <a:gd name="connsiteY334" fmla="*/ 1345011 h 3844781"/>
              <a:gd name="connsiteX335" fmla="*/ 6230809 w 6923157"/>
              <a:gd name="connsiteY335" fmla="*/ 1382128 h 3844781"/>
              <a:gd name="connsiteX336" fmla="*/ 6232853 w 6923157"/>
              <a:gd name="connsiteY336" fmla="*/ 1389430 h 3844781"/>
              <a:gd name="connsiteX337" fmla="*/ 6247362 w 6923157"/>
              <a:gd name="connsiteY337" fmla="*/ 1391948 h 3844781"/>
              <a:gd name="connsiteX338" fmla="*/ 6262123 w 6923157"/>
              <a:gd name="connsiteY338" fmla="*/ 1371663 h 3844781"/>
              <a:gd name="connsiteX339" fmla="*/ 6326390 w 6923157"/>
              <a:gd name="connsiteY339" fmla="*/ 1379343 h 3844781"/>
              <a:gd name="connsiteX340" fmla="*/ 6354183 w 6923157"/>
              <a:gd name="connsiteY340" fmla="*/ 1410351 h 3844781"/>
              <a:gd name="connsiteX341" fmla="*/ 6384224 w 6923157"/>
              <a:gd name="connsiteY341" fmla="*/ 1438008 h 3844781"/>
              <a:gd name="connsiteX342" fmla="*/ 6386978 w 6923157"/>
              <a:gd name="connsiteY342" fmla="*/ 1389054 h 3844781"/>
              <a:gd name="connsiteX343" fmla="*/ 6417272 w 6923157"/>
              <a:gd name="connsiteY343" fmla="*/ 1393909 h 3844781"/>
              <a:gd name="connsiteX344" fmla="*/ 6437706 w 6923157"/>
              <a:gd name="connsiteY344" fmla="*/ 1391044 h 3844781"/>
              <a:gd name="connsiteX345" fmla="*/ 6501615 w 6923157"/>
              <a:gd name="connsiteY345" fmla="*/ 1407879 h 3844781"/>
              <a:gd name="connsiteX346" fmla="*/ 6696254 w 6923157"/>
              <a:gd name="connsiteY346" fmla="*/ 1448867 h 3844781"/>
              <a:gd name="connsiteX347" fmla="*/ 6709944 w 6923157"/>
              <a:gd name="connsiteY347" fmla="*/ 1456053 h 3844781"/>
              <a:gd name="connsiteX348" fmla="*/ 6702539 w 6923157"/>
              <a:gd name="connsiteY348" fmla="*/ 1472269 h 3844781"/>
              <a:gd name="connsiteX349" fmla="*/ 6697380 w 6923157"/>
              <a:gd name="connsiteY349" fmla="*/ 1485135 h 3844781"/>
              <a:gd name="connsiteX350" fmla="*/ 6710102 w 6923157"/>
              <a:gd name="connsiteY350" fmla="*/ 1495493 h 3844781"/>
              <a:gd name="connsiteX351" fmla="*/ 6721595 w 6923157"/>
              <a:gd name="connsiteY351" fmla="*/ 1493879 h 3844781"/>
              <a:gd name="connsiteX352" fmla="*/ 6753221 w 6923157"/>
              <a:gd name="connsiteY352" fmla="*/ 1524350 h 3844781"/>
              <a:gd name="connsiteX353" fmla="*/ 6752967 w 6923157"/>
              <a:gd name="connsiteY353" fmla="*/ 1547152 h 3844781"/>
              <a:gd name="connsiteX354" fmla="*/ 6765534 w 6923157"/>
              <a:gd name="connsiteY354" fmla="*/ 1556012 h 3844781"/>
              <a:gd name="connsiteX355" fmla="*/ 6780857 w 6923157"/>
              <a:gd name="connsiteY355" fmla="*/ 1515919 h 3844781"/>
              <a:gd name="connsiteX356" fmla="*/ 6803541 w 6923157"/>
              <a:gd name="connsiteY356" fmla="*/ 1547645 h 3844781"/>
              <a:gd name="connsiteX357" fmla="*/ 6799510 w 6923157"/>
              <a:gd name="connsiteY357" fmla="*/ 1596778 h 3844781"/>
              <a:gd name="connsiteX358" fmla="*/ 6767276 w 6923157"/>
              <a:gd name="connsiteY358" fmla="*/ 1598266 h 3844781"/>
              <a:gd name="connsiteX359" fmla="*/ 6723597 w 6923157"/>
              <a:gd name="connsiteY359" fmla="*/ 1589216 h 3844781"/>
              <a:gd name="connsiteX360" fmla="*/ 6694223 w 6923157"/>
              <a:gd name="connsiteY360" fmla="*/ 1593338 h 3844781"/>
              <a:gd name="connsiteX361" fmla="*/ 6573557 w 6923157"/>
              <a:gd name="connsiteY361" fmla="*/ 1566253 h 3844781"/>
              <a:gd name="connsiteX362" fmla="*/ 6547657 w 6923157"/>
              <a:gd name="connsiteY362" fmla="*/ 1578994 h 3844781"/>
              <a:gd name="connsiteX363" fmla="*/ 6546024 w 6923157"/>
              <a:gd name="connsiteY363" fmla="*/ 1588330 h 3844781"/>
              <a:gd name="connsiteX364" fmla="*/ 6537748 w 6923157"/>
              <a:gd name="connsiteY364" fmla="*/ 1583419 h 3844781"/>
              <a:gd name="connsiteX365" fmla="*/ 6533150 w 6923157"/>
              <a:gd name="connsiteY365" fmla="*/ 1576476 h 3844781"/>
              <a:gd name="connsiteX366" fmla="*/ 6517211 w 6923157"/>
              <a:gd name="connsiteY366" fmla="*/ 1572641 h 3844781"/>
              <a:gd name="connsiteX367" fmla="*/ 6523700 w 6923157"/>
              <a:gd name="connsiteY367" fmla="*/ 1585391 h 3844781"/>
              <a:gd name="connsiteX368" fmla="*/ 6525284 w 6923157"/>
              <a:gd name="connsiteY368" fmla="*/ 1588204 h 3844781"/>
              <a:gd name="connsiteX369" fmla="*/ 6527634 w 6923157"/>
              <a:gd name="connsiteY369" fmla="*/ 1598499 h 3844781"/>
              <a:gd name="connsiteX370" fmla="*/ 6518848 w 6923157"/>
              <a:gd name="connsiteY370" fmla="*/ 1601249 h 3844781"/>
              <a:gd name="connsiteX371" fmla="*/ 6480638 w 6923157"/>
              <a:gd name="connsiteY371" fmla="*/ 1620270 h 3844781"/>
              <a:gd name="connsiteX372" fmla="*/ 6474049 w 6923157"/>
              <a:gd name="connsiteY372" fmla="*/ 1631818 h 3844781"/>
              <a:gd name="connsiteX373" fmla="*/ 6503937 w 6923157"/>
              <a:gd name="connsiteY373" fmla="*/ 1657980 h 3844781"/>
              <a:gd name="connsiteX374" fmla="*/ 6579236 w 6923157"/>
              <a:gd name="connsiteY374" fmla="*/ 1659557 h 3844781"/>
              <a:gd name="connsiteX375" fmla="*/ 6604625 w 6923157"/>
              <a:gd name="connsiteY375" fmla="*/ 1654477 h 3844781"/>
              <a:gd name="connsiteX376" fmla="*/ 6615456 w 6923157"/>
              <a:gd name="connsiteY376" fmla="*/ 1659028 h 3844781"/>
              <a:gd name="connsiteX377" fmla="*/ 6635635 w 6923157"/>
              <a:gd name="connsiteY377" fmla="*/ 1678964 h 3844781"/>
              <a:gd name="connsiteX378" fmla="*/ 6670222 w 6923157"/>
              <a:gd name="connsiteY378" fmla="*/ 1687770 h 3844781"/>
              <a:gd name="connsiteX379" fmla="*/ 6685448 w 6923157"/>
              <a:gd name="connsiteY379" fmla="*/ 1709917 h 3844781"/>
              <a:gd name="connsiteX380" fmla="*/ 6684937 w 6923157"/>
              <a:gd name="connsiteY380" fmla="*/ 1717578 h 3844781"/>
              <a:gd name="connsiteX381" fmla="*/ 6696534 w 6923157"/>
              <a:gd name="connsiteY381" fmla="*/ 1729610 h 3844781"/>
              <a:gd name="connsiteX382" fmla="*/ 6700416 w 6923157"/>
              <a:gd name="connsiteY382" fmla="*/ 1716925 h 3844781"/>
              <a:gd name="connsiteX383" fmla="*/ 6707975 w 6923157"/>
              <a:gd name="connsiteY383" fmla="*/ 1702203 h 3844781"/>
              <a:gd name="connsiteX384" fmla="*/ 6730045 w 6923157"/>
              <a:gd name="connsiteY384" fmla="*/ 1727944 h 3844781"/>
              <a:gd name="connsiteX385" fmla="*/ 6731273 w 6923157"/>
              <a:gd name="connsiteY385" fmla="*/ 1739914 h 3844781"/>
              <a:gd name="connsiteX386" fmla="*/ 6737045 w 6923157"/>
              <a:gd name="connsiteY386" fmla="*/ 1733033 h 3844781"/>
              <a:gd name="connsiteX387" fmla="*/ 6753802 w 6923157"/>
              <a:gd name="connsiteY387" fmla="*/ 1732200 h 3844781"/>
              <a:gd name="connsiteX388" fmla="*/ 6784609 w 6923157"/>
              <a:gd name="connsiteY388" fmla="*/ 1767339 h 3844781"/>
              <a:gd name="connsiteX389" fmla="*/ 6812659 w 6923157"/>
              <a:gd name="connsiteY389" fmla="*/ 1813489 h 3844781"/>
              <a:gd name="connsiteX390" fmla="*/ 6824870 w 6923157"/>
              <a:gd name="connsiteY390" fmla="*/ 1831507 h 3844781"/>
              <a:gd name="connsiteX391" fmla="*/ 6889395 w 6923157"/>
              <a:gd name="connsiteY391" fmla="*/ 1892269 h 3844781"/>
              <a:gd name="connsiteX392" fmla="*/ 6894098 w 6923157"/>
              <a:gd name="connsiteY392" fmla="*/ 1912858 h 3844781"/>
              <a:gd name="connsiteX393" fmla="*/ 6879897 w 6923157"/>
              <a:gd name="connsiteY393" fmla="*/ 1913333 h 3844781"/>
              <a:gd name="connsiteX394" fmla="*/ 6856908 w 6923157"/>
              <a:gd name="connsiteY394" fmla="*/ 1916558 h 3844781"/>
              <a:gd name="connsiteX395" fmla="*/ 6827331 w 6923157"/>
              <a:gd name="connsiteY395" fmla="*/ 1931332 h 3844781"/>
              <a:gd name="connsiteX396" fmla="*/ 6799077 w 6923157"/>
              <a:gd name="connsiteY396" fmla="*/ 1895835 h 3844781"/>
              <a:gd name="connsiteX397" fmla="*/ 6800099 w 6923157"/>
              <a:gd name="connsiteY397" fmla="*/ 1880514 h 3844781"/>
              <a:gd name="connsiteX398" fmla="*/ 6801068 w 6923157"/>
              <a:gd name="connsiteY398" fmla="*/ 1877342 h 3844781"/>
              <a:gd name="connsiteX399" fmla="*/ 6798668 w 6923157"/>
              <a:gd name="connsiteY399" fmla="*/ 1879197 h 3844781"/>
              <a:gd name="connsiteX400" fmla="*/ 6784466 w 6923157"/>
              <a:gd name="connsiteY400" fmla="*/ 1879672 h 3844781"/>
              <a:gd name="connsiteX401" fmla="*/ 6747483 w 6923157"/>
              <a:gd name="connsiteY401" fmla="*/ 1910662 h 3844781"/>
              <a:gd name="connsiteX402" fmla="*/ 6727153 w 6923157"/>
              <a:gd name="connsiteY402" fmla="*/ 1927175 h 3844781"/>
              <a:gd name="connsiteX403" fmla="*/ 6706155 w 6923157"/>
              <a:gd name="connsiteY403" fmla="*/ 1911909 h 3844781"/>
              <a:gd name="connsiteX404" fmla="*/ 6635193 w 6923157"/>
              <a:gd name="connsiteY404" fmla="*/ 1864190 h 3844781"/>
              <a:gd name="connsiteX405" fmla="*/ 6618184 w 6923157"/>
              <a:gd name="connsiteY405" fmla="*/ 1887826 h 3844781"/>
              <a:gd name="connsiteX406" fmla="*/ 6609758 w 6923157"/>
              <a:gd name="connsiteY406" fmla="*/ 1919363 h 3844781"/>
              <a:gd name="connsiteX407" fmla="*/ 6580025 w 6923157"/>
              <a:gd name="connsiteY407" fmla="*/ 1894697 h 3844781"/>
              <a:gd name="connsiteX408" fmla="*/ 6543192 w 6923157"/>
              <a:gd name="connsiteY408" fmla="*/ 1889241 h 3844781"/>
              <a:gd name="connsiteX409" fmla="*/ 6540483 w 6923157"/>
              <a:gd name="connsiteY409" fmla="*/ 1888103 h 3844781"/>
              <a:gd name="connsiteX410" fmla="*/ 6520207 w 6923157"/>
              <a:gd name="connsiteY410" fmla="*/ 1930409 h 3844781"/>
              <a:gd name="connsiteX411" fmla="*/ 6512597 w 6923157"/>
              <a:gd name="connsiteY411" fmla="*/ 1957279 h 3844781"/>
              <a:gd name="connsiteX412" fmla="*/ 6507490 w 6923157"/>
              <a:gd name="connsiteY412" fmla="*/ 1957996 h 3844781"/>
              <a:gd name="connsiteX413" fmla="*/ 6487768 w 6923157"/>
              <a:gd name="connsiteY413" fmla="*/ 1942550 h 3844781"/>
              <a:gd name="connsiteX414" fmla="*/ 6472544 w 6923157"/>
              <a:gd name="connsiteY414" fmla="*/ 1920402 h 3844781"/>
              <a:gd name="connsiteX415" fmla="*/ 6455427 w 6923157"/>
              <a:gd name="connsiteY415" fmla="*/ 1892449 h 3844781"/>
              <a:gd name="connsiteX416" fmla="*/ 6429067 w 6923157"/>
              <a:gd name="connsiteY416" fmla="*/ 1900700 h 3844781"/>
              <a:gd name="connsiteX417" fmla="*/ 6418237 w 6923157"/>
              <a:gd name="connsiteY417" fmla="*/ 1896150 h 3844781"/>
              <a:gd name="connsiteX418" fmla="*/ 6400101 w 6923157"/>
              <a:gd name="connsiteY418" fmla="*/ 1883516 h 3844781"/>
              <a:gd name="connsiteX419" fmla="*/ 6392592 w 6923157"/>
              <a:gd name="connsiteY419" fmla="*/ 1886088 h 3844781"/>
              <a:gd name="connsiteX420" fmla="*/ 6365669 w 6923157"/>
              <a:gd name="connsiteY420" fmla="*/ 1876205 h 3844781"/>
              <a:gd name="connsiteX421" fmla="*/ 6333994 w 6923157"/>
              <a:gd name="connsiteY421" fmla="*/ 1857884 h 3844781"/>
              <a:gd name="connsiteX422" fmla="*/ 6318772 w 6923157"/>
              <a:gd name="connsiteY422" fmla="*/ 1873679 h 3844781"/>
              <a:gd name="connsiteX423" fmla="*/ 6317752 w 6923157"/>
              <a:gd name="connsiteY423" fmla="*/ 1889000 h 3844781"/>
              <a:gd name="connsiteX424" fmla="*/ 6322097 w 6923157"/>
              <a:gd name="connsiteY424" fmla="*/ 1918744 h 3844781"/>
              <a:gd name="connsiteX425" fmla="*/ 6341157 w 6923157"/>
              <a:gd name="connsiteY425" fmla="*/ 1978298 h 3844781"/>
              <a:gd name="connsiteX426" fmla="*/ 6311833 w 6923157"/>
              <a:gd name="connsiteY426" fmla="*/ 1970270 h 3844781"/>
              <a:gd name="connsiteX427" fmla="*/ 6276125 w 6923157"/>
              <a:gd name="connsiteY427" fmla="*/ 1963139 h 3844781"/>
              <a:gd name="connsiteX428" fmla="*/ 6244756 w 6923157"/>
              <a:gd name="connsiteY428" fmla="*/ 1947809 h 3844781"/>
              <a:gd name="connsiteX429" fmla="*/ 6150194 w 6923157"/>
              <a:gd name="connsiteY429" fmla="*/ 1897331 h 3844781"/>
              <a:gd name="connsiteX430" fmla="*/ 6137882 w 6923157"/>
              <a:gd name="connsiteY430" fmla="*/ 1903612 h 3844781"/>
              <a:gd name="connsiteX431" fmla="*/ 6130987 w 6923157"/>
              <a:gd name="connsiteY431" fmla="*/ 1912168 h 3844781"/>
              <a:gd name="connsiteX432" fmla="*/ 6126082 w 6923157"/>
              <a:gd name="connsiteY432" fmla="*/ 1902232 h 3844781"/>
              <a:gd name="connsiteX433" fmla="*/ 6116885 w 6923157"/>
              <a:gd name="connsiteY433" fmla="*/ 1888346 h 3844781"/>
              <a:gd name="connsiteX434" fmla="*/ 6098085 w 6923157"/>
              <a:gd name="connsiteY434" fmla="*/ 1881876 h 3844781"/>
              <a:gd name="connsiteX435" fmla="*/ 6089858 w 6923157"/>
              <a:gd name="connsiteY435" fmla="*/ 1864818 h 3844781"/>
              <a:gd name="connsiteX436" fmla="*/ 6078618 w 6923157"/>
              <a:gd name="connsiteY436" fmla="*/ 1843629 h 3844781"/>
              <a:gd name="connsiteX437" fmla="*/ 6066920 w 6923157"/>
              <a:gd name="connsiteY437" fmla="*/ 1855895 h 3844781"/>
              <a:gd name="connsiteX438" fmla="*/ 6062425 w 6923157"/>
              <a:gd name="connsiteY438" fmla="*/ 1862596 h 3844781"/>
              <a:gd name="connsiteX439" fmla="*/ 6052308 w 6923157"/>
              <a:gd name="connsiteY439" fmla="*/ 1839731 h 3844781"/>
              <a:gd name="connsiteX440" fmla="*/ 6039740 w 6923157"/>
              <a:gd name="connsiteY440" fmla="*/ 1830870 h 3844781"/>
              <a:gd name="connsiteX441" fmla="*/ 6033306 w 6923157"/>
              <a:gd name="connsiteY441" fmla="*/ 1843915 h 3844781"/>
              <a:gd name="connsiteX442" fmla="*/ 5984828 w 6923157"/>
              <a:gd name="connsiteY442" fmla="*/ 1876520 h 3844781"/>
              <a:gd name="connsiteX443" fmla="*/ 5969859 w 6923157"/>
              <a:gd name="connsiteY443" fmla="*/ 1869513 h 3844781"/>
              <a:gd name="connsiteX444" fmla="*/ 5911878 w 6923157"/>
              <a:gd name="connsiteY444" fmla="*/ 1885236 h 3844781"/>
              <a:gd name="connsiteX445" fmla="*/ 5910756 w 6923157"/>
              <a:gd name="connsiteY445" fmla="*/ 1886912 h 3844781"/>
              <a:gd name="connsiteX446" fmla="*/ 5892876 w 6923157"/>
              <a:gd name="connsiteY446" fmla="*/ 1889420 h 3844781"/>
              <a:gd name="connsiteX447" fmla="*/ 5888124 w 6923157"/>
              <a:gd name="connsiteY447" fmla="*/ 1880981 h 3844781"/>
              <a:gd name="connsiteX448" fmla="*/ 5899822 w 6923157"/>
              <a:gd name="connsiteY448" fmla="*/ 1868716 h 3844781"/>
              <a:gd name="connsiteX449" fmla="*/ 5908148 w 6923157"/>
              <a:gd name="connsiteY449" fmla="*/ 1861477 h 3844781"/>
              <a:gd name="connsiteX450" fmla="*/ 5899719 w 6923157"/>
              <a:gd name="connsiteY450" fmla="*/ 1855071 h 3844781"/>
              <a:gd name="connsiteX451" fmla="*/ 5879794 w 6923157"/>
              <a:gd name="connsiteY451" fmla="*/ 1850277 h 3844781"/>
              <a:gd name="connsiteX452" fmla="*/ 5856396 w 6923157"/>
              <a:gd name="connsiteY452" fmla="*/ 1836864 h 3844781"/>
              <a:gd name="connsiteX453" fmla="*/ 5842041 w 6923157"/>
              <a:gd name="connsiteY453" fmla="*/ 1835843 h 3844781"/>
              <a:gd name="connsiteX454" fmla="*/ 5799639 w 6923157"/>
              <a:gd name="connsiteY454" fmla="*/ 1826615 h 3844781"/>
              <a:gd name="connsiteX455" fmla="*/ 5781245 w 6923157"/>
              <a:gd name="connsiteY455" fmla="*/ 1798841 h 3844781"/>
              <a:gd name="connsiteX456" fmla="*/ 5751972 w 6923157"/>
              <a:gd name="connsiteY456" fmla="*/ 1778664 h 3844781"/>
              <a:gd name="connsiteX457" fmla="*/ 5727964 w 6923157"/>
              <a:gd name="connsiteY457" fmla="*/ 1797210 h 3844781"/>
              <a:gd name="connsiteX458" fmla="*/ 5699511 w 6923157"/>
              <a:gd name="connsiteY458" fmla="*/ 1810309 h 3844781"/>
              <a:gd name="connsiteX459" fmla="*/ 5685002 w 6923157"/>
              <a:gd name="connsiteY459" fmla="*/ 1807792 h 3844781"/>
              <a:gd name="connsiteX460" fmla="*/ 5668296 w 6923157"/>
              <a:gd name="connsiteY460" fmla="*/ 1796475 h 3844781"/>
              <a:gd name="connsiteX461" fmla="*/ 5667528 w 6923157"/>
              <a:gd name="connsiteY461" fmla="*/ 1788995 h 3844781"/>
              <a:gd name="connsiteX462" fmla="*/ 5650977 w 6923157"/>
              <a:gd name="connsiteY462" fmla="*/ 1779176 h 3844781"/>
              <a:gd name="connsiteX463" fmla="*/ 5629062 w 6923157"/>
              <a:gd name="connsiteY463" fmla="*/ 1792873 h 3844781"/>
              <a:gd name="connsiteX464" fmla="*/ 5548958 w 6923157"/>
              <a:gd name="connsiteY464" fmla="*/ 1757063 h 3844781"/>
              <a:gd name="connsiteX465" fmla="*/ 5547524 w 6923157"/>
              <a:gd name="connsiteY465" fmla="*/ 1717803 h 3844781"/>
              <a:gd name="connsiteX466" fmla="*/ 5523562 w 6923157"/>
              <a:gd name="connsiteY466" fmla="*/ 1686257 h 3844781"/>
              <a:gd name="connsiteX467" fmla="*/ 5499807 w 6923157"/>
              <a:gd name="connsiteY467" fmla="*/ 1682002 h 3844781"/>
              <a:gd name="connsiteX468" fmla="*/ 5470690 w 6923157"/>
              <a:gd name="connsiteY468" fmla="*/ 1701264 h 3844781"/>
              <a:gd name="connsiteX469" fmla="*/ 5455517 w 6923157"/>
              <a:gd name="connsiteY469" fmla="*/ 1704910 h 3844781"/>
              <a:gd name="connsiteX470" fmla="*/ 5424510 w 6923157"/>
              <a:gd name="connsiteY470" fmla="*/ 1718368 h 3844781"/>
              <a:gd name="connsiteX471" fmla="*/ 5429875 w 6923157"/>
              <a:gd name="connsiteY471" fmla="*/ 1732793 h 3844781"/>
              <a:gd name="connsiteX472" fmla="*/ 5437895 w 6923157"/>
              <a:gd name="connsiteY472" fmla="*/ 1722561 h 3844781"/>
              <a:gd name="connsiteX473" fmla="*/ 5444791 w 6923157"/>
              <a:gd name="connsiteY473" fmla="*/ 1714004 h 3844781"/>
              <a:gd name="connsiteX474" fmla="*/ 5453528 w 6923157"/>
              <a:gd name="connsiteY474" fmla="*/ 1723403 h 3844781"/>
              <a:gd name="connsiteX475" fmla="*/ 5457466 w 6923157"/>
              <a:gd name="connsiteY475" fmla="*/ 1774455 h 3844781"/>
              <a:gd name="connsiteX476" fmla="*/ 5450160 w 6923157"/>
              <a:gd name="connsiteY476" fmla="*/ 1766372 h 3844781"/>
              <a:gd name="connsiteX477" fmla="*/ 5422113 w 6923157"/>
              <a:gd name="connsiteY477" fmla="*/ 1758166 h 3844781"/>
              <a:gd name="connsiteX478" fmla="*/ 5412970 w 6923157"/>
              <a:gd name="connsiteY478" fmla="*/ 1770073 h 3844781"/>
              <a:gd name="connsiteX479" fmla="*/ 5391719 w 6923157"/>
              <a:gd name="connsiteY479" fmla="*/ 1777607 h 3844781"/>
              <a:gd name="connsiteX480" fmla="*/ 5365716 w 6923157"/>
              <a:gd name="connsiteY480" fmla="*/ 1776702 h 3844781"/>
              <a:gd name="connsiteX481" fmla="*/ 5375987 w 6923157"/>
              <a:gd name="connsiteY481" fmla="*/ 1801063 h 3844781"/>
              <a:gd name="connsiteX482" fmla="*/ 5353766 w 6923157"/>
              <a:gd name="connsiteY482" fmla="*/ 1811770 h 3844781"/>
              <a:gd name="connsiteX483" fmla="*/ 5351519 w 6923157"/>
              <a:gd name="connsiteY483" fmla="*/ 1815120 h 3844781"/>
              <a:gd name="connsiteX484" fmla="*/ 5358314 w 6923157"/>
              <a:gd name="connsiteY484" fmla="*/ 1830862 h 3844781"/>
              <a:gd name="connsiteX485" fmla="*/ 5386514 w 6923157"/>
              <a:gd name="connsiteY485" fmla="*/ 1840565 h 3844781"/>
              <a:gd name="connsiteX486" fmla="*/ 5410166 w 6923157"/>
              <a:gd name="connsiteY486" fmla="*/ 1831175 h 3844781"/>
              <a:gd name="connsiteX487" fmla="*/ 5425338 w 6923157"/>
              <a:gd name="connsiteY487" fmla="*/ 1827529 h 3844781"/>
              <a:gd name="connsiteX488" fmla="*/ 5458393 w 6923157"/>
              <a:gd name="connsiteY488" fmla="*/ 1859318 h 3844781"/>
              <a:gd name="connsiteX489" fmla="*/ 5477856 w 6923157"/>
              <a:gd name="connsiteY489" fmla="*/ 1859622 h 3844781"/>
              <a:gd name="connsiteX490" fmla="*/ 5496246 w 6923157"/>
              <a:gd name="connsiteY490" fmla="*/ 1849454 h 3844781"/>
              <a:gd name="connsiteX491" fmla="*/ 5510704 w 6923157"/>
              <a:gd name="connsiteY491" fmla="*/ 1864120 h 3844781"/>
              <a:gd name="connsiteX492" fmla="*/ 5537064 w 6923157"/>
              <a:gd name="connsiteY492" fmla="*/ 1855868 h 3844781"/>
              <a:gd name="connsiteX493" fmla="*/ 5559235 w 6923157"/>
              <a:gd name="connsiteY493" fmla="*/ 1857310 h 3844781"/>
              <a:gd name="connsiteX494" fmla="*/ 5593819 w 6923157"/>
              <a:gd name="connsiteY494" fmla="*/ 1866118 h 3844781"/>
              <a:gd name="connsiteX495" fmla="*/ 5613185 w 6923157"/>
              <a:gd name="connsiteY495" fmla="*/ 1890720 h 3844781"/>
              <a:gd name="connsiteX496" fmla="*/ 5649097 w 6923157"/>
              <a:gd name="connsiteY496" fmla="*/ 1887199 h 3844781"/>
              <a:gd name="connsiteX497" fmla="*/ 5658903 w 6923157"/>
              <a:gd name="connsiteY497" fmla="*/ 1869128 h 3844781"/>
              <a:gd name="connsiteX498" fmla="*/ 5669941 w 6923157"/>
              <a:gd name="connsiteY498" fmla="*/ 1900969 h 3844781"/>
              <a:gd name="connsiteX499" fmla="*/ 5673159 w 6923157"/>
              <a:gd name="connsiteY499" fmla="*/ 1894447 h 3844781"/>
              <a:gd name="connsiteX500" fmla="*/ 5711164 w 6923157"/>
              <a:gd name="connsiteY500" fmla="*/ 1886079 h 3844781"/>
              <a:gd name="connsiteX501" fmla="*/ 5720362 w 6923157"/>
              <a:gd name="connsiteY501" fmla="*/ 1899966 h 3844781"/>
              <a:gd name="connsiteX502" fmla="*/ 5721436 w 6923157"/>
              <a:gd name="connsiteY502" fmla="*/ 1910440 h 3844781"/>
              <a:gd name="connsiteX503" fmla="*/ 5727875 w 6923157"/>
              <a:gd name="connsiteY503" fmla="*/ 1935338 h 3844781"/>
              <a:gd name="connsiteX504" fmla="*/ 5796381 w 6923157"/>
              <a:gd name="connsiteY504" fmla="*/ 1959115 h 3844781"/>
              <a:gd name="connsiteX505" fmla="*/ 5908415 w 6923157"/>
              <a:gd name="connsiteY505" fmla="*/ 1990447 h 3844781"/>
              <a:gd name="connsiteX506" fmla="*/ 5943971 w 6923157"/>
              <a:gd name="connsiteY506" fmla="*/ 1996083 h 3844781"/>
              <a:gd name="connsiteX507" fmla="*/ 5970586 w 6923157"/>
              <a:gd name="connsiteY507" fmla="*/ 2002972 h 3844781"/>
              <a:gd name="connsiteX508" fmla="*/ 6016463 w 6923157"/>
              <a:gd name="connsiteY508" fmla="*/ 2020820 h 3844781"/>
              <a:gd name="connsiteX509" fmla="*/ 6064126 w 6923157"/>
              <a:gd name="connsiteY509" fmla="*/ 2030827 h 3844781"/>
              <a:gd name="connsiteX510" fmla="*/ 6103564 w 6923157"/>
              <a:gd name="connsiteY510" fmla="*/ 2023776 h 3844781"/>
              <a:gd name="connsiteX511" fmla="*/ 6137129 w 6923157"/>
              <a:gd name="connsiteY511" fmla="*/ 2047903 h 3844781"/>
              <a:gd name="connsiteX512" fmla="*/ 6170284 w 6923157"/>
              <a:gd name="connsiteY512" fmla="*/ 2055394 h 3844781"/>
              <a:gd name="connsiteX513" fmla="*/ 6218203 w 6923157"/>
              <a:gd name="connsiteY513" fmla="*/ 2080543 h 3844781"/>
              <a:gd name="connsiteX514" fmla="*/ 6309190 w 6923157"/>
              <a:gd name="connsiteY514" fmla="*/ 2108756 h 3844781"/>
              <a:gd name="connsiteX515" fmla="*/ 6382346 w 6923157"/>
              <a:gd name="connsiteY515" fmla="*/ 2127328 h 3844781"/>
              <a:gd name="connsiteX516" fmla="*/ 6399052 w 6923157"/>
              <a:gd name="connsiteY516" fmla="*/ 2138645 h 3844781"/>
              <a:gd name="connsiteX517" fmla="*/ 6440125 w 6923157"/>
              <a:gd name="connsiteY517" fmla="*/ 2160201 h 3844781"/>
              <a:gd name="connsiteX518" fmla="*/ 6449067 w 6923157"/>
              <a:gd name="connsiteY518" fmla="*/ 2158948 h 3844781"/>
              <a:gd name="connsiteX519" fmla="*/ 6440180 w 6923157"/>
              <a:gd name="connsiteY519" fmla="*/ 2185995 h 3844781"/>
              <a:gd name="connsiteX520" fmla="*/ 6414077 w 6923157"/>
              <a:gd name="connsiteY520" fmla="*/ 2209389 h 3844781"/>
              <a:gd name="connsiteX521" fmla="*/ 6392212 w 6923157"/>
              <a:gd name="connsiteY521" fmla="*/ 2210938 h 3844781"/>
              <a:gd name="connsiteX522" fmla="*/ 6371522 w 6923157"/>
              <a:gd name="connsiteY522" fmla="*/ 2198663 h 3844781"/>
              <a:gd name="connsiteX523" fmla="*/ 6369681 w 6923157"/>
              <a:gd name="connsiteY523" fmla="*/ 2180709 h 3844781"/>
              <a:gd name="connsiteX524" fmla="*/ 6359667 w 6923157"/>
              <a:gd name="connsiteY524" fmla="*/ 2171490 h 3844781"/>
              <a:gd name="connsiteX525" fmla="*/ 6328150 w 6923157"/>
              <a:gd name="connsiteY525" fmla="*/ 2192607 h 3844781"/>
              <a:gd name="connsiteX526" fmla="*/ 6320947 w 6923157"/>
              <a:gd name="connsiteY526" fmla="*/ 2198171 h 3844781"/>
              <a:gd name="connsiteX527" fmla="*/ 6316196 w 6923157"/>
              <a:gd name="connsiteY527" fmla="*/ 2189732 h 3844781"/>
              <a:gd name="connsiteX528" fmla="*/ 6315429 w 6923157"/>
              <a:gd name="connsiteY528" fmla="*/ 2182250 h 3844781"/>
              <a:gd name="connsiteX529" fmla="*/ 6302860 w 6923157"/>
              <a:gd name="connsiteY529" fmla="*/ 2173390 h 3844781"/>
              <a:gd name="connsiteX530" fmla="*/ 6286769 w 6923157"/>
              <a:gd name="connsiteY530" fmla="*/ 2168059 h 3844781"/>
              <a:gd name="connsiteX531" fmla="*/ 6286358 w 6923157"/>
              <a:gd name="connsiteY531" fmla="*/ 2151421 h 3844781"/>
              <a:gd name="connsiteX532" fmla="*/ 6301838 w 6923157"/>
              <a:gd name="connsiteY532" fmla="*/ 2150768 h 3844781"/>
              <a:gd name="connsiteX533" fmla="*/ 6311901 w 6923157"/>
              <a:gd name="connsiteY533" fmla="*/ 2147837 h 3844781"/>
              <a:gd name="connsiteX534" fmla="*/ 6309243 w 6923157"/>
              <a:gd name="connsiteY534" fmla="*/ 2134550 h 3844781"/>
              <a:gd name="connsiteX535" fmla="*/ 6278389 w 6923157"/>
              <a:gd name="connsiteY535" fmla="*/ 2149504 h 3844781"/>
              <a:gd name="connsiteX536" fmla="*/ 6251673 w 6923157"/>
              <a:gd name="connsiteY536" fmla="*/ 2166912 h 3844781"/>
              <a:gd name="connsiteX537" fmla="*/ 6178824 w 6923157"/>
              <a:gd name="connsiteY537" fmla="*/ 2151331 h 3844781"/>
              <a:gd name="connsiteX538" fmla="*/ 6173458 w 6923157"/>
              <a:gd name="connsiteY538" fmla="*/ 2136907 h 3844781"/>
              <a:gd name="connsiteX539" fmla="*/ 6177390 w 6923157"/>
              <a:gd name="connsiteY539" fmla="*/ 2112071 h 3844781"/>
              <a:gd name="connsiteX540" fmla="*/ 6165639 w 6923157"/>
              <a:gd name="connsiteY540" fmla="*/ 2098542 h 3844781"/>
              <a:gd name="connsiteX541" fmla="*/ 6158590 w 6923157"/>
              <a:gd name="connsiteY541" fmla="*/ 2105602 h 3844781"/>
              <a:gd name="connsiteX542" fmla="*/ 6141377 w 6923157"/>
              <a:gd name="connsiteY542" fmla="*/ 2139891 h 3844781"/>
              <a:gd name="connsiteX543" fmla="*/ 6139486 w 6923157"/>
              <a:gd name="connsiteY543" fmla="*/ 2134085 h 3844781"/>
              <a:gd name="connsiteX544" fmla="*/ 6123241 w 6923157"/>
              <a:gd name="connsiteY544" fmla="*/ 2127258 h 3844781"/>
              <a:gd name="connsiteX545" fmla="*/ 6115271 w 6923157"/>
              <a:gd name="connsiteY545" fmla="*/ 2125340 h 3844781"/>
              <a:gd name="connsiteX546" fmla="*/ 6093458 w 6923157"/>
              <a:gd name="connsiteY546" fmla="*/ 2114741 h 3844781"/>
              <a:gd name="connsiteX547" fmla="*/ 6051925 w 6923157"/>
              <a:gd name="connsiteY547" fmla="*/ 2126639 h 3844781"/>
              <a:gd name="connsiteX548" fmla="*/ 6046614 w 6923157"/>
              <a:gd name="connsiteY548" fmla="*/ 2138008 h 3844781"/>
              <a:gd name="connsiteX549" fmla="*/ 6042376 w 6923157"/>
              <a:gd name="connsiteY549" fmla="*/ 2159852 h 3844781"/>
              <a:gd name="connsiteX550" fmla="*/ 6076961 w 6923157"/>
              <a:gd name="connsiteY550" fmla="*/ 2168659 h 3844781"/>
              <a:gd name="connsiteX551" fmla="*/ 6107206 w 6923157"/>
              <a:gd name="connsiteY551" fmla="*/ 2185663 h 3844781"/>
              <a:gd name="connsiteX552" fmla="*/ 6065417 w 6923157"/>
              <a:gd name="connsiteY552" fmla="*/ 2182420 h 3844781"/>
              <a:gd name="connsiteX553" fmla="*/ 6034103 w 6923157"/>
              <a:gd name="connsiteY553" fmla="*/ 2192885 h 3844781"/>
              <a:gd name="connsiteX554" fmla="*/ 6017348 w 6923157"/>
              <a:gd name="connsiteY554" fmla="*/ 2193719 h 3844781"/>
              <a:gd name="connsiteX555" fmla="*/ 6015610 w 6923157"/>
              <a:gd name="connsiteY555" fmla="*/ 2189409 h 3844781"/>
              <a:gd name="connsiteX556" fmla="*/ 5954819 w 6923157"/>
              <a:gd name="connsiteY556" fmla="*/ 2190350 h 3844781"/>
              <a:gd name="connsiteX557" fmla="*/ 5921667 w 6923157"/>
              <a:gd name="connsiteY557" fmla="*/ 2220803 h 3844781"/>
              <a:gd name="connsiteX558" fmla="*/ 5878448 w 6923157"/>
              <a:gd name="connsiteY558" fmla="*/ 2216242 h 3844781"/>
              <a:gd name="connsiteX559" fmla="*/ 5823939 w 6923157"/>
              <a:gd name="connsiteY559" fmla="*/ 2202642 h 3844781"/>
              <a:gd name="connsiteX560" fmla="*/ 5782969 w 6923157"/>
              <a:gd name="connsiteY560" fmla="*/ 2194731 h 3844781"/>
              <a:gd name="connsiteX561" fmla="*/ 5751550 w 6923157"/>
              <a:gd name="connsiteY561" fmla="*/ 2191551 h 3844781"/>
              <a:gd name="connsiteX562" fmla="*/ 5724781 w 6923157"/>
              <a:gd name="connsiteY562" fmla="*/ 2183164 h 3844781"/>
              <a:gd name="connsiteX563" fmla="*/ 5721864 w 6923157"/>
              <a:gd name="connsiteY563" fmla="*/ 2175534 h 3844781"/>
              <a:gd name="connsiteX564" fmla="*/ 5719633 w 6923157"/>
              <a:gd name="connsiteY564" fmla="*/ 2176664 h 3844781"/>
              <a:gd name="connsiteX565" fmla="*/ 5724208 w 6923157"/>
              <a:gd name="connsiteY565" fmla="*/ 2184965 h 3844781"/>
              <a:gd name="connsiteX566" fmla="*/ 5725317 w 6923157"/>
              <a:gd name="connsiteY566" fmla="*/ 2186793 h 3844781"/>
              <a:gd name="connsiteX567" fmla="*/ 5727090 w 6923157"/>
              <a:gd name="connsiteY567" fmla="*/ 2193574 h 3844781"/>
              <a:gd name="connsiteX568" fmla="*/ 5721301 w 6923157"/>
              <a:gd name="connsiteY568" fmla="*/ 2195647 h 3844781"/>
              <a:gd name="connsiteX569" fmla="*/ 5696271 w 6923157"/>
              <a:gd name="connsiteY569" fmla="*/ 2209352 h 3844781"/>
              <a:gd name="connsiteX570" fmla="*/ 5692123 w 6923157"/>
              <a:gd name="connsiteY570" fmla="*/ 2217218 h 3844781"/>
              <a:gd name="connsiteX571" fmla="*/ 5712528 w 6923157"/>
              <a:gd name="connsiteY571" fmla="*/ 2233791 h 3844781"/>
              <a:gd name="connsiteX572" fmla="*/ 5762644 w 6923157"/>
              <a:gd name="connsiteY572" fmla="*/ 2232758 h 3844781"/>
              <a:gd name="connsiteX573" fmla="*/ 5779429 w 6923157"/>
              <a:gd name="connsiteY573" fmla="*/ 2228676 h 3844781"/>
              <a:gd name="connsiteX574" fmla="*/ 5786724 w 6923157"/>
              <a:gd name="connsiteY574" fmla="*/ 2231405 h 3844781"/>
              <a:gd name="connsiteX575" fmla="*/ 5800550 w 6923157"/>
              <a:gd name="connsiteY575" fmla="*/ 2244106 h 3844781"/>
              <a:gd name="connsiteX576" fmla="*/ 5823730 w 6923157"/>
              <a:gd name="connsiteY576" fmla="*/ 2249008 h 3844781"/>
              <a:gd name="connsiteX577" fmla="*/ 5834305 w 6923157"/>
              <a:gd name="connsiteY577" fmla="*/ 2263318 h 3844781"/>
              <a:gd name="connsiteX578" fmla="*/ 5834120 w 6923157"/>
              <a:gd name="connsiteY578" fmla="*/ 2268427 h 3844781"/>
              <a:gd name="connsiteX579" fmla="*/ 5842077 w 6923157"/>
              <a:gd name="connsiteY579" fmla="*/ 2276107 h 3844781"/>
              <a:gd name="connsiteX580" fmla="*/ 5844402 w 6923157"/>
              <a:gd name="connsiteY580" fmla="*/ 2267564 h 3844781"/>
              <a:gd name="connsiteX581" fmla="*/ 5849133 w 6923157"/>
              <a:gd name="connsiteY581" fmla="*/ 2257563 h 3844781"/>
              <a:gd name="connsiteX582" fmla="*/ 5864334 w 6923157"/>
              <a:gd name="connsiteY582" fmla="*/ 2274074 h 3844781"/>
              <a:gd name="connsiteX583" fmla="*/ 5865391 w 6923157"/>
              <a:gd name="connsiteY583" fmla="*/ 2282002 h 3844781"/>
              <a:gd name="connsiteX584" fmla="*/ 5869090 w 6923157"/>
              <a:gd name="connsiteY584" fmla="*/ 2277265 h 3844781"/>
              <a:gd name="connsiteX585" fmla="*/ 5880218 w 6923157"/>
              <a:gd name="connsiteY585" fmla="*/ 2276247 h 3844781"/>
              <a:gd name="connsiteX586" fmla="*/ 5901419 w 6923157"/>
              <a:gd name="connsiteY586" fmla="*/ 2298766 h 3844781"/>
              <a:gd name="connsiteX587" fmla="*/ 5921009 w 6923157"/>
              <a:gd name="connsiteY587" fmla="*/ 2328686 h 3844781"/>
              <a:gd name="connsiteX588" fmla="*/ 5929493 w 6923157"/>
              <a:gd name="connsiteY588" fmla="*/ 2340331 h 3844781"/>
              <a:gd name="connsiteX589" fmla="*/ 5973639 w 6923157"/>
              <a:gd name="connsiteY589" fmla="*/ 2378962 h 3844781"/>
              <a:gd name="connsiteX590" fmla="*/ 5977182 w 6923157"/>
              <a:gd name="connsiteY590" fmla="*/ 2392526 h 3844781"/>
              <a:gd name="connsiteX591" fmla="*/ 5967748 w 6923157"/>
              <a:gd name="connsiteY591" fmla="*/ 2393234 h 3844781"/>
              <a:gd name="connsiteX592" fmla="*/ 5952522 w 6923157"/>
              <a:gd name="connsiteY592" fmla="*/ 2396015 h 3844781"/>
              <a:gd name="connsiteX593" fmla="*/ 5933148 w 6923157"/>
              <a:gd name="connsiteY593" fmla="*/ 2406661 h 3844781"/>
              <a:gd name="connsiteX594" fmla="*/ 5913638 w 6923157"/>
              <a:gd name="connsiteY594" fmla="*/ 2383831 h 3844781"/>
              <a:gd name="connsiteX595" fmla="*/ 5914007 w 6923157"/>
              <a:gd name="connsiteY595" fmla="*/ 2373613 h 3844781"/>
              <a:gd name="connsiteX596" fmla="*/ 5914589 w 6923157"/>
              <a:gd name="connsiteY596" fmla="*/ 2371477 h 3844781"/>
              <a:gd name="connsiteX597" fmla="*/ 5913030 w 6923157"/>
              <a:gd name="connsiteY597" fmla="*/ 2372777 h 3844781"/>
              <a:gd name="connsiteX598" fmla="*/ 5903593 w 6923157"/>
              <a:gd name="connsiteY598" fmla="*/ 2373485 h 3844781"/>
              <a:gd name="connsiteX599" fmla="*/ 5879623 w 6923157"/>
              <a:gd name="connsiteY599" fmla="*/ 2395120 h 3844781"/>
              <a:gd name="connsiteX600" fmla="*/ 5866434 w 6923157"/>
              <a:gd name="connsiteY600" fmla="*/ 2406665 h 3844781"/>
              <a:gd name="connsiteX601" fmla="*/ 5852159 w 6923157"/>
              <a:gd name="connsiteY601" fmla="*/ 2397091 h 3844781"/>
              <a:gd name="connsiteX602" fmla="*/ 5803997 w 6923157"/>
              <a:gd name="connsiteY602" fmla="*/ 2367315 h 3844781"/>
              <a:gd name="connsiteX603" fmla="*/ 5793160 w 6923157"/>
              <a:gd name="connsiteY603" fmla="*/ 2383506 h 3844781"/>
              <a:gd name="connsiteX604" fmla="*/ 5788194 w 6923157"/>
              <a:gd name="connsiteY604" fmla="*/ 2404715 h 3844781"/>
              <a:gd name="connsiteX605" fmla="*/ 5767919 w 6923157"/>
              <a:gd name="connsiteY605" fmla="*/ 2389130 h 3844781"/>
              <a:gd name="connsiteX606" fmla="*/ 5743310 w 6923157"/>
              <a:gd name="connsiteY606" fmla="*/ 2386521 h 3844781"/>
              <a:gd name="connsiteX607" fmla="*/ 5741487 w 6923157"/>
              <a:gd name="connsiteY607" fmla="*/ 2385840 h 3844781"/>
              <a:gd name="connsiteX608" fmla="*/ 5728855 w 6923157"/>
              <a:gd name="connsiteY608" fmla="*/ 2414539 h 3844781"/>
              <a:gd name="connsiteX609" fmla="*/ 5724337 w 6923157"/>
              <a:gd name="connsiteY609" fmla="*/ 2432621 h 3844781"/>
              <a:gd name="connsiteX610" fmla="*/ 5720953 w 6923157"/>
              <a:gd name="connsiteY610" fmla="*/ 2433239 h 3844781"/>
              <a:gd name="connsiteX611" fmla="*/ 5707526 w 6923157"/>
              <a:gd name="connsiteY611" fmla="*/ 2423511 h 3844781"/>
              <a:gd name="connsiteX612" fmla="*/ 5696953 w 6923157"/>
              <a:gd name="connsiteY612" fmla="*/ 2409200 h 3844781"/>
              <a:gd name="connsiteX613" fmla="*/ 5685002 w 6923157"/>
              <a:gd name="connsiteY613" fmla="*/ 2391082 h 3844781"/>
              <a:gd name="connsiteX614" fmla="*/ 5667637 w 6923157"/>
              <a:gd name="connsiteY614" fmla="*/ 2397298 h 3844781"/>
              <a:gd name="connsiteX615" fmla="*/ 5660342 w 6923157"/>
              <a:gd name="connsiteY615" fmla="*/ 2394570 h 3844781"/>
              <a:gd name="connsiteX616" fmla="*/ 5648023 w 6923157"/>
              <a:gd name="connsiteY616" fmla="*/ 2386670 h 3844781"/>
              <a:gd name="connsiteX617" fmla="*/ 5643081 w 6923157"/>
              <a:gd name="connsiteY617" fmla="*/ 2388590 h 3844781"/>
              <a:gd name="connsiteX618" fmla="*/ 5624974 w 6923157"/>
              <a:gd name="connsiteY618" fmla="*/ 2382760 h 3844781"/>
              <a:gd name="connsiteX619" fmla="*/ 5603537 w 6923157"/>
              <a:gd name="connsiteY619" fmla="*/ 2371451 h 3844781"/>
              <a:gd name="connsiteX620" fmla="*/ 5593731 w 6923157"/>
              <a:gd name="connsiteY620" fmla="*/ 2382376 h 3844781"/>
              <a:gd name="connsiteX621" fmla="*/ 5593361 w 6923157"/>
              <a:gd name="connsiteY621" fmla="*/ 2392594 h 3844781"/>
              <a:gd name="connsiteX622" fmla="*/ 5596854 w 6923157"/>
              <a:gd name="connsiteY622" fmla="*/ 2412258 h 3844781"/>
              <a:gd name="connsiteX623" fmla="*/ 5610735 w 6923157"/>
              <a:gd name="connsiteY623" fmla="*/ 2451342 h 3844781"/>
              <a:gd name="connsiteX624" fmla="*/ 5591068 w 6923157"/>
              <a:gd name="connsiteY624" fmla="*/ 2446814 h 3844781"/>
              <a:gd name="connsiteX625" fmla="*/ 5567173 w 6923157"/>
              <a:gd name="connsiteY625" fmla="*/ 2443058 h 3844781"/>
              <a:gd name="connsiteX626" fmla="*/ 5546000 w 6923157"/>
              <a:gd name="connsiteY626" fmla="*/ 2433729 h 3844781"/>
              <a:gd name="connsiteX627" fmla="*/ 5482084 w 6923157"/>
              <a:gd name="connsiteY627" fmla="*/ 2402769 h 3844781"/>
              <a:gd name="connsiteX628" fmla="*/ 5474023 w 6923157"/>
              <a:gd name="connsiteY628" fmla="*/ 2407288 h 3844781"/>
              <a:gd name="connsiteX629" fmla="*/ 5469609 w 6923157"/>
              <a:gd name="connsiteY629" fmla="*/ 2413169 h 3844781"/>
              <a:gd name="connsiteX630" fmla="*/ 5466147 w 6923157"/>
              <a:gd name="connsiteY630" fmla="*/ 2406696 h 3844781"/>
              <a:gd name="connsiteX631" fmla="*/ 5459748 w 6923157"/>
              <a:gd name="connsiteY631" fmla="*/ 2397715 h 3844781"/>
              <a:gd name="connsiteX632" fmla="*/ 5447113 w 6923157"/>
              <a:gd name="connsiteY632" fmla="*/ 2393932 h 3844781"/>
              <a:gd name="connsiteX633" fmla="*/ 5441298 w 6923157"/>
              <a:gd name="connsiteY633" fmla="*/ 2382813 h 3844781"/>
              <a:gd name="connsiteX634" fmla="*/ 5433393 w 6923157"/>
              <a:gd name="connsiteY634" fmla="*/ 2369030 h 3844781"/>
              <a:gd name="connsiteX635" fmla="*/ 5425861 w 6923157"/>
              <a:gd name="connsiteY635" fmla="*/ 2377512 h 3844781"/>
              <a:gd name="connsiteX636" fmla="*/ 5423007 w 6923157"/>
              <a:gd name="connsiteY636" fmla="*/ 2382095 h 3844781"/>
              <a:gd name="connsiteX637" fmla="*/ 5415816 w 6923157"/>
              <a:gd name="connsiteY637" fmla="*/ 2367167 h 3844781"/>
              <a:gd name="connsiteX638" fmla="*/ 5407277 w 6923157"/>
              <a:gd name="connsiteY638" fmla="*/ 2361621 h 3844781"/>
              <a:gd name="connsiteX639" fmla="*/ 5403261 w 6923157"/>
              <a:gd name="connsiteY639" fmla="*/ 2370474 h 3844781"/>
              <a:gd name="connsiteX640" fmla="*/ 5371676 w 6923157"/>
              <a:gd name="connsiteY640" fmla="*/ 2393499 h 3844781"/>
              <a:gd name="connsiteX641" fmla="*/ 5361578 w 6923157"/>
              <a:gd name="connsiteY641" fmla="*/ 2389255 h 3844781"/>
              <a:gd name="connsiteX642" fmla="*/ 5323333 w 6923157"/>
              <a:gd name="connsiteY642" fmla="*/ 2401315 h 3844781"/>
              <a:gd name="connsiteX643" fmla="*/ 5322621 w 6923157"/>
              <a:gd name="connsiteY643" fmla="*/ 2402460 h 3844781"/>
              <a:gd name="connsiteX644" fmla="*/ 5310778 w 6923157"/>
              <a:gd name="connsiteY644" fmla="*/ 2404624 h 3844781"/>
              <a:gd name="connsiteX645" fmla="*/ 5307447 w 6923157"/>
              <a:gd name="connsiteY645" fmla="*/ 2399143 h 3844781"/>
              <a:gd name="connsiteX646" fmla="*/ 5314979 w 6923157"/>
              <a:gd name="connsiteY646" fmla="*/ 2390661 h 3844781"/>
              <a:gd name="connsiteX647" fmla="*/ 5320370 w 6923157"/>
              <a:gd name="connsiteY647" fmla="*/ 2385616 h 3844781"/>
              <a:gd name="connsiteX648" fmla="*/ 5314634 w 6923157"/>
              <a:gd name="connsiteY648" fmla="*/ 2381587 h 3844781"/>
              <a:gd name="connsiteX649" fmla="*/ 5301286 w 6923157"/>
              <a:gd name="connsiteY649" fmla="*/ 2378951 h 3844781"/>
              <a:gd name="connsiteX650" fmla="*/ 5285452 w 6923157"/>
              <a:gd name="connsiteY650" fmla="*/ 2370677 h 3844781"/>
              <a:gd name="connsiteX651" fmla="*/ 5275884 w 6923157"/>
              <a:gd name="connsiteY651" fmla="*/ 2370393 h 3844781"/>
              <a:gd name="connsiteX652" fmla="*/ 5247497 w 6923157"/>
              <a:gd name="connsiteY652" fmla="*/ 2365428 h 3844781"/>
              <a:gd name="connsiteX653" fmla="*/ 5234702 w 6923157"/>
              <a:gd name="connsiteY653" fmla="*/ 2347465 h 3844781"/>
              <a:gd name="connsiteX654" fmla="*/ 5214823 w 6923157"/>
              <a:gd name="connsiteY654" fmla="*/ 2334853 h 3844781"/>
              <a:gd name="connsiteX655" fmla="*/ 5199229 w 6923157"/>
              <a:gd name="connsiteY655" fmla="*/ 2347854 h 3844781"/>
              <a:gd name="connsiteX656" fmla="*/ 5180568 w 6923157"/>
              <a:gd name="connsiteY656" fmla="*/ 2357351 h 3844781"/>
              <a:gd name="connsiteX657" fmla="*/ 5170868 w 6923157"/>
              <a:gd name="connsiteY657" fmla="*/ 2356078 h 3844781"/>
              <a:gd name="connsiteX658" fmla="*/ 5159530 w 6923157"/>
              <a:gd name="connsiteY658" fmla="*/ 2349014 h 3844781"/>
              <a:gd name="connsiteX659" fmla="*/ 5158867 w 6923157"/>
              <a:gd name="connsiteY659" fmla="*/ 2344059 h 3844781"/>
              <a:gd name="connsiteX660" fmla="*/ 5147659 w 6923157"/>
              <a:gd name="connsiteY660" fmla="*/ 2337987 h 3844781"/>
              <a:gd name="connsiteX661" fmla="*/ 5133362 w 6923157"/>
              <a:gd name="connsiteY661" fmla="*/ 2347703 h 3844781"/>
              <a:gd name="connsiteX662" fmla="*/ 5079358 w 6923157"/>
              <a:gd name="connsiteY662" fmla="*/ 2326101 h 3844781"/>
              <a:gd name="connsiteX663" fmla="*/ 5077611 w 6923157"/>
              <a:gd name="connsiteY663" fmla="*/ 2300028 h 3844781"/>
              <a:gd name="connsiteX664" fmla="*/ 5061035 w 6923157"/>
              <a:gd name="connsiteY664" fmla="*/ 2279707 h 3844781"/>
              <a:gd name="connsiteX665" fmla="*/ 5045151 w 6923157"/>
              <a:gd name="connsiteY665" fmla="*/ 2277534 h 3844781"/>
              <a:gd name="connsiteX666" fmla="*/ 5026173 w 6923157"/>
              <a:gd name="connsiteY666" fmla="*/ 2291152 h 3844781"/>
              <a:gd name="connsiteX667" fmla="*/ 5016157 w 6923157"/>
              <a:gd name="connsiteY667" fmla="*/ 2293997 h 3844781"/>
              <a:gd name="connsiteX668" fmla="*/ 4995803 w 6923157"/>
              <a:gd name="connsiteY668" fmla="*/ 2303803 h 3844781"/>
              <a:gd name="connsiteX669" fmla="*/ 4999664 w 6923157"/>
              <a:gd name="connsiteY669" fmla="*/ 2313251 h 3844781"/>
              <a:gd name="connsiteX670" fmla="*/ 5004792 w 6923157"/>
              <a:gd name="connsiteY670" fmla="*/ 2306224 h 3844781"/>
              <a:gd name="connsiteX671" fmla="*/ 5009205 w 6923157"/>
              <a:gd name="connsiteY671" fmla="*/ 2300341 h 3844781"/>
              <a:gd name="connsiteX672" fmla="*/ 5015204 w 6923157"/>
              <a:gd name="connsiteY672" fmla="*/ 2306351 h 3844781"/>
              <a:gd name="connsiteX673" fmla="*/ 5018857 w 6923157"/>
              <a:gd name="connsiteY673" fmla="*/ 2340198 h 3844781"/>
              <a:gd name="connsiteX674" fmla="*/ 5013834 w 6923157"/>
              <a:gd name="connsiteY674" fmla="*/ 2335023 h 3844781"/>
              <a:gd name="connsiteX675" fmla="*/ 4995014 w 6923157"/>
              <a:gd name="connsiteY675" fmla="*/ 2330340 h 3844781"/>
              <a:gd name="connsiteX676" fmla="*/ 4989172 w 6923157"/>
              <a:gd name="connsiteY676" fmla="*/ 2338513 h 3844781"/>
              <a:gd name="connsiteX677" fmla="*/ 4975190 w 6923157"/>
              <a:gd name="connsiteY677" fmla="*/ 2344112 h 3844781"/>
              <a:gd name="connsiteX678" fmla="*/ 4957878 w 6923157"/>
              <a:gd name="connsiteY678" fmla="*/ 2344231 h 3844781"/>
              <a:gd name="connsiteX679" fmla="*/ 4965201 w 6923157"/>
              <a:gd name="connsiteY679" fmla="*/ 2360149 h 3844781"/>
              <a:gd name="connsiteX680" fmla="*/ 4950638 w 6923157"/>
              <a:gd name="connsiteY680" fmla="*/ 2367884 h 3844781"/>
              <a:gd name="connsiteX681" fmla="*/ 4949210 w 6923157"/>
              <a:gd name="connsiteY681" fmla="*/ 2370174 h 3844781"/>
              <a:gd name="connsiteX682" fmla="*/ 4954048 w 6923157"/>
              <a:gd name="connsiteY682" fmla="*/ 2380456 h 3844781"/>
              <a:gd name="connsiteX683" fmla="*/ 4973000 w 6923157"/>
              <a:gd name="connsiteY683" fmla="*/ 2386130 h 3844781"/>
              <a:gd name="connsiteX684" fmla="*/ 4988542 w 6923157"/>
              <a:gd name="connsiteY684" fmla="*/ 2379231 h 3844781"/>
              <a:gd name="connsiteX685" fmla="*/ 4998560 w 6923157"/>
              <a:gd name="connsiteY685" fmla="*/ 2376388 h 3844781"/>
              <a:gd name="connsiteX686" fmla="*/ 5021189 w 6923157"/>
              <a:gd name="connsiteY686" fmla="*/ 2396616 h 3844781"/>
              <a:gd name="connsiteX687" fmla="*/ 5034139 w 6923157"/>
              <a:gd name="connsiteY687" fmla="*/ 2396280 h 3844781"/>
              <a:gd name="connsiteX688" fmla="*/ 5046166 w 6923157"/>
              <a:gd name="connsiteY688" fmla="*/ 2389008 h 3844781"/>
              <a:gd name="connsiteX689" fmla="*/ 5056078 w 6923157"/>
              <a:gd name="connsiteY689" fmla="*/ 2398363 h 3844781"/>
              <a:gd name="connsiteX690" fmla="*/ 5073443 w 6923157"/>
              <a:gd name="connsiteY690" fmla="*/ 2392146 h 3844781"/>
              <a:gd name="connsiteX691" fmla="*/ 5088220 w 6923157"/>
              <a:gd name="connsiteY691" fmla="*/ 2392491 h 3844781"/>
              <a:gd name="connsiteX692" fmla="*/ 5111400 w 6923157"/>
              <a:gd name="connsiteY692" fmla="*/ 2397394 h 3844781"/>
              <a:gd name="connsiteX693" fmla="*/ 5124776 w 6923157"/>
              <a:gd name="connsiteY693" fmla="*/ 2413223 h 3844781"/>
              <a:gd name="connsiteX694" fmla="*/ 5148591 w 6923157"/>
              <a:gd name="connsiteY694" fmla="*/ 2409888 h 3844781"/>
              <a:gd name="connsiteX695" fmla="*/ 5154750 w 6923157"/>
              <a:gd name="connsiteY695" fmla="*/ 2397596 h 3844781"/>
              <a:gd name="connsiteX696" fmla="*/ 5162733 w 6923157"/>
              <a:gd name="connsiteY696" fmla="*/ 2418470 h 3844781"/>
              <a:gd name="connsiteX697" fmla="*/ 5164742 w 6923157"/>
              <a:gd name="connsiteY697" fmla="*/ 2414041 h 3844781"/>
              <a:gd name="connsiteX698" fmla="*/ 5189851 w 6923157"/>
              <a:gd name="connsiteY698" fmla="*/ 2407425 h 3844781"/>
              <a:gd name="connsiteX699" fmla="*/ 5196250 w 6923157"/>
              <a:gd name="connsiteY699" fmla="*/ 2416407 h 3844781"/>
              <a:gd name="connsiteX700" fmla="*/ 5197175 w 6923157"/>
              <a:gd name="connsiteY700" fmla="*/ 2423345 h 3844781"/>
              <a:gd name="connsiteX701" fmla="*/ 5201961 w 6923157"/>
              <a:gd name="connsiteY701" fmla="*/ 2439726 h 3844781"/>
              <a:gd name="connsiteX702" fmla="*/ 5248008 w 6923157"/>
              <a:gd name="connsiteY702" fmla="*/ 2453647 h 3844781"/>
              <a:gd name="connsiteX703" fmla="*/ 5323154 w 6923157"/>
              <a:gd name="connsiteY703" fmla="*/ 2471388 h 3844781"/>
              <a:gd name="connsiteX704" fmla="*/ 5346918 w 6923157"/>
              <a:gd name="connsiteY704" fmla="*/ 2474154 h 3844781"/>
              <a:gd name="connsiteX705" fmla="*/ 5364759 w 6923157"/>
              <a:gd name="connsiteY705" fmla="*/ 2478000 h 3844781"/>
              <a:gd name="connsiteX706" fmla="*/ 5395633 w 6923157"/>
              <a:gd name="connsiteY706" fmla="*/ 2488602 h 3844781"/>
              <a:gd name="connsiteX707" fmla="*/ 5427537 w 6923157"/>
              <a:gd name="connsiteY707" fmla="*/ 2493940 h 3844781"/>
              <a:gd name="connsiteX708" fmla="*/ 5453624 w 6923157"/>
              <a:gd name="connsiteY708" fmla="*/ 2488160 h 3844781"/>
              <a:gd name="connsiteX709" fmla="*/ 5476437 w 6923157"/>
              <a:gd name="connsiteY709" fmla="*/ 2503279 h 3844781"/>
              <a:gd name="connsiteX710" fmla="*/ 5498641 w 6923157"/>
              <a:gd name="connsiteY710" fmla="*/ 2507343 h 3844781"/>
              <a:gd name="connsiteX711" fmla="*/ 5531021 w 6923157"/>
              <a:gd name="connsiteY711" fmla="*/ 2522745 h 3844781"/>
              <a:gd name="connsiteX712" fmla="*/ 5592108 w 6923157"/>
              <a:gd name="connsiteY712" fmla="*/ 2538995 h 3844781"/>
              <a:gd name="connsiteX713" fmla="*/ 5641140 w 6923157"/>
              <a:gd name="connsiteY713" fmla="*/ 2549325 h 3844781"/>
              <a:gd name="connsiteX714" fmla="*/ 5652480 w 6923157"/>
              <a:gd name="connsiteY714" fmla="*/ 2556390 h 3844781"/>
              <a:gd name="connsiteX715" fmla="*/ 5680234 w 6923157"/>
              <a:gd name="connsiteY715" fmla="*/ 2569593 h 3844781"/>
              <a:gd name="connsiteX716" fmla="*/ 5686156 w 6923157"/>
              <a:gd name="connsiteY716" fmla="*/ 2568511 h 3844781"/>
              <a:gd name="connsiteX717" fmla="*/ 5680792 w 6923157"/>
              <a:gd name="connsiteY717" fmla="*/ 2586747 h 3844781"/>
              <a:gd name="connsiteX718" fmla="*/ 5663903 w 6923157"/>
              <a:gd name="connsiteY718" fmla="*/ 2603026 h 3844781"/>
              <a:gd name="connsiteX719" fmla="*/ 5649391 w 6923157"/>
              <a:gd name="connsiteY719" fmla="*/ 2604662 h 3844781"/>
              <a:gd name="connsiteX720" fmla="*/ 5635384 w 6923157"/>
              <a:gd name="connsiteY720" fmla="*/ 2597071 h 3844781"/>
              <a:gd name="connsiteX721" fmla="*/ 5633796 w 6923157"/>
              <a:gd name="connsiteY721" fmla="*/ 2585181 h 3844781"/>
              <a:gd name="connsiteX722" fmla="*/ 5626950 w 6923157"/>
              <a:gd name="connsiteY722" fmla="*/ 2579325 h 3844781"/>
              <a:gd name="connsiteX723" fmla="*/ 5606414 w 6923157"/>
              <a:gd name="connsiteY723" fmla="*/ 2594241 h 3844781"/>
              <a:gd name="connsiteX724" fmla="*/ 5601735 w 6923157"/>
              <a:gd name="connsiteY724" fmla="*/ 2598142 h 3844781"/>
              <a:gd name="connsiteX725" fmla="*/ 5598404 w 6923157"/>
              <a:gd name="connsiteY725" fmla="*/ 2592660 h 3844781"/>
              <a:gd name="connsiteX726" fmla="*/ 5597742 w 6923157"/>
              <a:gd name="connsiteY726" fmla="*/ 2587705 h 3844781"/>
              <a:gd name="connsiteX727" fmla="*/ 5589204 w 6923157"/>
              <a:gd name="connsiteY727" fmla="*/ 2582160 h 3844781"/>
              <a:gd name="connsiteX728" fmla="*/ 5578393 w 6923157"/>
              <a:gd name="connsiteY728" fmla="*/ 2579058 h 3844781"/>
              <a:gd name="connsiteX729" fmla="*/ 5577784 w 6923157"/>
              <a:gd name="connsiteY729" fmla="*/ 2568004 h 3844781"/>
              <a:gd name="connsiteX730" fmla="*/ 5588067 w 6923157"/>
              <a:gd name="connsiteY730" fmla="*/ 2567140 h 3844781"/>
              <a:gd name="connsiteX731" fmla="*/ 5594702 w 6923157"/>
              <a:gd name="connsiteY731" fmla="*/ 2564913 h 3844781"/>
              <a:gd name="connsiteX732" fmla="*/ 5592664 w 6923157"/>
              <a:gd name="connsiteY732" fmla="*/ 2556150 h 3844781"/>
              <a:gd name="connsiteX733" fmla="*/ 5572445 w 6923157"/>
              <a:gd name="connsiteY733" fmla="*/ 2566948 h 3844781"/>
              <a:gd name="connsiteX734" fmla="*/ 5555026 w 6923157"/>
              <a:gd name="connsiteY734" fmla="*/ 2579267 h 3844781"/>
              <a:gd name="connsiteX735" fmla="*/ 5506259 w 6923157"/>
              <a:gd name="connsiteY735" fmla="*/ 2570919 h 3844781"/>
              <a:gd name="connsiteX736" fmla="*/ 5502398 w 6923157"/>
              <a:gd name="connsiteY736" fmla="*/ 2561471 h 3844781"/>
              <a:gd name="connsiteX737" fmla="*/ 5504512 w 6923157"/>
              <a:gd name="connsiteY737" fmla="*/ 2544844 h 3844781"/>
              <a:gd name="connsiteX738" fmla="*/ 5496423 w 6923157"/>
              <a:gd name="connsiteY738" fmla="*/ 2536172 h 3844781"/>
              <a:gd name="connsiteX739" fmla="*/ 5491877 w 6923157"/>
              <a:gd name="connsiteY739" fmla="*/ 2541062 h 3844781"/>
              <a:gd name="connsiteX740" fmla="*/ 5481122 w 6923157"/>
              <a:gd name="connsiteY740" fmla="*/ 2564344 h 3844781"/>
              <a:gd name="connsiteX741" fmla="*/ 5479747 w 6923157"/>
              <a:gd name="connsiteY741" fmla="*/ 2560534 h 3844781"/>
              <a:gd name="connsiteX742" fmla="*/ 5468805 w 6923157"/>
              <a:gd name="connsiteY742" fmla="*/ 2556443 h 3844781"/>
              <a:gd name="connsiteX743" fmla="*/ 5463464 w 6923157"/>
              <a:gd name="connsiteY743" fmla="*/ 2555388 h 3844781"/>
              <a:gd name="connsiteX744" fmla="*/ 5448741 w 6923157"/>
              <a:gd name="connsiteY744" fmla="*/ 2548942 h 3844781"/>
              <a:gd name="connsiteX745" fmla="*/ 5421358 w 6923157"/>
              <a:gd name="connsiteY745" fmla="*/ 2558005 h 3844781"/>
              <a:gd name="connsiteX746" fmla="*/ 5418054 w 6923157"/>
              <a:gd name="connsiteY746" fmla="*/ 2565713 h 3844781"/>
              <a:gd name="connsiteX747" fmla="*/ 5415677 w 6923157"/>
              <a:gd name="connsiteY747" fmla="*/ 2580358 h 3844781"/>
              <a:gd name="connsiteX748" fmla="*/ 5438859 w 6923157"/>
              <a:gd name="connsiteY748" fmla="*/ 2585259 h 3844781"/>
              <a:gd name="connsiteX749" fmla="*/ 5459317 w 6923157"/>
              <a:gd name="connsiteY749" fmla="*/ 2595733 h 3844781"/>
              <a:gd name="connsiteX750" fmla="*/ 5431459 w 6923157"/>
              <a:gd name="connsiteY750" fmla="*/ 2594732 h 3844781"/>
              <a:gd name="connsiteX751" fmla="*/ 5410843 w 6923157"/>
              <a:gd name="connsiteY751" fmla="*/ 2602559 h 3844781"/>
              <a:gd name="connsiteX752" fmla="*/ 5399714 w 6923157"/>
              <a:gd name="connsiteY752" fmla="*/ 2603576 h 3844781"/>
              <a:gd name="connsiteX753" fmla="*/ 5398473 w 6923157"/>
              <a:gd name="connsiteY753" fmla="*/ 2600756 h 3844781"/>
              <a:gd name="connsiteX754" fmla="*/ 5358057 w 6923157"/>
              <a:gd name="connsiteY754" fmla="*/ 2603063 h 3844781"/>
              <a:gd name="connsiteX755" fmla="*/ 5336623 w 6923157"/>
              <a:gd name="connsiteY755" fmla="*/ 2624236 h 3844781"/>
              <a:gd name="connsiteX756" fmla="*/ 5307787 w 6923157"/>
              <a:gd name="connsiteY756" fmla="*/ 2622398 h 3844781"/>
              <a:gd name="connsiteX757" fmla="*/ 5271256 w 6923157"/>
              <a:gd name="connsiteY757" fmla="*/ 2614858 h 3844781"/>
              <a:gd name="connsiteX758" fmla="*/ 5243845 w 6923157"/>
              <a:gd name="connsiteY758" fmla="*/ 2610730 h 3844781"/>
              <a:gd name="connsiteX759" fmla="*/ 5222885 w 6923157"/>
              <a:gd name="connsiteY759" fmla="*/ 2609484 h 3844781"/>
              <a:gd name="connsiteX760" fmla="*/ 5204909 w 6923157"/>
              <a:gd name="connsiteY760" fmla="*/ 2604647 h 3844781"/>
              <a:gd name="connsiteX761" fmla="*/ 5187117 w 6923157"/>
              <a:gd name="connsiteY761" fmla="*/ 2562218 h 3844781"/>
              <a:gd name="connsiteX762" fmla="*/ 5180721 w 6923157"/>
              <a:gd name="connsiteY762" fmla="*/ 2553235 h 3844781"/>
              <a:gd name="connsiteX763" fmla="*/ 5172077 w 6923157"/>
              <a:gd name="connsiteY763" fmla="*/ 2559888 h 3844781"/>
              <a:gd name="connsiteX764" fmla="*/ 5168060 w 6923157"/>
              <a:gd name="connsiteY764" fmla="*/ 2568744 h 3844781"/>
              <a:gd name="connsiteX765" fmla="*/ 5144274 w 6923157"/>
              <a:gd name="connsiteY765" fmla="*/ 2585270 h 3844781"/>
              <a:gd name="connsiteX766" fmla="*/ 5131559 w 6923157"/>
              <a:gd name="connsiteY766" fmla="*/ 2574395 h 3844781"/>
              <a:gd name="connsiteX767" fmla="*/ 5114406 w 6923157"/>
              <a:gd name="connsiteY767" fmla="*/ 2588695 h 3844781"/>
              <a:gd name="connsiteX768" fmla="*/ 5086361 w 6923157"/>
              <a:gd name="connsiteY768" fmla="*/ 2592803 h 3844781"/>
              <a:gd name="connsiteX769" fmla="*/ 5031011 w 6923157"/>
              <a:gd name="connsiteY769" fmla="*/ 2580580 h 3844781"/>
              <a:gd name="connsiteX770" fmla="*/ 5022025 w 6923157"/>
              <a:gd name="connsiteY770" fmla="*/ 2578162 h 3844781"/>
              <a:gd name="connsiteX771" fmla="*/ 5002121 w 6923157"/>
              <a:gd name="connsiteY771" fmla="*/ 2584844 h 3844781"/>
              <a:gd name="connsiteX772" fmla="*/ 4996730 w 6923157"/>
              <a:gd name="connsiteY772" fmla="*/ 2589888 h 3844781"/>
              <a:gd name="connsiteX773" fmla="*/ 4988536 w 6923157"/>
              <a:gd name="connsiteY773" fmla="*/ 2593415 h 3844781"/>
              <a:gd name="connsiteX774" fmla="*/ 4976351 w 6923157"/>
              <a:gd name="connsiteY774" fmla="*/ 2586505 h 3844781"/>
              <a:gd name="connsiteX775" fmla="*/ 4965328 w 6923157"/>
              <a:gd name="connsiteY775" fmla="*/ 2575322 h 3844781"/>
              <a:gd name="connsiteX776" fmla="*/ 4953539 w 6923157"/>
              <a:gd name="connsiteY776" fmla="*/ 2571384 h 3844781"/>
              <a:gd name="connsiteX777" fmla="*/ 4936541 w 6923157"/>
              <a:gd name="connsiteY777" fmla="*/ 2567385 h 3844781"/>
              <a:gd name="connsiteX778" fmla="*/ 4928930 w 6923157"/>
              <a:gd name="connsiteY778" fmla="*/ 2568776 h 3844781"/>
              <a:gd name="connsiteX779" fmla="*/ 4893009 w 6923157"/>
              <a:gd name="connsiteY779" fmla="*/ 2572291 h 3844781"/>
              <a:gd name="connsiteX780" fmla="*/ 4880139 w 6923157"/>
              <a:gd name="connsiteY780" fmla="*/ 2579719 h 3844781"/>
              <a:gd name="connsiteX781" fmla="*/ 4891029 w 6923157"/>
              <a:gd name="connsiteY781" fmla="*/ 2589909 h 3844781"/>
              <a:gd name="connsiteX782" fmla="*/ 4893829 w 6923157"/>
              <a:gd name="connsiteY782" fmla="*/ 2591427 h 3844781"/>
              <a:gd name="connsiteX783" fmla="*/ 4902952 w 6923157"/>
              <a:gd name="connsiteY783" fmla="*/ 2627319 h 3844781"/>
              <a:gd name="connsiteX784" fmla="*/ 4887754 w 6923157"/>
              <a:gd name="connsiteY784" fmla="*/ 2610810 h 3844781"/>
              <a:gd name="connsiteX785" fmla="*/ 4868115 w 6923157"/>
              <a:gd name="connsiteY785" fmla="*/ 2619472 h 3844781"/>
              <a:gd name="connsiteX786" fmla="*/ 4863356 w 6923157"/>
              <a:gd name="connsiteY786" fmla="*/ 2616281 h 3844781"/>
              <a:gd name="connsiteX787" fmla="*/ 4864254 w 6923157"/>
              <a:gd name="connsiteY787" fmla="*/ 2610027 h 3844781"/>
              <a:gd name="connsiteX788" fmla="*/ 4863064 w 6923157"/>
              <a:gd name="connsiteY788" fmla="*/ 2601107 h 3844781"/>
              <a:gd name="connsiteX789" fmla="*/ 4858122 w 6923157"/>
              <a:gd name="connsiteY789" fmla="*/ 2603026 h 3844781"/>
              <a:gd name="connsiteX790" fmla="*/ 4850563 w 6923157"/>
              <a:gd name="connsiteY790" fmla="*/ 2598317 h 3844781"/>
              <a:gd name="connsiteX791" fmla="*/ 4848922 w 6923157"/>
              <a:gd name="connsiteY791" fmla="*/ 2592525 h 3844781"/>
              <a:gd name="connsiteX792" fmla="*/ 4806527 w 6923157"/>
              <a:gd name="connsiteY792" fmla="*/ 2612451 h 3844781"/>
              <a:gd name="connsiteX793" fmla="*/ 4804703 w 6923157"/>
              <a:gd name="connsiteY793" fmla="*/ 2611767 h 3844781"/>
              <a:gd name="connsiteX794" fmla="*/ 4747161 w 6923157"/>
              <a:gd name="connsiteY794" fmla="*/ 2609084 h 3844781"/>
              <a:gd name="connsiteX795" fmla="*/ 4732570 w 6923157"/>
              <a:gd name="connsiteY795" fmla="*/ 2603627 h 3844781"/>
              <a:gd name="connsiteX796" fmla="*/ 4715759 w 6923157"/>
              <a:gd name="connsiteY796" fmla="*/ 2594518 h 3844781"/>
              <a:gd name="connsiteX797" fmla="*/ 4682956 w 6923157"/>
              <a:gd name="connsiteY797" fmla="*/ 2595433 h 3844781"/>
              <a:gd name="connsiteX798" fmla="*/ 4677196 w 6923157"/>
              <a:gd name="connsiteY798" fmla="*/ 2610696 h 3844781"/>
              <a:gd name="connsiteX799" fmla="*/ 4679099 w 6923157"/>
              <a:gd name="connsiteY799" fmla="*/ 2618471 h 3844781"/>
              <a:gd name="connsiteX800" fmla="*/ 4677832 w 6923157"/>
              <a:gd name="connsiteY800" fmla="*/ 2634943 h 3844781"/>
              <a:gd name="connsiteX801" fmla="*/ 4676352 w 6923157"/>
              <a:gd name="connsiteY801" fmla="*/ 2643334 h 3844781"/>
              <a:gd name="connsiteX802" fmla="*/ 4669639 w 6923157"/>
              <a:gd name="connsiteY802" fmla="*/ 2638469 h 3844781"/>
              <a:gd name="connsiteX803" fmla="*/ 4659117 w 6923157"/>
              <a:gd name="connsiteY803" fmla="*/ 2618060 h 3844781"/>
              <a:gd name="connsiteX804" fmla="*/ 4623934 w 6923157"/>
              <a:gd name="connsiteY804" fmla="*/ 2601140 h 3844781"/>
              <a:gd name="connsiteX805" fmla="*/ 4601229 w 6923157"/>
              <a:gd name="connsiteY805" fmla="*/ 2606302 h 3844781"/>
              <a:gd name="connsiteX806" fmla="*/ 4582461 w 6923157"/>
              <a:gd name="connsiteY806" fmla="*/ 2595518 h 3844781"/>
              <a:gd name="connsiteX807" fmla="*/ 4579129 w 6923157"/>
              <a:gd name="connsiteY807" fmla="*/ 2590037 h 3844781"/>
              <a:gd name="connsiteX808" fmla="*/ 4571176 w 6923157"/>
              <a:gd name="connsiteY808" fmla="*/ 2614836 h 3844781"/>
              <a:gd name="connsiteX809" fmla="*/ 4561872 w 6923157"/>
              <a:gd name="connsiteY809" fmla="*/ 2616536 h 3844781"/>
              <a:gd name="connsiteX810" fmla="*/ 4546964 w 6923157"/>
              <a:gd name="connsiteY810" fmla="*/ 2615199 h 3844781"/>
              <a:gd name="connsiteX811" fmla="*/ 4527193 w 6923157"/>
              <a:gd name="connsiteY811" fmla="*/ 2622870 h 3844781"/>
              <a:gd name="connsiteX812" fmla="*/ 4494047 w 6923157"/>
              <a:gd name="connsiteY812" fmla="*/ 2614713 h 3844781"/>
              <a:gd name="connsiteX813" fmla="*/ 4472585 w 6923157"/>
              <a:gd name="connsiteY813" fmla="*/ 2622694 h 3844781"/>
              <a:gd name="connsiteX814" fmla="*/ 4448505 w 6923157"/>
              <a:gd name="connsiteY814" fmla="*/ 2624048 h 3844781"/>
              <a:gd name="connsiteX815" fmla="*/ 4434841 w 6923157"/>
              <a:gd name="connsiteY815" fmla="*/ 2625527 h 3844781"/>
              <a:gd name="connsiteX816" fmla="*/ 4433281 w 6923157"/>
              <a:gd name="connsiteY816" fmla="*/ 2626828 h 3844781"/>
              <a:gd name="connsiteX817" fmla="*/ 4423713 w 6923157"/>
              <a:gd name="connsiteY817" fmla="*/ 2626546 h 3844781"/>
              <a:gd name="connsiteX818" fmla="*/ 4419986 w 6923157"/>
              <a:gd name="connsiteY818" fmla="*/ 2618091 h 3844781"/>
              <a:gd name="connsiteX819" fmla="*/ 4400635 w 6923157"/>
              <a:gd name="connsiteY819" fmla="*/ 2609444 h 3844781"/>
              <a:gd name="connsiteX820" fmla="*/ 4360330 w 6923157"/>
              <a:gd name="connsiteY820" fmla="*/ 2632033 h 3844781"/>
              <a:gd name="connsiteX821" fmla="*/ 4349651 w 6923157"/>
              <a:gd name="connsiteY821" fmla="*/ 2629923 h 3844781"/>
              <a:gd name="connsiteX822" fmla="*/ 4340663 w 6923157"/>
              <a:gd name="connsiteY822" fmla="*/ 2627505 h 3844781"/>
              <a:gd name="connsiteX823" fmla="*/ 4319915 w 6923157"/>
              <a:gd name="connsiteY823" fmla="*/ 2634341 h 3844781"/>
              <a:gd name="connsiteX824" fmla="*/ 4304269 w 6923157"/>
              <a:gd name="connsiteY824" fmla="*/ 2653438 h 3844781"/>
              <a:gd name="connsiteX825" fmla="*/ 4302436 w 6923157"/>
              <a:gd name="connsiteY825" fmla="*/ 2659991 h 3844781"/>
              <a:gd name="connsiteX826" fmla="*/ 4302244 w 6923157"/>
              <a:gd name="connsiteY826" fmla="*/ 2660056 h 3844781"/>
              <a:gd name="connsiteX827" fmla="*/ 4349990 w 6923157"/>
              <a:gd name="connsiteY827" fmla="*/ 2668957 h 3844781"/>
              <a:gd name="connsiteX828" fmla="*/ 4359241 w 6923157"/>
              <a:gd name="connsiteY828" fmla="*/ 2673358 h 3844781"/>
              <a:gd name="connsiteX829" fmla="*/ 4354642 w 6923157"/>
              <a:gd name="connsiteY829" fmla="*/ 2684348 h 3844781"/>
              <a:gd name="connsiteX830" fmla="*/ 4351472 w 6923157"/>
              <a:gd name="connsiteY830" fmla="*/ 2693048 h 3844781"/>
              <a:gd name="connsiteX831" fmla="*/ 4360142 w 6923157"/>
              <a:gd name="connsiteY831" fmla="*/ 2699586 h 3844781"/>
              <a:gd name="connsiteX832" fmla="*/ 4367754 w 6923157"/>
              <a:gd name="connsiteY832" fmla="*/ 2698194 h 3844781"/>
              <a:gd name="connsiteX833" fmla="*/ 4389403 w 6923157"/>
              <a:gd name="connsiteY833" fmla="*/ 2717586 h 3844781"/>
              <a:gd name="connsiteX834" fmla="*/ 4389698 w 6923157"/>
              <a:gd name="connsiteY834" fmla="*/ 2732760 h 3844781"/>
              <a:gd name="connsiteX835" fmla="*/ 4398235 w 6923157"/>
              <a:gd name="connsiteY835" fmla="*/ 2738305 h 3844781"/>
              <a:gd name="connsiteX836" fmla="*/ 4407615 w 6923157"/>
              <a:gd name="connsiteY836" fmla="*/ 2711215 h 3844781"/>
              <a:gd name="connsiteX837" fmla="*/ 4423345 w 6923157"/>
              <a:gd name="connsiteY837" fmla="*/ 2731689 h 3844781"/>
              <a:gd name="connsiteX838" fmla="*/ 4421656 w 6923157"/>
              <a:gd name="connsiteY838" fmla="*/ 2764480 h 3844781"/>
              <a:gd name="connsiteX839" fmla="*/ 4400246 w 6923157"/>
              <a:gd name="connsiteY839" fmla="*/ 2766360 h 3844781"/>
              <a:gd name="connsiteX840" fmla="*/ 4371011 w 6923157"/>
              <a:gd name="connsiteY840" fmla="*/ 2761549 h 3844781"/>
              <a:gd name="connsiteX841" fmla="*/ 4351558 w 6923157"/>
              <a:gd name="connsiteY841" fmla="*/ 2765104 h 3844781"/>
              <a:gd name="connsiteX842" fmla="*/ 4270754 w 6923157"/>
              <a:gd name="connsiteY842" fmla="*/ 2750426 h 3844781"/>
              <a:gd name="connsiteX843" fmla="*/ 4253785 w 6923157"/>
              <a:gd name="connsiteY843" fmla="*/ 2759615 h 3844781"/>
              <a:gd name="connsiteX844" fmla="*/ 4252888 w 6923157"/>
              <a:gd name="connsiteY844" fmla="*/ 2765870 h 3844781"/>
              <a:gd name="connsiteX845" fmla="*/ 4247283 w 6923157"/>
              <a:gd name="connsiteY845" fmla="*/ 2762833 h 3844781"/>
              <a:gd name="connsiteX846" fmla="*/ 4244084 w 6923157"/>
              <a:gd name="connsiteY846" fmla="*/ 2758342 h 3844781"/>
              <a:gd name="connsiteX847" fmla="*/ 4233406 w 6923157"/>
              <a:gd name="connsiteY847" fmla="*/ 2756233 h 3844781"/>
              <a:gd name="connsiteX848" fmla="*/ 4237978 w 6923157"/>
              <a:gd name="connsiteY848" fmla="*/ 2764533 h 3844781"/>
              <a:gd name="connsiteX849" fmla="*/ 4239089 w 6923157"/>
              <a:gd name="connsiteY849" fmla="*/ 2766361 h 3844781"/>
              <a:gd name="connsiteX850" fmla="*/ 4240862 w 6923157"/>
              <a:gd name="connsiteY850" fmla="*/ 2773142 h 3844781"/>
              <a:gd name="connsiteX851" fmla="*/ 4235072 w 6923157"/>
              <a:gd name="connsiteY851" fmla="*/ 2775215 h 3844781"/>
              <a:gd name="connsiteX852" fmla="*/ 4210043 w 6923157"/>
              <a:gd name="connsiteY852" fmla="*/ 2788921 h 3844781"/>
              <a:gd name="connsiteX853" fmla="*/ 4205894 w 6923157"/>
              <a:gd name="connsiteY853" fmla="*/ 2796786 h 3844781"/>
              <a:gd name="connsiteX854" fmla="*/ 4226300 w 6923157"/>
              <a:gd name="connsiteY854" fmla="*/ 2813360 h 3844781"/>
              <a:gd name="connsiteX855" fmla="*/ 4276416 w 6923157"/>
              <a:gd name="connsiteY855" fmla="*/ 2812326 h 3844781"/>
              <a:gd name="connsiteX856" fmla="*/ 4293201 w 6923157"/>
              <a:gd name="connsiteY856" fmla="*/ 2808245 h 3844781"/>
              <a:gd name="connsiteX857" fmla="*/ 4300495 w 6923157"/>
              <a:gd name="connsiteY857" fmla="*/ 2810973 h 3844781"/>
              <a:gd name="connsiteX858" fmla="*/ 4314320 w 6923157"/>
              <a:gd name="connsiteY858" fmla="*/ 2823674 h 3844781"/>
              <a:gd name="connsiteX859" fmla="*/ 4337502 w 6923157"/>
              <a:gd name="connsiteY859" fmla="*/ 2828576 h 3844781"/>
              <a:gd name="connsiteX860" fmla="*/ 4348077 w 6923157"/>
              <a:gd name="connsiteY860" fmla="*/ 2842886 h 3844781"/>
              <a:gd name="connsiteX861" fmla="*/ 4347891 w 6923157"/>
              <a:gd name="connsiteY861" fmla="*/ 2847995 h 3844781"/>
              <a:gd name="connsiteX862" fmla="*/ 4355848 w 6923157"/>
              <a:gd name="connsiteY862" fmla="*/ 2855676 h 3844781"/>
              <a:gd name="connsiteX863" fmla="*/ 4358174 w 6923157"/>
              <a:gd name="connsiteY863" fmla="*/ 2847132 h 3844781"/>
              <a:gd name="connsiteX864" fmla="*/ 4362905 w 6923157"/>
              <a:gd name="connsiteY864" fmla="*/ 2837131 h 3844781"/>
              <a:gd name="connsiteX865" fmla="*/ 4378105 w 6923157"/>
              <a:gd name="connsiteY865" fmla="*/ 2853642 h 3844781"/>
              <a:gd name="connsiteX866" fmla="*/ 4379162 w 6923157"/>
              <a:gd name="connsiteY866" fmla="*/ 2861570 h 3844781"/>
              <a:gd name="connsiteX867" fmla="*/ 4382862 w 6923157"/>
              <a:gd name="connsiteY867" fmla="*/ 2856833 h 3844781"/>
              <a:gd name="connsiteX868" fmla="*/ 4393991 w 6923157"/>
              <a:gd name="connsiteY868" fmla="*/ 2855815 h 3844781"/>
              <a:gd name="connsiteX869" fmla="*/ 4415191 w 6923157"/>
              <a:gd name="connsiteY869" fmla="*/ 2878335 h 3844781"/>
              <a:gd name="connsiteX870" fmla="*/ 4434780 w 6923157"/>
              <a:gd name="connsiteY870" fmla="*/ 2908255 h 3844781"/>
              <a:gd name="connsiteX871" fmla="*/ 4443265 w 6923157"/>
              <a:gd name="connsiteY871" fmla="*/ 2919900 h 3844781"/>
              <a:gd name="connsiteX872" fmla="*/ 4487411 w 6923157"/>
              <a:gd name="connsiteY872" fmla="*/ 2958531 h 3844781"/>
              <a:gd name="connsiteX873" fmla="*/ 4490953 w 6923157"/>
              <a:gd name="connsiteY873" fmla="*/ 2972094 h 3844781"/>
              <a:gd name="connsiteX874" fmla="*/ 4481518 w 6923157"/>
              <a:gd name="connsiteY874" fmla="*/ 2972803 h 3844781"/>
              <a:gd name="connsiteX875" fmla="*/ 4466294 w 6923157"/>
              <a:gd name="connsiteY875" fmla="*/ 2975584 h 3844781"/>
              <a:gd name="connsiteX876" fmla="*/ 4446919 w 6923157"/>
              <a:gd name="connsiteY876" fmla="*/ 2986229 h 3844781"/>
              <a:gd name="connsiteX877" fmla="*/ 4427410 w 6923157"/>
              <a:gd name="connsiteY877" fmla="*/ 2963400 h 3844781"/>
              <a:gd name="connsiteX878" fmla="*/ 4427780 w 6923157"/>
              <a:gd name="connsiteY878" fmla="*/ 2953181 h 3844781"/>
              <a:gd name="connsiteX879" fmla="*/ 4428361 w 6923157"/>
              <a:gd name="connsiteY879" fmla="*/ 2951045 h 3844781"/>
              <a:gd name="connsiteX880" fmla="*/ 4426803 w 6923157"/>
              <a:gd name="connsiteY880" fmla="*/ 2952345 h 3844781"/>
              <a:gd name="connsiteX881" fmla="*/ 4417365 w 6923157"/>
              <a:gd name="connsiteY881" fmla="*/ 2953054 h 3844781"/>
              <a:gd name="connsiteX882" fmla="*/ 4393393 w 6923157"/>
              <a:gd name="connsiteY882" fmla="*/ 2974689 h 3844781"/>
              <a:gd name="connsiteX883" fmla="*/ 4380205 w 6923157"/>
              <a:gd name="connsiteY883" fmla="*/ 2986233 h 3844781"/>
              <a:gd name="connsiteX884" fmla="*/ 4365931 w 6923157"/>
              <a:gd name="connsiteY884" fmla="*/ 2976660 h 3844781"/>
              <a:gd name="connsiteX885" fmla="*/ 4317769 w 6923157"/>
              <a:gd name="connsiteY885" fmla="*/ 2946884 h 3844781"/>
              <a:gd name="connsiteX886" fmla="*/ 4306933 w 6923157"/>
              <a:gd name="connsiteY886" fmla="*/ 2963074 h 3844781"/>
              <a:gd name="connsiteX887" fmla="*/ 4301967 w 6923157"/>
              <a:gd name="connsiteY887" fmla="*/ 2984284 h 3844781"/>
              <a:gd name="connsiteX888" fmla="*/ 4281691 w 6923157"/>
              <a:gd name="connsiteY888" fmla="*/ 2968699 h 3844781"/>
              <a:gd name="connsiteX889" fmla="*/ 4257082 w 6923157"/>
              <a:gd name="connsiteY889" fmla="*/ 2966090 h 3844781"/>
              <a:gd name="connsiteX890" fmla="*/ 4255259 w 6923157"/>
              <a:gd name="connsiteY890" fmla="*/ 2965409 h 3844781"/>
              <a:gd name="connsiteX891" fmla="*/ 4242627 w 6923157"/>
              <a:gd name="connsiteY891" fmla="*/ 2994107 h 3844781"/>
              <a:gd name="connsiteX892" fmla="*/ 4238109 w 6923157"/>
              <a:gd name="connsiteY892" fmla="*/ 3012189 h 3844781"/>
              <a:gd name="connsiteX893" fmla="*/ 4234726 w 6923157"/>
              <a:gd name="connsiteY893" fmla="*/ 3012807 h 3844781"/>
              <a:gd name="connsiteX894" fmla="*/ 4221298 w 6923157"/>
              <a:gd name="connsiteY894" fmla="*/ 3003079 h 3844781"/>
              <a:gd name="connsiteX895" fmla="*/ 4210723 w 6923157"/>
              <a:gd name="connsiteY895" fmla="*/ 2988769 h 3844781"/>
              <a:gd name="connsiteX896" fmla="*/ 4198774 w 6923157"/>
              <a:gd name="connsiteY896" fmla="*/ 2970650 h 3844781"/>
              <a:gd name="connsiteX897" fmla="*/ 4181409 w 6923157"/>
              <a:gd name="connsiteY897" fmla="*/ 2976867 h 3844781"/>
              <a:gd name="connsiteX898" fmla="*/ 4174114 w 6923157"/>
              <a:gd name="connsiteY898" fmla="*/ 2974139 h 3844781"/>
              <a:gd name="connsiteX899" fmla="*/ 4161795 w 6923157"/>
              <a:gd name="connsiteY899" fmla="*/ 2966239 h 3844781"/>
              <a:gd name="connsiteX900" fmla="*/ 4156853 w 6923157"/>
              <a:gd name="connsiteY900" fmla="*/ 2968158 h 3844781"/>
              <a:gd name="connsiteX901" fmla="*/ 4138746 w 6923157"/>
              <a:gd name="connsiteY901" fmla="*/ 2962328 h 3844781"/>
              <a:gd name="connsiteX902" fmla="*/ 4117308 w 6923157"/>
              <a:gd name="connsiteY902" fmla="*/ 2951019 h 3844781"/>
              <a:gd name="connsiteX903" fmla="*/ 4107503 w 6923157"/>
              <a:gd name="connsiteY903" fmla="*/ 2961945 h 3844781"/>
              <a:gd name="connsiteX904" fmla="*/ 4107133 w 6923157"/>
              <a:gd name="connsiteY904" fmla="*/ 2972163 h 3844781"/>
              <a:gd name="connsiteX905" fmla="*/ 4110625 w 6923157"/>
              <a:gd name="connsiteY905" fmla="*/ 2991827 h 3844781"/>
              <a:gd name="connsiteX906" fmla="*/ 4124506 w 6923157"/>
              <a:gd name="connsiteY906" fmla="*/ 3030910 h 3844781"/>
              <a:gd name="connsiteX907" fmla="*/ 4104840 w 6923157"/>
              <a:gd name="connsiteY907" fmla="*/ 3026382 h 3844781"/>
              <a:gd name="connsiteX908" fmla="*/ 4080945 w 6923157"/>
              <a:gd name="connsiteY908" fmla="*/ 3022626 h 3844781"/>
              <a:gd name="connsiteX909" fmla="*/ 4059772 w 6923157"/>
              <a:gd name="connsiteY909" fmla="*/ 3013297 h 3844781"/>
              <a:gd name="connsiteX910" fmla="*/ 3995857 w 6923157"/>
              <a:gd name="connsiteY910" fmla="*/ 2982338 h 3844781"/>
              <a:gd name="connsiteX911" fmla="*/ 3987794 w 6923157"/>
              <a:gd name="connsiteY911" fmla="*/ 2986856 h 3844781"/>
              <a:gd name="connsiteX912" fmla="*/ 3983381 w 6923157"/>
              <a:gd name="connsiteY912" fmla="*/ 2992738 h 3844781"/>
              <a:gd name="connsiteX913" fmla="*/ 3979918 w 6923157"/>
              <a:gd name="connsiteY913" fmla="*/ 2986264 h 3844781"/>
              <a:gd name="connsiteX914" fmla="*/ 3973520 w 6923157"/>
              <a:gd name="connsiteY914" fmla="*/ 2977283 h 3844781"/>
              <a:gd name="connsiteX915" fmla="*/ 3960884 w 6923157"/>
              <a:gd name="connsiteY915" fmla="*/ 2973500 h 3844781"/>
              <a:gd name="connsiteX916" fmla="*/ 3955069 w 6923157"/>
              <a:gd name="connsiteY916" fmla="*/ 2962381 h 3844781"/>
              <a:gd name="connsiteX917" fmla="*/ 3947166 w 6923157"/>
              <a:gd name="connsiteY917" fmla="*/ 2948598 h 3844781"/>
              <a:gd name="connsiteX918" fmla="*/ 3939633 w 6923157"/>
              <a:gd name="connsiteY918" fmla="*/ 2957080 h 3844781"/>
              <a:gd name="connsiteX919" fmla="*/ 3936779 w 6923157"/>
              <a:gd name="connsiteY919" fmla="*/ 2961663 h 3844781"/>
              <a:gd name="connsiteX920" fmla="*/ 3929588 w 6923157"/>
              <a:gd name="connsiteY920" fmla="*/ 2946735 h 3844781"/>
              <a:gd name="connsiteX921" fmla="*/ 3921049 w 6923157"/>
              <a:gd name="connsiteY921" fmla="*/ 2941189 h 3844781"/>
              <a:gd name="connsiteX922" fmla="*/ 3917033 w 6923157"/>
              <a:gd name="connsiteY922" fmla="*/ 2950043 h 3844781"/>
              <a:gd name="connsiteX923" fmla="*/ 3885448 w 6923157"/>
              <a:gd name="connsiteY923" fmla="*/ 2973069 h 3844781"/>
              <a:gd name="connsiteX924" fmla="*/ 3875350 w 6923157"/>
              <a:gd name="connsiteY924" fmla="*/ 2968823 h 3844781"/>
              <a:gd name="connsiteX925" fmla="*/ 3837104 w 6923157"/>
              <a:gd name="connsiteY925" fmla="*/ 2980884 h 3844781"/>
              <a:gd name="connsiteX926" fmla="*/ 3836392 w 6923157"/>
              <a:gd name="connsiteY926" fmla="*/ 2982028 h 3844781"/>
              <a:gd name="connsiteX927" fmla="*/ 3824549 w 6923157"/>
              <a:gd name="connsiteY927" fmla="*/ 2984192 h 3844781"/>
              <a:gd name="connsiteX928" fmla="*/ 3821219 w 6923157"/>
              <a:gd name="connsiteY928" fmla="*/ 2978711 h 3844781"/>
              <a:gd name="connsiteX929" fmla="*/ 3828752 w 6923157"/>
              <a:gd name="connsiteY929" fmla="*/ 2970229 h 3844781"/>
              <a:gd name="connsiteX930" fmla="*/ 3834142 w 6923157"/>
              <a:gd name="connsiteY930" fmla="*/ 2965184 h 3844781"/>
              <a:gd name="connsiteX931" fmla="*/ 3828406 w 6923157"/>
              <a:gd name="connsiteY931" fmla="*/ 2961155 h 3844781"/>
              <a:gd name="connsiteX932" fmla="*/ 3815058 w 6923157"/>
              <a:gd name="connsiteY932" fmla="*/ 2958519 h 3844781"/>
              <a:gd name="connsiteX933" fmla="*/ 3799224 w 6923157"/>
              <a:gd name="connsiteY933" fmla="*/ 2950245 h 3844781"/>
              <a:gd name="connsiteX934" fmla="*/ 3789655 w 6923157"/>
              <a:gd name="connsiteY934" fmla="*/ 2949962 h 3844781"/>
              <a:gd name="connsiteX935" fmla="*/ 3761269 w 6923157"/>
              <a:gd name="connsiteY935" fmla="*/ 2944997 h 3844781"/>
              <a:gd name="connsiteX936" fmla="*/ 3748473 w 6923157"/>
              <a:gd name="connsiteY936" fmla="*/ 2927033 h 3844781"/>
              <a:gd name="connsiteX937" fmla="*/ 3728595 w 6923157"/>
              <a:gd name="connsiteY937" fmla="*/ 2914422 h 3844781"/>
              <a:gd name="connsiteX938" fmla="*/ 3713001 w 6923157"/>
              <a:gd name="connsiteY938" fmla="*/ 2927422 h 3844781"/>
              <a:gd name="connsiteX939" fmla="*/ 3694340 w 6923157"/>
              <a:gd name="connsiteY939" fmla="*/ 2936920 h 3844781"/>
              <a:gd name="connsiteX940" fmla="*/ 3684640 w 6923157"/>
              <a:gd name="connsiteY940" fmla="*/ 2935647 h 3844781"/>
              <a:gd name="connsiteX941" fmla="*/ 3673302 w 6923157"/>
              <a:gd name="connsiteY941" fmla="*/ 2928583 h 3844781"/>
              <a:gd name="connsiteX942" fmla="*/ 3672638 w 6923157"/>
              <a:gd name="connsiteY942" fmla="*/ 2923628 h 3844781"/>
              <a:gd name="connsiteX943" fmla="*/ 3661431 w 6923157"/>
              <a:gd name="connsiteY943" fmla="*/ 2917555 h 3844781"/>
              <a:gd name="connsiteX944" fmla="*/ 3647134 w 6923157"/>
              <a:gd name="connsiteY944" fmla="*/ 2927272 h 3844781"/>
              <a:gd name="connsiteX945" fmla="*/ 3593130 w 6923157"/>
              <a:gd name="connsiteY945" fmla="*/ 2905669 h 3844781"/>
              <a:gd name="connsiteX946" fmla="*/ 3591383 w 6923157"/>
              <a:gd name="connsiteY946" fmla="*/ 2879596 h 3844781"/>
              <a:gd name="connsiteX947" fmla="*/ 3574807 w 6923157"/>
              <a:gd name="connsiteY947" fmla="*/ 2859276 h 3844781"/>
              <a:gd name="connsiteX948" fmla="*/ 3558922 w 6923157"/>
              <a:gd name="connsiteY948" fmla="*/ 2857102 h 3844781"/>
              <a:gd name="connsiteX949" fmla="*/ 3539945 w 6923157"/>
              <a:gd name="connsiteY949" fmla="*/ 2870720 h 3844781"/>
              <a:gd name="connsiteX950" fmla="*/ 3529928 w 6923157"/>
              <a:gd name="connsiteY950" fmla="*/ 2873565 h 3844781"/>
              <a:gd name="connsiteX951" fmla="*/ 3509575 w 6923157"/>
              <a:gd name="connsiteY951" fmla="*/ 2883372 h 3844781"/>
              <a:gd name="connsiteX952" fmla="*/ 3513437 w 6923157"/>
              <a:gd name="connsiteY952" fmla="*/ 2892819 h 3844781"/>
              <a:gd name="connsiteX953" fmla="*/ 3518563 w 6923157"/>
              <a:gd name="connsiteY953" fmla="*/ 2885792 h 3844781"/>
              <a:gd name="connsiteX954" fmla="*/ 3522977 w 6923157"/>
              <a:gd name="connsiteY954" fmla="*/ 2879910 h 3844781"/>
              <a:gd name="connsiteX955" fmla="*/ 3528976 w 6923157"/>
              <a:gd name="connsiteY955" fmla="*/ 2885919 h 3844781"/>
              <a:gd name="connsiteX956" fmla="*/ 3532629 w 6923157"/>
              <a:gd name="connsiteY956" fmla="*/ 2919766 h 3844781"/>
              <a:gd name="connsiteX957" fmla="*/ 3527606 w 6923157"/>
              <a:gd name="connsiteY957" fmla="*/ 2914592 h 3844781"/>
              <a:gd name="connsiteX958" fmla="*/ 3508785 w 6923157"/>
              <a:gd name="connsiteY958" fmla="*/ 2909909 h 3844781"/>
              <a:gd name="connsiteX959" fmla="*/ 3502944 w 6923157"/>
              <a:gd name="connsiteY959" fmla="*/ 2918082 h 3844781"/>
              <a:gd name="connsiteX960" fmla="*/ 3488962 w 6923157"/>
              <a:gd name="connsiteY960" fmla="*/ 2923681 h 3844781"/>
              <a:gd name="connsiteX961" fmla="*/ 3471650 w 6923157"/>
              <a:gd name="connsiteY961" fmla="*/ 2923799 h 3844781"/>
              <a:gd name="connsiteX962" fmla="*/ 3478973 w 6923157"/>
              <a:gd name="connsiteY962" fmla="*/ 2939717 h 3844781"/>
              <a:gd name="connsiteX963" fmla="*/ 3464410 w 6923157"/>
              <a:gd name="connsiteY963" fmla="*/ 2947453 h 3844781"/>
              <a:gd name="connsiteX964" fmla="*/ 3462982 w 6923157"/>
              <a:gd name="connsiteY964" fmla="*/ 2949743 h 3844781"/>
              <a:gd name="connsiteX965" fmla="*/ 3467820 w 6923157"/>
              <a:gd name="connsiteY965" fmla="*/ 2960025 h 3844781"/>
              <a:gd name="connsiteX966" fmla="*/ 3486772 w 6923157"/>
              <a:gd name="connsiteY966" fmla="*/ 2965699 h 3844781"/>
              <a:gd name="connsiteX967" fmla="*/ 3502313 w 6923157"/>
              <a:gd name="connsiteY967" fmla="*/ 2958799 h 3844781"/>
              <a:gd name="connsiteX968" fmla="*/ 3512331 w 6923157"/>
              <a:gd name="connsiteY968" fmla="*/ 2955956 h 3844781"/>
              <a:gd name="connsiteX969" fmla="*/ 3534960 w 6923157"/>
              <a:gd name="connsiteY969" fmla="*/ 2976184 h 3844781"/>
              <a:gd name="connsiteX970" fmla="*/ 3547911 w 6923157"/>
              <a:gd name="connsiteY970" fmla="*/ 2975848 h 3844781"/>
              <a:gd name="connsiteX971" fmla="*/ 3559937 w 6923157"/>
              <a:gd name="connsiteY971" fmla="*/ 2968576 h 3844781"/>
              <a:gd name="connsiteX972" fmla="*/ 3569849 w 6923157"/>
              <a:gd name="connsiteY972" fmla="*/ 2977931 h 3844781"/>
              <a:gd name="connsiteX973" fmla="*/ 3587214 w 6923157"/>
              <a:gd name="connsiteY973" fmla="*/ 2971714 h 3844781"/>
              <a:gd name="connsiteX974" fmla="*/ 3601992 w 6923157"/>
              <a:gd name="connsiteY974" fmla="*/ 2972060 h 3844781"/>
              <a:gd name="connsiteX975" fmla="*/ 3625172 w 6923157"/>
              <a:gd name="connsiteY975" fmla="*/ 2976963 h 3844781"/>
              <a:gd name="connsiteX976" fmla="*/ 3638548 w 6923157"/>
              <a:gd name="connsiteY976" fmla="*/ 2992791 h 3844781"/>
              <a:gd name="connsiteX977" fmla="*/ 3662363 w 6923157"/>
              <a:gd name="connsiteY977" fmla="*/ 2989456 h 3844781"/>
              <a:gd name="connsiteX978" fmla="*/ 3668521 w 6923157"/>
              <a:gd name="connsiteY978" fmla="*/ 2977165 h 3844781"/>
              <a:gd name="connsiteX979" fmla="*/ 3676506 w 6923157"/>
              <a:gd name="connsiteY979" fmla="*/ 2998038 h 3844781"/>
              <a:gd name="connsiteX980" fmla="*/ 3678513 w 6923157"/>
              <a:gd name="connsiteY980" fmla="*/ 2993610 h 3844781"/>
              <a:gd name="connsiteX981" fmla="*/ 3703623 w 6923157"/>
              <a:gd name="connsiteY981" fmla="*/ 2986993 h 3844781"/>
              <a:gd name="connsiteX982" fmla="*/ 3710022 w 6923157"/>
              <a:gd name="connsiteY982" fmla="*/ 2995976 h 3844781"/>
              <a:gd name="connsiteX983" fmla="*/ 3710946 w 6923157"/>
              <a:gd name="connsiteY983" fmla="*/ 3002914 h 3844781"/>
              <a:gd name="connsiteX984" fmla="*/ 3715733 w 6923157"/>
              <a:gd name="connsiteY984" fmla="*/ 3019295 h 3844781"/>
              <a:gd name="connsiteX985" fmla="*/ 3761780 w 6923157"/>
              <a:gd name="connsiteY985" fmla="*/ 3033216 h 3844781"/>
              <a:gd name="connsiteX986" fmla="*/ 3836927 w 6923157"/>
              <a:gd name="connsiteY986" fmla="*/ 3050957 h 3844781"/>
              <a:gd name="connsiteX987" fmla="*/ 3860689 w 6923157"/>
              <a:gd name="connsiteY987" fmla="*/ 3053723 h 3844781"/>
              <a:gd name="connsiteX988" fmla="*/ 3878531 w 6923157"/>
              <a:gd name="connsiteY988" fmla="*/ 3057568 h 3844781"/>
              <a:gd name="connsiteX989" fmla="*/ 3909405 w 6923157"/>
              <a:gd name="connsiteY989" fmla="*/ 3068170 h 3844781"/>
              <a:gd name="connsiteX990" fmla="*/ 3941309 w 6923157"/>
              <a:gd name="connsiteY990" fmla="*/ 3073509 h 3844781"/>
              <a:gd name="connsiteX991" fmla="*/ 3967397 w 6923157"/>
              <a:gd name="connsiteY991" fmla="*/ 3067728 h 3844781"/>
              <a:gd name="connsiteX992" fmla="*/ 3990209 w 6923157"/>
              <a:gd name="connsiteY992" fmla="*/ 3082848 h 3844781"/>
              <a:gd name="connsiteX993" fmla="*/ 4012413 w 6923157"/>
              <a:gd name="connsiteY993" fmla="*/ 3086912 h 3844781"/>
              <a:gd name="connsiteX994" fmla="*/ 4044794 w 6923157"/>
              <a:gd name="connsiteY994" fmla="*/ 3102314 h 3844781"/>
              <a:gd name="connsiteX995" fmla="*/ 4105879 w 6923157"/>
              <a:gd name="connsiteY995" fmla="*/ 3118564 h 3844781"/>
              <a:gd name="connsiteX996" fmla="*/ 4154912 w 6923157"/>
              <a:gd name="connsiteY996" fmla="*/ 3128894 h 3844781"/>
              <a:gd name="connsiteX997" fmla="*/ 4166251 w 6923157"/>
              <a:gd name="connsiteY997" fmla="*/ 3135959 h 3844781"/>
              <a:gd name="connsiteX998" fmla="*/ 4194006 w 6923157"/>
              <a:gd name="connsiteY998" fmla="*/ 3149161 h 3844781"/>
              <a:gd name="connsiteX999" fmla="*/ 4199928 w 6923157"/>
              <a:gd name="connsiteY999" fmla="*/ 3148079 h 3844781"/>
              <a:gd name="connsiteX1000" fmla="*/ 4194564 w 6923157"/>
              <a:gd name="connsiteY1000" fmla="*/ 3166315 h 3844781"/>
              <a:gd name="connsiteX1001" fmla="*/ 4177675 w 6923157"/>
              <a:gd name="connsiteY1001" fmla="*/ 3182595 h 3844781"/>
              <a:gd name="connsiteX1002" fmla="*/ 4163163 w 6923157"/>
              <a:gd name="connsiteY1002" fmla="*/ 3184231 h 3844781"/>
              <a:gd name="connsiteX1003" fmla="*/ 4149154 w 6923157"/>
              <a:gd name="connsiteY1003" fmla="*/ 3176640 h 3844781"/>
              <a:gd name="connsiteX1004" fmla="*/ 4147567 w 6923157"/>
              <a:gd name="connsiteY1004" fmla="*/ 3164749 h 3844781"/>
              <a:gd name="connsiteX1005" fmla="*/ 4140721 w 6923157"/>
              <a:gd name="connsiteY1005" fmla="*/ 3158893 h 3844781"/>
              <a:gd name="connsiteX1006" fmla="*/ 4120185 w 6923157"/>
              <a:gd name="connsiteY1006" fmla="*/ 3173810 h 3844781"/>
              <a:gd name="connsiteX1007" fmla="*/ 4115507 w 6923157"/>
              <a:gd name="connsiteY1007" fmla="*/ 3177710 h 3844781"/>
              <a:gd name="connsiteX1008" fmla="*/ 4112175 w 6923157"/>
              <a:gd name="connsiteY1008" fmla="*/ 3172228 h 3844781"/>
              <a:gd name="connsiteX1009" fmla="*/ 4111514 w 6923157"/>
              <a:gd name="connsiteY1009" fmla="*/ 3167273 h 3844781"/>
              <a:gd name="connsiteX1010" fmla="*/ 4102976 w 6923157"/>
              <a:gd name="connsiteY1010" fmla="*/ 3161728 h 3844781"/>
              <a:gd name="connsiteX1011" fmla="*/ 4092164 w 6923157"/>
              <a:gd name="connsiteY1011" fmla="*/ 3158627 h 3844781"/>
              <a:gd name="connsiteX1012" fmla="*/ 4091557 w 6923157"/>
              <a:gd name="connsiteY1012" fmla="*/ 3147573 h 3844781"/>
              <a:gd name="connsiteX1013" fmla="*/ 4101838 w 6923157"/>
              <a:gd name="connsiteY1013" fmla="*/ 3146709 h 3844781"/>
              <a:gd name="connsiteX1014" fmla="*/ 4108473 w 6923157"/>
              <a:gd name="connsiteY1014" fmla="*/ 3144482 h 3844781"/>
              <a:gd name="connsiteX1015" fmla="*/ 4106436 w 6923157"/>
              <a:gd name="connsiteY1015" fmla="*/ 3135719 h 3844781"/>
              <a:gd name="connsiteX1016" fmla="*/ 4086216 w 6923157"/>
              <a:gd name="connsiteY1016" fmla="*/ 3146517 h 3844781"/>
              <a:gd name="connsiteX1017" fmla="*/ 4068799 w 6923157"/>
              <a:gd name="connsiteY1017" fmla="*/ 3158835 h 3844781"/>
              <a:gd name="connsiteX1018" fmla="*/ 4020031 w 6923157"/>
              <a:gd name="connsiteY1018" fmla="*/ 3150487 h 3844781"/>
              <a:gd name="connsiteX1019" fmla="*/ 4016170 w 6923157"/>
              <a:gd name="connsiteY1019" fmla="*/ 3141040 h 3844781"/>
              <a:gd name="connsiteX1020" fmla="*/ 4018285 w 6923157"/>
              <a:gd name="connsiteY1020" fmla="*/ 3124413 h 3844781"/>
              <a:gd name="connsiteX1021" fmla="*/ 4010196 w 6923157"/>
              <a:gd name="connsiteY1021" fmla="*/ 3115741 h 3844781"/>
              <a:gd name="connsiteX1022" fmla="*/ 4005649 w 6923157"/>
              <a:gd name="connsiteY1022" fmla="*/ 3120631 h 3844781"/>
              <a:gd name="connsiteX1023" fmla="*/ 3994894 w 6923157"/>
              <a:gd name="connsiteY1023" fmla="*/ 3143912 h 3844781"/>
              <a:gd name="connsiteX1024" fmla="*/ 3993519 w 6923157"/>
              <a:gd name="connsiteY1024" fmla="*/ 3140103 h 3844781"/>
              <a:gd name="connsiteX1025" fmla="*/ 3982577 w 6923157"/>
              <a:gd name="connsiteY1025" fmla="*/ 3136012 h 3844781"/>
              <a:gd name="connsiteX1026" fmla="*/ 3977236 w 6923157"/>
              <a:gd name="connsiteY1026" fmla="*/ 3134956 h 3844781"/>
              <a:gd name="connsiteX1027" fmla="*/ 3962513 w 6923157"/>
              <a:gd name="connsiteY1027" fmla="*/ 3128511 h 3844781"/>
              <a:gd name="connsiteX1028" fmla="*/ 3935130 w 6923157"/>
              <a:gd name="connsiteY1028" fmla="*/ 3137573 h 3844781"/>
              <a:gd name="connsiteX1029" fmla="*/ 3931826 w 6923157"/>
              <a:gd name="connsiteY1029" fmla="*/ 3145282 h 3844781"/>
              <a:gd name="connsiteX1030" fmla="*/ 3929449 w 6923157"/>
              <a:gd name="connsiteY1030" fmla="*/ 3159926 h 3844781"/>
              <a:gd name="connsiteX1031" fmla="*/ 3952632 w 6923157"/>
              <a:gd name="connsiteY1031" fmla="*/ 3164827 h 3844781"/>
              <a:gd name="connsiteX1032" fmla="*/ 3973090 w 6923157"/>
              <a:gd name="connsiteY1032" fmla="*/ 3175302 h 3844781"/>
              <a:gd name="connsiteX1033" fmla="*/ 3945232 w 6923157"/>
              <a:gd name="connsiteY1033" fmla="*/ 3174300 h 3844781"/>
              <a:gd name="connsiteX1034" fmla="*/ 3924614 w 6923157"/>
              <a:gd name="connsiteY1034" fmla="*/ 3182127 h 3844781"/>
              <a:gd name="connsiteX1035" fmla="*/ 3913487 w 6923157"/>
              <a:gd name="connsiteY1035" fmla="*/ 3183144 h 3844781"/>
              <a:gd name="connsiteX1036" fmla="*/ 3912245 w 6923157"/>
              <a:gd name="connsiteY1036" fmla="*/ 3180325 h 3844781"/>
              <a:gd name="connsiteX1037" fmla="*/ 3871830 w 6923157"/>
              <a:gd name="connsiteY1037" fmla="*/ 3182632 h 3844781"/>
              <a:gd name="connsiteX1038" fmla="*/ 3850394 w 6923157"/>
              <a:gd name="connsiteY1038" fmla="*/ 3203804 h 3844781"/>
              <a:gd name="connsiteX1039" fmla="*/ 3821557 w 6923157"/>
              <a:gd name="connsiteY1039" fmla="*/ 3201966 h 3844781"/>
              <a:gd name="connsiteX1040" fmla="*/ 3785028 w 6923157"/>
              <a:gd name="connsiteY1040" fmla="*/ 3194427 h 3844781"/>
              <a:gd name="connsiteX1041" fmla="*/ 3757617 w 6923157"/>
              <a:gd name="connsiteY1041" fmla="*/ 3190299 h 3844781"/>
              <a:gd name="connsiteX1042" fmla="*/ 3736656 w 6923157"/>
              <a:gd name="connsiteY1042" fmla="*/ 3189052 h 3844781"/>
              <a:gd name="connsiteX1043" fmla="*/ 3718682 w 6923157"/>
              <a:gd name="connsiteY1043" fmla="*/ 3184216 h 3844781"/>
              <a:gd name="connsiteX1044" fmla="*/ 3700889 w 6923157"/>
              <a:gd name="connsiteY1044" fmla="*/ 3141786 h 3844781"/>
              <a:gd name="connsiteX1045" fmla="*/ 3694492 w 6923157"/>
              <a:gd name="connsiteY1045" fmla="*/ 3132803 h 3844781"/>
              <a:gd name="connsiteX1046" fmla="*/ 3685849 w 6923157"/>
              <a:gd name="connsiteY1046" fmla="*/ 3139456 h 3844781"/>
              <a:gd name="connsiteX1047" fmla="*/ 3681833 w 6923157"/>
              <a:gd name="connsiteY1047" fmla="*/ 3148313 h 3844781"/>
              <a:gd name="connsiteX1048" fmla="*/ 3658046 w 6923157"/>
              <a:gd name="connsiteY1048" fmla="*/ 3164838 h 3844781"/>
              <a:gd name="connsiteX1049" fmla="*/ 3645331 w 6923157"/>
              <a:gd name="connsiteY1049" fmla="*/ 3153964 h 3844781"/>
              <a:gd name="connsiteX1050" fmla="*/ 3628178 w 6923157"/>
              <a:gd name="connsiteY1050" fmla="*/ 3168263 h 3844781"/>
              <a:gd name="connsiteX1051" fmla="*/ 3600133 w 6923157"/>
              <a:gd name="connsiteY1051" fmla="*/ 3172371 h 3844781"/>
              <a:gd name="connsiteX1052" fmla="*/ 3544783 w 6923157"/>
              <a:gd name="connsiteY1052" fmla="*/ 3160149 h 3844781"/>
              <a:gd name="connsiteX1053" fmla="*/ 3535797 w 6923157"/>
              <a:gd name="connsiteY1053" fmla="*/ 3157730 h 3844781"/>
              <a:gd name="connsiteX1054" fmla="*/ 3515893 w 6923157"/>
              <a:gd name="connsiteY1054" fmla="*/ 3164412 h 3844781"/>
              <a:gd name="connsiteX1055" fmla="*/ 3510502 w 6923157"/>
              <a:gd name="connsiteY1055" fmla="*/ 3169456 h 3844781"/>
              <a:gd name="connsiteX1056" fmla="*/ 3502308 w 6923157"/>
              <a:gd name="connsiteY1056" fmla="*/ 3172983 h 3844781"/>
              <a:gd name="connsiteX1057" fmla="*/ 3490123 w 6923157"/>
              <a:gd name="connsiteY1057" fmla="*/ 3166074 h 3844781"/>
              <a:gd name="connsiteX1058" fmla="*/ 3479099 w 6923157"/>
              <a:gd name="connsiteY1058" fmla="*/ 3154891 h 3844781"/>
              <a:gd name="connsiteX1059" fmla="*/ 3467310 w 6923157"/>
              <a:gd name="connsiteY1059" fmla="*/ 3150953 h 3844781"/>
              <a:gd name="connsiteX1060" fmla="*/ 3450313 w 6923157"/>
              <a:gd name="connsiteY1060" fmla="*/ 3146953 h 3844781"/>
              <a:gd name="connsiteX1061" fmla="*/ 3442701 w 6923157"/>
              <a:gd name="connsiteY1061" fmla="*/ 3148344 h 3844781"/>
              <a:gd name="connsiteX1062" fmla="*/ 3406781 w 6923157"/>
              <a:gd name="connsiteY1062" fmla="*/ 3151860 h 3844781"/>
              <a:gd name="connsiteX1063" fmla="*/ 3393910 w 6923157"/>
              <a:gd name="connsiteY1063" fmla="*/ 3159287 h 3844781"/>
              <a:gd name="connsiteX1064" fmla="*/ 3404800 w 6923157"/>
              <a:gd name="connsiteY1064" fmla="*/ 3169478 h 3844781"/>
              <a:gd name="connsiteX1065" fmla="*/ 3407601 w 6923157"/>
              <a:gd name="connsiteY1065" fmla="*/ 3170995 h 3844781"/>
              <a:gd name="connsiteX1066" fmla="*/ 3416724 w 6923157"/>
              <a:gd name="connsiteY1066" fmla="*/ 3206888 h 3844781"/>
              <a:gd name="connsiteX1067" fmla="*/ 3401525 w 6923157"/>
              <a:gd name="connsiteY1067" fmla="*/ 3190378 h 3844781"/>
              <a:gd name="connsiteX1068" fmla="*/ 3381887 w 6923157"/>
              <a:gd name="connsiteY1068" fmla="*/ 3199041 h 3844781"/>
              <a:gd name="connsiteX1069" fmla="*/ 3377128 w 6923157"/>
              <a:gd name="connsiteY1069" fmla="*/ 3195849 h 3844781"/>
              <a:gd name="connsiteX1070" fmla="*/ 3378026 w 6923157"/>
              <a:gd name="connsiteY1070" fmla="*/ 3189595 h 3844781"/>
              <a:gd name="connsiteX1071" fmla="*/ 3376836 w 6923157"/>
              <a:gd name="connsiteY1071" fmla="*/ 3180676 h 3844781"/>
              <a:gd name="connsiteX1072" fmla="*/ 3371893 w 6923157"/>
              <a:gd name="connsiteY1072" fmla="*/ 3182595 h 3844781"/>
              <a:gd name="connsiteX1073" fmla="*/ 3364334 w 6923157"/>
              <a:gd name="connsiteY1073" fmla="*/ 3177885 h 3844781"/>
              <a:gd name="connsiteX1074" fmla="*/ 3362694 w 6923157"/>
              <a:gd name="connsiteY1074" fmla="*/ 3172093 h 3844781"/>
              <a:gd name="connsiteX1075" fmla="*/ 3320299 w 6923157"/>
              <a:gd name="connsiteY1075" fmla="*/ 3192019 h 3844781"/>
              <a:gd name="connsiteX1076" fmla="*/ 3318475 w 6923157"/>
              <a:gd name="connsiteY1076" fmla="*/ 3191336 h 3844781"/>
              <a:gd name="connsiteX1077" fmla="*/ 3260932 w 6923157"/>
              <a:gd name="connsiteY1077" fmla="*/ 3188652 h 3844781"/>
              <a:gd name="connsiteX1078" fmla="*/ 3246341 w 6923157"/>
              <a:gd name="connsiteY1078" fmla="*/ 3183195 h 3844781"/>
              <a:gd name="connsiteX1079" fmla="*/ 3229530 w 6923157"/>
              <a:gd name="connsiteY1079" fmla="*/ 3174086 h 3844781"/>
              <a:gd name="connsiteX1080" fmla="*/ 3196727 w 6923157"/>
              <a:gd name="connsiteY1080" fmla="*/ 3175002 h 3844781"/>
              <a:gd name="connsiteX1081" fmla="*/ 3190967 w 6923157"/>
              <a:gd name="connsiteY1081" fmla="*/ 3190265 h 3844781"/>
              <a:gd name="connsiteX1082" fmla="*/ 3192871 w 6923157"/>
              <a:gd name="connsiteY1082" fmla="*/ 3198039 h 3844781"/>
              <a:gd name="connsiteX1083" fmla="*/ 3191604 w 6923157"/>
              <a:gd name="connsiteY1083" fmla="*/ 3214512 h 3844781"/>
              <a:gd name="connsiteX1084" fmla="*/ 3190124 w 6923157"/>
              <a:gd name="connsiteY1084" fmla="*/ 3222903 h 3844781"/>
              <a:gd name="connsiteX1085" fmla="*/ 3183410 w 6923157"/>
              <a:gd name="connsiteY1085" fmla="*/ 3218038 h 3844781"/>
              <a:gd name="connsiteX1086" fmla="*/ 3172888 w 6923157"/>
              <a:gd name="connsiteY1086" fmla="*/ 3197628 h 3844781"/>
              <a:gd name="connsiteX1087" fmla="*/ 3137705 w 6923157"/>
              <a:gd name="connsiteY1087" fmla="*/ 3180708 h 3844781"/>
              <a:gd name="connsiteX1088" fmla="*/ 3115001 w 6923157"/>
              <a:gd name="connsiteY1088" fmla="*/ 3185870 h 3844781"/>
              <a:gd name="connsiteX1089" fmla="*/ 3096233 w 6923157"/>
              <a:gd name="connsiteY1089" fmla="*/ 3175087 h 3844781"/>
              <a:gd name="connsiteX1090" fmla="*/ 3092901 w 6923157"/>
              <a:gd name="connsiteY1090" fmla="*/ 3169605 h 3844781"/>
              <a:gd name="connsiteX1091" fmla="*/ 3084947 w 6923157"/>
              <a:gd name="connsiteY1091" fmla="*/ 3194404 h 3844781"/>
              <a:gd name="connsiteX1092" fmla="*/ 3075644 w 6923157"/>
              <a:gd name="connsiteY1092" fmla="*/ 3196105 h 3844781"/>
              <a:gd name="connsiteX1093" fmla="*/ 3060736 w 6923157"/>
              <a:gd name="connsiteY1093" fmla="*/ 3194767 h 3844781"/>
              <a:gd name="connsiteX1094" fmla="*/ 3040965 w 6923157"/>
              <a:gd name="connsiteY1094" fmla="*/ 3202438 h 3844781"/>
              <a:gd name="connsiteX1095" fmla="*/ 3007819 w 6923157"/>
              <a:gd name="connsiteY1095" fmla="*/ 3194282 h 3844781"/>
              <a:gd name="connsiteX1096" fmla="*/ 2986357 w 6923157"/>
              <a:gd name="connsiteY1096" fmla="*/ 3202263 h 3844781"/>
              <a:gd name="connsiteX1097" fmla="*/ 2962277 w 6923157"/>
              <a:gd name="connsiteY1097" fmla="*/ 3203616 h 3844781"/>
              <a:gd name="connsiteX1098" fmla="*/ 2948612 w 6923157"/>
              <a:gd name="connsiteY1098" fmla="*/ 3205096 h 3844781"/>
              <a:gd name="connsiteX1099" fmla="*/ 2947053 w 6923157"/>
              <a:gd name="connsiteY1099" fmla="*/ 3206396 h 3844781"/>
              <a:gd name="connsiteX1100" fmla="*/ 2937485 w 6923157"/>
              <a:gd name="connsiteY1100" fmla="*/ 3206114 h 3844781"/>
              <a:gd name="connsiteX1101" fmla="*/ 2933757 w 6923157"/>
              <a:gd name="connsiteY1101" fmla="*/ 3197659 h 3844781"/>
              <a:gd name="connsiteX1102" fmla="*/ 2914407 w 6923157"/>
              <a:gd name="connsiteY1102" fmla="*/ 3189013 h 3844781"/>
              <a:gd name="connsiteX1103" fmla="*/ 2874101 w 6923157"/>
              <a:gd name="connsiteY1103" fmla="*/ 3211602 h 3844781"/>
              <a:gd name="connsiteX1104" fmla="*/ 2863422 w 6923157"/>
              <a:gd name="connsiteY1104" fmla="*/ 3209492 h 3844781"/>
              <a:gd name="connsiteX1105" fmla="*/ 2854435 w 6923157"/>
              <a:gd name="connsiteY1105" fmla="*/ 3207074 h 3844781"/>
              <a:gd name="connsiteX1106" fmla="*/ 2833687 w 6923157"/>
              <a:gd name="connsiteY1106" fmla="*/ 3213909 h 3844781"/>
              <a:gd name="connsiteX1107" fmla="*/ 2818041 w 6923157"/>
              <a:gd name="connsiteY1107" fmla="*/ 3233007 h 3844781"/>
              <a:gd name="connsiteX1108" fmla="*/ 2810508 w 6923157"/>
              <a:gd name="connsiteY1108" fmla="*/ 3241489 h 3844781"/>
              <a:gd name="connsiteX1109" fmla="*/ 2792747 w 6923157"/>
              <a:gd name="connsiteY1109" fmla="*/ 3244733 h 3844781"/>
              <a:gd name="connsiteX1110" fmla="*/ 2790581 w 6923157"/>
              <a:gd name="connsiteY1110" fmla="*/ 3267460 h 3844781"/>
              <a:gd name="connsiteX1111" fmla="*/ 2782861 w 6923157"/>
              <a:gd name="connsiteY1111" fmla="*/ 3248569 h 3844781"/>
              <a:gd name="connsiteX1112" fmla="*/ 2800965 w 6923157"/>
              <a:gd name="connsiteY1112" fmla="*/ 3221915 h 3844781"/>
              <a:gd name="connsiteX1113" fmla="*/ 2770330 w 6923157"/>
              <a:gd name="connsiteY1113" fmla="*/ 3232586 h 3844781"/>
              <a:gd name="connsiteX1114" fmla="*/ 2765732 w 6923157"/>
              <a:gd name="connsiteY1114" fmla="*/ 3243577 h 3844781"/>
              <a:gd name="connsiteX1115" fmla="*/ 2751065 w 6923157"/>
              <a:gd name="connsiteY1115" fmla="*/ 3263512 h 3844781"/>
              <a:gd name="connsiteX1116" fmla="*/ 2747894 w 6923157"/>
              <a:gd name="connsiteY1116" fmla="*/ 3272213 h 3844781"/>
              <a:gd name="connsiteX1117" fmla="*/ 2744618 w 6923157"/>
              <a:gd name="connsiteY1117" fmla="*/ 3293112 h 3844781"/>
              <a:gd name="connsiteX1118" fmla="*/ 2741022 w 6923157"/>
              <a:gd name="connsiteY1118" fmla="*/ 3285649 h 3844781"/>
              <a:gd name="connsiteX1119" fmla="*/ 2721622 w 6923157"/>
              <a:gd name="connsiteY1119" fmla="*/ 3283102 h 3844781"/>
              <a:gd name="connsiteX1120" fmla="*/ 2697754 w 6923157"/>
              <a:gd name="connsiteY1120" fmla="*/ 3292537 h 3844781"/>
              <a:gd name="connsiteX1121" fmla="*/ 2678486 w 6923157"/>
              <a:gd name="connsiteY1121" fmla="*/ 3290981 h 3844781"/>
              <a:gd name="connsiteX1122" fmla="*/ 2621444 w 6923157"/>
              <a:gd name="connsiteY1122" fmla="*/ 3279068 h 3844781"/>
              <a:gd name="connsiteX1123" fmla="*/ 2615098 w 6923157"/>
              <a:gd name="connsiteY1123" fmla="*/ 3263987 h 3844781"/>
              <a:gd name="connsiteX1124" fmla="*/ 2625933 w 6923157"/>
              <a:gd name="connsiteY1124" fmla="*/ 3247795 h 3844781"/>
              <a:gd name="connsiteX1125" fmla="*/ 2640866 w 6923157"/>
              <a:gd name="connsiteY1125" fmla="*/ 3229843 h 3844781"/>
              <a:gd name="connsiteX1126" fmla="*/ 2567468 w 6923157"/>
              <a:gd name="connsiteY1126" fmla="*/ 3270657 h 3844781"/>
              <a:gd name="connsiteX1127" fmla="*/ 2558429 w 6923157"/>
              <a:gd name="connsiteY1127" fmla="*/ 3274338 h 3844781"/>
              <a:gd name="connsiteX1128" fmla="*/ 2550920 w 6923157"/>
              <a:gd name="connsiteY1128" fmla="*/ 3263528 h 3844781"/>
              <a:gd name="connsiteX1129" fmla="*/ 2553113 w 6923157"/>
              <a:gd name="connsiteY1129" fmla="*/ 3253993 h 3844781"/>
              <a:gd name="connsiteX1130" fmla="*/ 2564451 w 6923157"/>
              <a:gd name="connsiteY1130" fmla="*/ 3228575 h 3844781"/>
              <a:gd name="connsiteX1131" fmla="*/ 2555937 w 6923157"/>
              <a:gd name="connsiteY1131" fmla="*/ 3203737 h 3844781"/>
              <a:gd name="connsiteX1132" fmla="*/ 2539947 w 6923157"/>
              <a:gd name="connsiteY1132" fmla="*/ 3213764 h 3844781"/>
              <a:gd name="connsiteX1133" fmla="*/ 2537173 w 6923157"/>
              <a:gd name="connsiteY1133" fmla="*/ 3225437 h 3844781"/>
              <a:gd name="connsiteX1134" fmla="*/ 2512832 w 6923157"/>
              <a:gd name="connsiteY1134" fmla="*/ 3257290 h 3844781"/>
              <a:gd name="connsiteX1135" fmla="*/ 2489546 w 6923157"/>
              <a:gd name="connsiteY1135" fmla="*/ 3264588 h 3844781"/>
              <a:gd name="connsiteX1136" fmla="*/ 2429333 w 6923157"/>
              <a:gd name="connsiteY1136" fmla="*/ 3261377 h 3844781"/>
              <a:gd name="connsiteX1137" fmla="*/ 2414506 w 6923157"/>
              <a:gd name="connsiteY1137" fmla="*/ 3267130 h 3844781"/>
              <a:gd name="connsiteX1138" fmla="*/ 2391036 w 6923157"/>
              <a:gd name="connsiteY1138" fmla="*/ 3279538 h 3844781"/>
              <a:gd name="connsiteX1139" fmla="*/ 2362117 w 6923157"/>
              <a:gd name="connsiteY1139" fmla="*/ 3270608 h 3844781"/>
              <a:gd name="connsiteX1140" fmla="*/ 2343245 w 6923157"/>
              <a:gd name="connsiteY1140" fmla="*/ 3272026 h 3844781"/>
              <a:gd name="connsiteX1141" fmla="*/ 2330373 w 6923157"/>
              <a:gd name="connsiteY1141" fmla="*/ 3279453 h 3844781"/>
              <a:gd name="connsiteX1142" fmla="*/ 2323422 w 6923157"/>
              <a:gd name="connsiteY1142" fmla="*/ 3285797 h 3844781"/>
              <a:gd name="connsiteX1143" fmla="*/ 2318452 w 6923157"/>
              <a:gd name="connsiteY1143" fmla="*/ 3274524 h 3844781"/>
              <a:gd name="connsiteX1144" fmla="*/ 2322654 w 6923157"/>
              <a:gd name="connsiteY1144" fmla="*/ 3260561 h 3844781"/>
              <a:gd name="connsiteX1145" fmla="*/ 2302166 w 6923157"/>
              <a:gd name="connsiteY1145" fmla="*/ 3236895 h 3844781"/>
              <a:gd name="connsiteX1146" fmla="*/ 2292414 w 6923157"/>
              <a:gd name="connsiteY1146" fmla="*/ 3241723 h 3844781"/>
              <a:gd name="connsiteX1147" fmla="*/ 2282977 w 6923157"/>
              <a:gd name="connsiteY1147" fmla="*/ 3242431 h 3844781"/>
              <a:gd name="connsiteX1148" fmla="*/ 2239047 w 6923157"/>
              <a:gd name="connsiteY1148" fmla="*/ 3244365 h 3844781"/>
              <a:gd name="connsiteX1149" fmla="*/ 2237039 w 6923157"/>
              <a:gd name="connsiteY1149" fmla="*/ 3248792 h 3844781"/>
              <a:gd name="connsiteX1150" fmla="*/ 2241745 w 6923157"/>
              <a:gd name="connsiteY1150" fmla="*/ 3258083 h 3844781"/>
              <a:gd name="connsiteX1151" fmla="*/ 2244864 w 6923157"/>
              <a:gd name="connsiteY1151" fmla="*/ 3255483 h 3844781"/>
              <a:gd name="connsiteX1152" fmla="*/ 2265745 w 6923157"/>
              <a:gd name="connsiteY1152" fmla="*/ 3249639 h 3844781"/>
              <a:gd name="connsiteX1153" fmla="*/ 2277641 w 6923157"/>
              <a:gd name="connsiteY1153" fmla="*/ 3273859 h 3844781"/>
              <a:gd name="connsiteX1154" fmla="*/ 2271139 w 6923157"/>
              <a:gd name="connsiteY1154" fmla="*/ 3277076 h 3844781"/>
              <a:gd name="connsiteX1155" fmla="*/ 2256311 w 6923157"/>
              <a:gd name="connsiteY1155" fmla="*/ 3282830 h 3844781"/>
              <a:gd name="connsiteX1156" fmla="*/ 2225096 w 6923157"/>
              <a:gd name="connsiteY1156" fmla="*/ 3295637 h 3844781"/>
              <a:gd name="connsiteX1157" fmla="*/ 2210188 w 6923157"/>
              <a:gd name="connsiteY1157" fmla="*/ 3294300 h 3844781"/>
              <a:gd name="connsiteX1158" fmla="*/ 2191501 w 6923157"/>
              <a:gd name="connsiteY1158" fmla="*/ 3290607 h 3844781"/>
              <a:gd name="connsiteX1159" fmla="*/ 2179395 w 6923157"/>
              <a:gd name="connsiteY1159" fmla="*/ 3290789 h 3844781"/>
              <a:gd name="connsiteX1160" fmla="*/ 2167104 w 6923157"/>
              <a:gd name="connsiteY1160" fmla="*/ 3296079 h 3844781"/>
              <a:gd name="connsiteX1161" fmla="*/ 2158222 w 6923157"/>
              <a:gd name="connsiteY1161" fmla="*/ 3281460 h 3844781"/>
              <a:gd name="connsiteX1162" fmla="*/ 2130101 w 6923157"/>
              <a:gd name="connsiteY1162" fmla="*/ 3310959 h 3844781"/>
              <a:gd name="connsiteX1163" fmla="*/ 2132425 w 6923157"/>
              <a:gd name="connsiteY1163" fmla="*/ 3302413 h 3844781"/>
              <a:gd name="connsiteX1164" fmla="*/ 2117807 w 6923157"/>
              <a:gd name="connsiteY1164" fmla="*/ 3283766 h 3844781"/>
              <a:gd name="connsiteX1165" fmla="*/ 2090741 w 6923157"/>
              <a:gd name="connsiteY1165" fmla="*/ 3288711 h 3844781"/>
              <a:gd name="connsiteX1166" fmla="*/ 2048475 w 6923157"/>
              <a:gd name="connsiteY1166" fmla="*/ 3277145 h 3844781"/>
              <a:gd name="connsiteX1167" fmla="*/ 2032353 w 6923157"/>
              <a:gd name="connsiteY1167" fmla="*/ 3286181 h 3844781"/>
              <a:gd name="connsiteX1168" fmla="*/ 2014750 w 6923157"/>
              <a:gd name="connsiteY1168" fmla="*/ 3303606 h 3844781"/>
              <a:gd name="connsiteX1169" fmla="*/ 1993340 w 6923157"/>
              <a:gd name="connsiteY1169" fmla="*/ 3305488 h 3844781"/>
              <a:gd name="connsiteX1170" fmla="*/ 1981419 w 6923157"/>
              <a:gd name="connsiteY1170" fmla="*/ 3300559 h 3844781"/>
              <a:gd name="connsiteX1171" fmla="*/ 1977771 w 6923157"/>
              <a:gd name="connsiteY1171" fmla="*/ 3299195 h 3844781"/>
              <a:gd name="connsiteX1172" fmla="*/ 1945579 w 6923157"/>
              <a:gd name="connsiteY1172" fmla="*/ 3311166 h 3844781"/>
              <a:gd name="connsiteX1173" fmla="*/ 1917297 w 6923157"/>
              <a:gd name="connsiteY1173" fmla="*/ 3326483 h 3844781"/>
              <a:gd name="connsiteX1174" fmla="*/ 1908575 w 6923157"/>
              <a:gd name="connsiteY1174" fmla="*/ 3326046 h 3844781"/>
              <a:gd name="connsiteX1175" fmla="*/ 1895491 w 6923157"/>
              <a:gd name="connsiteY1175" fmla="*/ 3325391 h 3844781"/>
              <a:gd name="connsiteX1176" fmla="*/ 1856876 w 6923157"/>
              <a:gd name="connsiteY1176" fmla="*/ 3347670 h 3844781"/>
              <a:gd name="connsiteX1177" fmla="*/ 1839431 w 6923157"/>
              <a:gd name="connsiteY1177" fmla="*/ 3346796 h 3844781"/>
              <a:gd name="connsiteX1178" fmla="*/ 1829650 w 6923157"/>
              <a:gd name="connsiteY1178" fmla="*/ 3338433 h 3844781"/>
              <a:gd name="connsiteX1179" fmla="*/ 1822407 w 6923157"/>
              <a:gd name="connsiteY1179" fmla="*/ 3329605 h 3844781"/>
              <a:gd name="connsiteX1180" fmla="*/ 1788362 w 6923157"/>
              <a:gd name="connsiteY1180" fmla="*/ 3327702 h 3844781"/>
              <a:gd name="connsiteX1181" fmla="*/ 1781887 w 6923157"/>
              <a:gd name="connsiteY1181" fmla="*/ 3344112 h 3844781"/>
              <a:gd name="connsiteX1182" fmla="*/ 1779907 w 6923157"/>
              <a:gd name="connsiteY1182" fmla="*/ 3361729 h 3844781"/>
              <a:gd name="connsiteX1183" fmla="*/ 1768090 w 6923157"/>
              <a:gd name="connsiteY1183" fmla="*/ 3344601 h 3844781"/>
              <a:gd name="connsiteX1184" fmla="*/ 1746308 w 6923157"/>
              <a:gd name="connsiteY1184" fmla="*/ 3324219 h 3844781"/>
              <a:gd name="connsiteX1185" fmla="*/ 1721807 w 6923157"/>
              <a:gd name="connsiteY1185" fmla="*/ 3341889 h 3844781"/>
              <a:gd name="connsiteX1186" fmla="*/ 1708803 w 6923157"/>
              <a:gd name="connsiteY1186" fmla="*/ 3348326 h 3844781"/>
              <a:gd name="connsiteX1187" fmla="*/ 1686335 w 6923157"/>
              <a:gd name="connsiteY1187" fmla="*/ 3342278 h 3844781"/>
              <a:gd name="connsiteX1188" fmla="*/ 1678459 w 6923157"/>
              <a:gd name="connsiteY1188" fmla="*/ 3341687 h 3844781"/>
              <a:gd name="connsiteX1189" fmla="*/ 1661094 w 6923157"/>
              <a:gd name="connsiteY1189" fmla="*/ 3347905 h 3844781"/>
              <a:gd name="connsiteX1190" fmla="*/ 1666934 w 6923157"/>
              <a:gd name="connsiteY1190" fmla="*/ 3339731 h 3844781"/>
              <a:gd name="connsiteX1191" fmla="*/ 1664236 w 6923157"/>
              <a:gd name="connsiteY1191" fmla="*/ 3326014 h 3844781"/>
              <a:gd name="connsiteX1192" fmla="*/ 1654352 w 6923157"/>
              <a:gd name="connsiteY1192" fmla="*/ 3329850 h 3844781"/>
              <a:gd name="connsiteX1193" fmla="*/ 1631439 w 6923157"/>
              <a:gd name="connsiteY1193" fmla="*/ 3359412 h 3844781"/>
              <a:gd name="connsiteX1194" fmla="*/ 1610690 w 6923157"/>
              <a:gd name="connsiteY1194" fmla="*/ 3366248 h 3844781"/>
              <a:gd name="connsiteX1195" fmla="*/ 1587588 w 6923157"/>
              <a:gd name="connsiteY1195" fmla="*/ 3368437 h 3844781"/>
              <a:gd name="connsiteX1196" fmla="*/ 1562399 w 6923157"/>
              <a:gd name="connsiteY1196" fmla="*/ 3367962 h 3844781"/>
              <a:gd name="connsiteX1197" fmla="*/ 1544901 w 6923157"/>
              <a:gd name="connsiteY1197" fmla="*/ 3373188 h 3844781"/>
              <a:gd name="connsiteX1198" fmla="*/ 1523623 w 6923157"/>
              <a:gd name="connsiteY1198" fmla="*/ 3376060 h 3844781"/>
              <a:gd name="connsiteX1199" fmla="*/ 1516776 w 6923157"/>
              <a:gd name="connsiteY1199" fmla="*/ 3370206 h 3844781"/>
              <a:gd name="connsiteX1200" fmla="*/ 1491904 w 6923157"/>
              <a:gd name="connsiteY1200" fmla="*/ 3365614 h 3844781"/>
              <a:gd name="connsiteX1201" fmla="*/ 1481201 w 6923157"/>
              <a:gd name="connsiteY1201" fmla="*/ 3382794 h 3844781"/>
              <a:gd name="connsiteX1202" fmla="*/ 1463465 w 6923157"/>
              <a:gd name="connsiteY1202" fmla="*/ 3399230 h 3844781"/>
              <a:gd name="connsiteX1203" fmla="*/ 1432119 w 6923157"/>
              <a:gd name="connsiteY1203" fmla="*/ 3411045 h 3844781"/>
              <a:gd name="connsiteX1204" fmla="*/ 1423925 w 6923157"/>
              <a:gd name="connsiteY1204" fmla="*/ 3414572 h 3844781"/>
              <a:gd name="connsiteX1205" fmla="*/ 1376163 w 6923157"/>
              <a:gd name="connsiteY1205" fmla="*/ 3420251 h 3844781"/>
              <a:gd name="connsiteX1206" fmla="*/ 1384514 w 6923157"/>
              <a:gd name="connsiteY1206" fmla="*/ 3398425 h 3844781"/>
              <a:gd name="connsiteX1207" fmla="*/ 1386707 w 6923157"/>
              <a:gd name="connsiteY1207" fmla="*/ 3388889 h 3844781"/>
              <a:gd name="connsiteX1208" fmla="*/ 1386230 w 6923157"/>
              <a:gd name="connsiteY1208" fmla="*/ 3378825 h 3844781"/>
              <a:gd name="connsiteX1209" fmla="*/ 1377903 w 6923157"/>
              <a:gd name="connsiteY1209" fmla="*/ 3381361 h 3844781"/>
              <a:gd name="connsiteX1210" fmla="*/ 1370187 w 6923157"/>
              <a:gd name="connsiteY1210" fmla="*/ 3394951 h 3844781"/>
              <a:gd name="connsiteX1211" fmla="*/ 1363157 w 6923157"/>
              <a:gd name="connsiteY1211" fmla="*/ 3394205 h 3844781"/>
              <a:gd name="connsiteX1212" fmla="*/ 1356625 w 6923157"/>
              <a:gd name="connsiteY1212" fmla="*/ 3384233 h 3844781"/>
              <a:gd name="connsiteX1213" fmla="*/ 1314151 w 6923157"/>
              <a:gd name="connsiteY1213" fmla="*/ 3397066 h 3844781"/>
              <a:gd name="connsiteX1214" fmla="*/ 1305456 w 6923157"/>
              <a:gd name="connsiteY1214" fmla="*/ 3409820 h 3844781"/>
              <a:gd name="connsiteX1215" fmla="*/ 1304715 w 6923157"/>
              <a:gd name="connsiteY1215" fmla="*/ 3397775 h 3844781"/>
              <a:gd name="connsiteX1216" fmla="*/ 1294220 w 6923157"/>
              <a:gd name="connsiteY1216" fmla="*/ 3390556 h 3844781"/>
              <a:gd name="connsiteX1217" fmla="*/ 1280371 w 6923157"/>
              <a:gd name="connsiteY1217" fmla="*/ 3397146 h 3844781"/>
              <a:gd name="connsiteX1218" fmla="*/ 1273632 w 6923157"/>
              <a:gd name="connsiteY1218" fmla="*/ 3411572 h 3844781"/>
              <a:gd name="connsiteX1219" fmla="*/ 1280374 w 6923157"/>
              <a:gd name="connsiteY1219" fmla="*/ 3429627 h 3844781"/>
              <a:gd name="connsiteX1220" fmla="*/ 1266100 w 6923157"/>
              <a:gd name="connsiteY1220" fmla="*/ 3420054 h 3844781"/>
              <a:gd name="connsiteX1221" fmla="*/ 1253413 w 6923157"/>
              <a:gd name="connsiteY1221" fmla="*/ 3422371 h 3844781"/>
              <a:gd name="connsiteX1222" fmla="*/ 1213475 w 6923157"/>
              <a:gd name="connsiteY1222" fmla="*/ 3434742 h 3844781"/>
              <a:gd name="connsiteX1223" fmla="*/ 1182789 w 6923157"/>
              <a:gd name="connsiteY1223" fmla="*/ 3451513 h 3844781"/>
              <a:gd name="connsiteX1224" fmla="*/ 1175706 w 6923157"/>
              <a:gd name="connsiteY1224" fmla="*/ 3456868 h 3844781"/>
              <a:gd name="connsiteX1225" fmla="*/ 1157575 w 6923157"/>
              <a:gd name="connsiteY1225" fmla="*/ 3470330 h 3844781"/>
              <a:gd name="connsiteX1226" fmla="*/ 1156993 w 6923157"/>
              <a:gd name="connsiteY1226" fmla="*/ 3472466 h 3844781"/>
              <a:gd name="connsiteX1227" fmla="*/ 1148483 w 6923157"/>
              <a:gd name="connsiteY1227" fmla="*/ 3480112 h 3844781"/>
              <a:gd name="connsiteX1228" fmla="*/ 1143196 w 6923157"/>
              <a:gd name="connsiteY1228" fmla="*/ 3472958 h 3844781"/>
              <a:gd name="connsiteX1229" fmla="*/ 1129450 w 6923157"/>
              <a:gd name="connsiteY1229" fmla="*/ 3467347 h 3844781"/>
              <a:gd name="connsiteX1230" fmla="*/ 1096544 w 6923157"/>
              <a:gd name="connsiteY1230" fmla="*/ 3480463 h 3844781"/>
              <a:gd name="connsiteX1231" fmla="*/ 1071962 w 6923157"/>
              <a:gd name="connsiteY1231" fmla="*/ 3491043 h 3844781"/>
              <a:gd name="connsiteX1232" fmla="*/ 1064799 w 6923157"/>
              <a:gd name="connsiteY1232" fmla="*/ 3489307 h 3844781"/>
              <a:gd name="connsiteX1233" fmla="*/ 1044023 w 6923157"/>
              <a:gd name="connsiteY1233" fmla="*/ 3482951 h 3844781"/>
              <a:gd name="connsiteX1234" fmla="*/ 1013309 w 6923157"/>
              <a:gd name="connsiteY1234" fmla="*/ 3486531 h 3844781"/>
              <a:gd name="connsiteX1235" fmla="*/ 1019972 w 6923157"/>
              <a:gd name="connsiteY1235" fmla="*/ 3497496 h 3844781"/>
              <a:gd name="connsiteX1236" fmla="*/ 1017911 w 6923157"/>
              <a:gd name="connsiteY1236" fmla="*/ 3508022 h 3844781"/>
              <a:gd name="connsiteX1237" fmla="*/ 988812 w 6923157"/>
              <a:gd name="connsiteY1237" fmla="*/ 3536685 h 3844781"/>
              <a:gd name="connsiteX1238" fmla="*/ 944489 w 6923157"/>
              <a:gd name="connsiteY1238" fmla="*/ 3568127 h 3844781"/>
              <a:gd name="connsiteX1239" fmla="*/ 938487 w 6923157"/>
              <a:gd name="connsiteY1239" fmla="*/ 3562118 h 3844781"/>
              <a:gd name="connsiteX1240" fmla="*/ 946520 w 6923157"/>
              <a:gd name="connsiteY1240" fmla="*/ 3544409 h 3844781"/>
              <a:gd name="connsiteX1241" fmla="*/ 946626 w 6923157"/>
              <a:gd name="connsiteY1241" fmla="*/ 3532209 h 3844781"/>
              <a:gd name="connsiteX1242" fmla="*/ 937057 w 6923157"/>
              <a:gd name="connsiteY1242" fmla="*/ 3531926 h 3844781"/>
              <a:gd name="connsiteX1243" fmla="*/ 924451 w 6923157"/>
              <a:gd name="connsiteY1243" fmla="*/ 3541335 h 3844781"/>
              <a:gd name="connsiteX1244" fmla="*/ 915278 w 6923157"/>
              <a:gd name="connsiteY1244" fmla="*/ 3544026 h 3844781"/>
              <a:gd name="connsiteX1245" fmla="*/ 915383 w 6923157"/>
              <a:gd name="connsiteY1245" fmla="*/ 3531825 h 3844781"/>
              <a:gd name="connsiteX1246" fmla="*/ 916281 w 6923157"/>
              <a:gd name="connsiteY1246" fmla="*/ 3525571 h 3844781"/>
              <a:gd name="connsiteX1247" fmla="*/ 910493 w 6923157"/>
              <a:gd name="connsiteY1247" fmla="*/ 3527644 h 3844781"/>
              <a:gd name="connsiteX1248" fmla="*/ 871457 w 6923157"/>
              <a:gd name="connsiteY1248" fmla="*/ 3566242 h 3844781"/>
              <a:gd name="connsiteX1249" fmla="*/ 820765 w 6923157"/>
              <a:gd name="connsiteY1249" fmla="*/ 3634375 h 3844781"/>
              <a:gd name="connsiteX1250" fmla="*/ 815110 w 6923157"/>
              <a:gd name="connsiteY1250" fmla="*/ 3637438 h 3844781"/>
              <a:gd name="connsiteX1251" fmla="*/ 811515 w 6923157"/>
              <a:gd name="connsiteY1251" fmla="*/ 3629975 h 3844781"/>
              <a:gd name="connsiteX1252" fmla="*/ 812517 w 6923157"/>
              <a:gd name="connsiteY1252" fmla="*/ 3611520 h 3844781"/>
              <a:gd name="connsiteX1253" fmla="*/ 812093 w 6923157"/>
              <a:gd name="connsiteY1253" fmla="*/ 3595357 h 3844781"/>
              <a:gd name="connsiteX1254" fmla="*/ 803238 w 6923157"/>
              <a:gd name="connsiteY1254" fmla="*/ 3593929 h 3844781"/>
              <a:gd name="connsiteX1255" fmla="*/ 795520 w 6923157"/>
              <a:gd name="connsiteY1255" fmla="*/ 3607519 h 3844781"/>
              <a:gd name="connsiteX1256" fmla="*/ 783944 w 6923157"/>
              <a:gd name="connsiteY1256" fmla="*/ 3611664 h 3844781"/>
              <a:gd name="connsiteX1257" fmla="*/ 778605 w 6923157"/>
              <a:gd name="connsiteY1257" fmla="*/ 3610609 h 3844781"/>
              <a:gd name="connsiteX1258" fmla="*/ 765469 w 6923157"/>
              <a:gd name="connsiteY1258" fmla="*/ 3616054 h 3844781"/>
              <a:gd name="connsiteX1259" fmla="*/ 748396 w 6923157"/>
              <a:gd name="connsiteY1259" fmla="*/ 3637444 h 3844781"/>
              <a:gd name="connsiteX1260" fmla="*/ 729895 w 6923157"/>
              <a:gd name="connsiteY1260" fmla="*/ 3661125 h 3844781"/>
              <a:gd name="connsiteX1261" fmla="*/ 718768 w 6923157"/>
              <a:gd name="connsiteY1261" fmla="*/ 3662143 h 3844781"/>
              <a:gd name="connsiteX1262" fmla="*/ 661731 w 6923157"/>
              <a:gd name="connsiteY1262" fmla="*/ 3715194 h 3844781"/>
              <a:gd name="connsiteX1263" fmla="*/ 641275 w 6923157"/>
              <a:gd name="connsiteY1263" fmla="*/ 3737201 h 3844781"/>
              <a:gd name="connsiteX1264" fmla="*/ 628853 w 6923157"/>
              <a:gd name="connsiteY1264" fmla="*/ 3741501 h 3844781"/>
              <a:gd name="connsiteX1265" fmla="*/ 606890 w 6923157"/>
              <a:gd name="connsiteY1265" fmla="*/ 3758709 h 3844781"/>
              <a:gd name="connsiteX1266" fmla="*/ 595895 w 6923157"/>
              <a:gd name="connsiteY1266" fmla="*/ 3760718 h 3844781"/>
              <a:gd name="connsiteX1267" fmla="*/ 583074 w 6923157"/>
              <a:gd name="connsiteY1267" fmla="*/ 3762044 h 3844781"/>
              <a:gd name="connsiteX1268" fmla="*/ 570732 w 6923157"/>
              <a:gd name="connsiteY1268" fmla="*/ 3773434 h 3844781"/>
              <a:gd name="connsiteX1269" fmla="*/ 569437 w 6923157"/>
              <a:gd name="connsiteY1269" fmla="*/ 3776716 h 3844781"/>
              <a:gd name="connsiteX1270" fmla="*/ 571052 w 6923157"/>
              <a:gd name="connsiteY1270" fmla="*/ 3801798 h 3844781"/>
              <a:gd name="connsiteX1271" fmla="*/ 560982 w 6923157"/>
              <a:gd name="connsiteY1271" fmla="*/ 3810743 h 3844781"/>
              <a:gd name="connsiteX1272" fmla="*/ 555431 w 6923157"/>
              <a:gd name="connsiteY1272" fmla="*/ 3801607 h 3844781"/>
              <a:gd name="connsiteX1273" fmla="*/ 554874 w 6923157"/>
              <a:gd name="connsiteY1273" fmla="*/ 3784452 h 3844781"/>
              <a:gd name="connsiteX1274" fmla="*/ 543617 w 6923157"/>
              <a:gd name="connsiteY1274" fmla="*/ 3816960 h 3844781"/>
              <a:gd name="connsiteX1275" fmla="*/ 526359 w 6923157"/>
              <a:gd name="connsiteY1275" fmla="*/ 3843460 h 3844781"/>
              <a:gd name="connsiteX1276" fmla="*/ 519776 w 6923157"/>
              <a:gd name="connsiteY1276" fmla="*/ 3839587 h 3844781"/>
              <a:gd name="connsiteX1277" fmla="*/ 523582 w 6923157"/>
              <a:gd name="connsiteY1277" fmla="*/ 3822650 h 3844781"/>
              <a:gd name="connsiteX1278" fmla="*/ 528681 w 6923157"/>
              <a:gd name="connsiteY1278" fmla="*/ 3802432 h 3844781"/>
              <a:gd name="connsiteX1279" fmla="*/ 503043 w 6923157"/>
              <a:gd name="connsiteY1279" fmla="*/ 3805086 h 3844781"/>
              <a:gd name="connsiteX1280" fmla="*/ 518424 w 6923157"/>
              <a:gd name="connsiteY1280" fmla="*/ 3784004 h 3844781"/>
              <a:gd name="connsiteX1281" fmla="*/ 524738 w 6923157"/>
              <a:gd name="connsiteY1281" fmla="*/ 3753413 h 3844781"/>
              <a:gd name="connsiteX1282" fmla="*/ 519267 w 6923157"/>
              <a:gd name="connsiteY1282" fmla="*/ 3751368 h 3844781"/>
              <a:gd name="connsiteX1283" fmla="*/ 510703 w 6923157"/>
              <a:gd name="connsiteY1283" fmla="*/ 3765112 h 3844781"/>
              <a:gd name="connsiteX1284" fmla="*/ 487470 w 6923157"/>
              <a:gd name="connsiteY1284" fmla="*/ 3766311 h 3844781"/>
              <a:gd name="connsiteX1285" fmla="*/ 485779 w 6923157"/>
              <a:gd name="connsiteY1285" fmla="*/ 3766620 h 3844781"/>
              <a:gd name="connsiteX1286" fmla="*/ 455966 w 6923157"/>
              <a:gd name="connsiteY1286" fmla="*/ 3796428 h 3844781"/>
              <a:gd name="connsiteX1287" fmla="*/ 407281 w 6923157"/>
              <a:gd name="connsiteY1287" fmla="*/ 3827653 h 3844781"/>
              <a:gd name="connsiteX1288" fmla="*/ 411535 w 6923157"/>
              <a:gd name="connsiteY1288" fmla="*/ 3807590 h 3844781"/>
              <a:gd name="connsiteX1289" fmla="*/ 402204 w 6923157"/>
              <a:gd name="connsiteY1289" fmla="*/ 3796098 h 3844781"/>
              <a:gd name="connsiteX1290" fmla="*/ 365409 w 6923157"/>
              <a:gd name="connsiteY1290" fmla="*/ 3786577 h 3844781"/>
              <a:gd name="connsiteX1291" fmla="*/ 354835 w 6923157"/>
              <a:gd name="connsiteY1291" fmla="*/ 3772267 h 3844781"/>
              <a:gd name="connsiteX1292" fmla="*/ 338075 w 6923157"/>
              <a:gd name="connsiteY1292" fmla="*/ 3757057 h 3844781"/>
              <a:gd name="connsiteX1293" fmla="*/ 325653 w 6923157"/>
              <a:gd name="connsiteY1293" fmla="*/ 3761357 h 3844781"/>
              <a:gd name="connsiteX1294" fmla="*/ 309554 w 6923157"/>
              <a:gd name="connsiteY1294" fmla="*/ 3751101 h 3844781"/>
              <a:gd name="connsiteX1295" fmla="*/ 304637 w 6923157"/>
              <a:gd name="connsiteY1295" fmla="*/ 3733728 h 3844781"/>
              <a:gd name="connsiteX1296" fmla="*/ 311031 w 6923157"/>
              <a:gd name="connsiteY1296" fmla="*/ 3710227 h 3844781"/>
              <a:gd name="connsiteX1297" fmla="*/ 325065 w 6923157"/>
              <a:gd name="connsiteY1297" fmla="*/ 3698529 h 3844781"/>
              <a:gd name="connsiteX1298" fmla="*/ 336617 w 6923157"/>
              <a:gd name="connsiteY1298" fmla="*/ 3713675 h 3844781"/>
              <a:gd name="connsiteX1299" fmla="*/ 347878 w 6923157"/>
              <a:gd name="connsiteY1299" fmla="*/ 3713648 h 3844781"/>
              <a:gd name="connsiteX1300" fmla="*/ 355884 w 6923157"/>
              <a:gd name="connsiteY1300" fmla="*/ 3682749 h 3844781"/>
              <a:gd name="connsiteX1301" fmla="*/ 354032 w 6923157"/>
              <a:gd name="connsiteY1301" fmla="*/ 3668875 h 3844781"/>
              <a:gd name="connsiteX1302" fmla="*/ 354745 w 6923157"/>
              <a:gd name="connsiteY1302" fmla="*/ 3667730 h 3844781"/>
              <a:gd name="connsiteX1303" fmla="*/ 353054 w 6923157"/>
              <a:gd name="connsiteY1303" fmla="*/ 3668038 h 3844781"/>
              <a:gd name="connsiteX1304" fmla="*/ 307884 w 6923157"/>
              <a:gd name="connsiteY1304" fmla="*/ 3699637 h 3844781"/>
              <a:gd name="connsiteX1305" fmla="*/ 282273 w 6923157"/>
              <a:gd name="connsiteY1305" fmla="*/ 3715481 h 3844781"/>
              <a:gd name="connsiteX1306" fmla="*/ 270459 w 6923157"/>
              <a:gd name="connsiteY1306" fmla="*/ 3730834 h 3844781"/>
              <a:gd name="connsiteX1307" fmla="*/ 263377 w 6923157"/>
              <a:gd name="connsiteY1307" fmla="*/ 3736189 h 3844781"/>
              <a:gd name="connsiteX1308" fmla="*/ 248284 w 6923157"/>
              <a:gd name="connsiteY1308" fmla="*/ 3739961 h 3844781"/>
              <a:gd name="connsiteX1309" fmla="*/ 223390 w 6923157"/>
              <a:gd name="connsiteY1309" fmla="*/ 3787142 h 3844781"/>
              <a:gd name="connsiteX1310" fmla="*/ 221962 w 6923157"/>
              <a:gd name="connsiteY1310" fmla="*/ 3789432 h 3844781"/>
              <a:gd name="connsiteX1311" fmla="*/ 214614 w 6923157"/>
              <a:gd name="connsiteY1311" fmla="*/ 3792805 h 3844781"/>
              <a:gd name="connsiteX1312" fmla="*/ 209328 w 6923157"/>
              <a:gd name="connsiteY1312" fmla="*/ 3785650 h 3844781"/>
              <a:gd name="connsiteX1313" fmla="*/ 212102 w 6923157"/>
              <a:gd name="connsiteY1313" fmla="*/ 3773976 h 3844781"/>
              <a:gd name="connsiteX1314" fmla="*/ 224997 w 6923157"/>
              <a:gd name="connsiteY1314" fmla="*/ 3747260 h 3844781"/>
              <a:gd name="connsiteX1315" fmla="*/ 225580 w 6923157"/>
              <a:gd name="connsiteY1315" fmla="*/ 3745123 h 3844781"/>
              <a:gd name="connsiteX1316" fmla="*/ 227139 w 6923157"/>
              <a:gd name="connsiteY1316" fmla="*/ 3743824 h 3844781"/>
              <a:gd name="connsiteX1317" fmla="*/ 224601 w 6923157"/>
              <a:gd name="connsiteY1317" fmla="*/ 3744287 h 3844781"/>
              <a:gd name="connsiteX1318" fmla="*/ 223043 w 6923157"/>
              <a:gd name="connsiteY1318" fmla="*/ 3745587 h 3844781"/>
              <a:gd name="connsiteX1319" fmla="*/ 200946 w 6923157"/>
              <a:gd name="connsiteY1319" fmla="*/ 3761803 h 3844781"/>
              <a:gd name="connsiteX1320" fmla="*/ 177952 w 6923157"/>
              <a:gd name="connsiteY1320" fmla="*/ 3784275 h 3844781"/>
              <a:gd name="connsiteX1321" fmla="*/ 164420 w 6923157"/>
              <a:gd name="connsiteY1321" fmla="*/ 3786747 h 3844781"/>
              <a:gd name="connsiteX1322" fmla="*/ 163863 w 6923157"/>
              <a:gd name="connsiteY1322" fmla="*/ 3769592 h 3844781"/>
              <a:gd name="connsiteX1323" fmla="*/ 177208 w 6923157"/>
              <a:gd name="connsiteY1323" fmla="*/ 3739748 h 3844781"/>
              <a:gd name="connsiteX1324" fmla="*/ 181646 w 6923157"/>
              <a:gd name="connsiteY1324" fmla="*/ 3714576 h 3844781"/>
              <a:gd name="connsiteX1325" fmla="*/ 172502 w 6923157"/>
              <a:gd name="connsiteY1325" fmla="*/ 3730457 h 3844781"/>
              <a:gd name="connsiteX1326" fmla="*/ 150038 w 6923157"/>
              <a:gd name="connsiteY1326" fmla="*/ 3756891 h 3844781"/>
              <a:gd name="connsiteX1327" fmla="*/ 118823 w 6923157"/>
              <a:gd name="connsiteY1327" fmla="*/ 3769699 h 3844781"/>
              <a:gd name="connsiteX1328" fmla="*/ 88345 w 6923157"/>
              <a:gd name="connsiteY1328" fmla="*/ 3762069 h 3844781"/>
              <a:gd name="connsiteX1329" fmla="*/ 73120 w 6923157"/>
              <a:gd name="connsiteY1329" fmla="*/ 3764851 h 3844781"/>
              <a:gd name="connsiteX1330" fmla="*/ 62418 w 6923157"/>
              <a:gd name="connsiteY1330" fmla="*/ 3782032 h 3844781"/>
              <a:gd name="connsiteX1331" fmla="*/ 20334 w 6923157"/>
              <a:gd name="connsiteY1331" fmla="*/ 3732874 h 3844781"/>
              <a:gd name="connsiteX1332" fmla="*/ 3595 w 6923157"/>
              <a:gd name="connsiteY1332" fmla="*/ 3665891 h 3844781"/>
              <a:gd name="connsiteX1333" fmla="*/ 16781 w 6923157"/>
              <a:gd name="connsiteY1333" fmla="*/ 3621866 h 3844781"/>
              <a:gd name="connsiteX1334" fmla="*/ 36259 w 6923157"/>
              <a:gd name="connsiteY1334" fmla="*/ 3599020 h 3844781"/>
              <a:gd name="connsiteX1335" fmla="*/ 39934 w 6923157"/>
              <a:gd name="connsiteY1335" fmla="*/ 3613574 h 3844781"/>
              <a:gd name="connsiteX1336" fmla="*/ 58538 w 6923157"/>
              <a:gd name="connsiteY1336" fmla="*/ 3577694 h 3844781"/>
              <a:gd name="connsiteX1337" fmla="*/ 72362 w 6923157"/>
              <a:gd name="connsiteY1337" fmla="*/ 3557912 h 3844781"/>
              <a:gd name="connsiteX1338" fmla="*/ 96545 w 6923157"/>
              <a:gd name="connsiteY1338" fmla="*/ 3544360 h 3844781"/>
              <a:gd name="connsiteX1339" fmla="*/ 120677 w 6923157"/>
              <a:gd name="connsiteY1339" fmla="*/ 3536906 h 3844781"/>
              <a:gd name="connsiteX1340" fmla="*/ 141530 w 6923157"/>
              <a:gd name="connsiteY1340" fmla="*/ 3517871 h 3844781"/>
              <a:gd name="connsiteX1341" fmla="*/ 153713 w 6923157"/>
              <a:gd name="connsiteY1341" fmla="*/ 3492300 h 3844781"/>
              <a:gd name="connsiteX1342" fmla="*/ 165475 w 6923157"/>
              <a:gd name="connsiteY1342" fmla="*/ 3483046 h 3844781"/>
              <a:gd name="connsiteX1343" fmla="*/ 235437 w 6923157"/>
              <a:gd name="connsiteY1343" fmla="*/ 3448950 h 3844781"/>
              <a:gd name="connsiteX1344" fmla="*/ 256318 w 6923157"/>
              <a:gd name="connsiteY1344" fmla="*/ 3443105 h 3844781"/>
              <a:gd name="connsiteX1345" fmla="*/ 287160 w 6923157"/>
              <a:gd name="connsiteY1345" fmla="*/ 3408033 h 3844781"/>
              <a:gd name="connsiteX1346" fmla="*/ 297520 w 6923157"/>
              <a:gd name="connsiteY1346" fmla="*/ 3381779 h 3844781"/>
              <a:gd name="connsiteX1347" fmla="*/ 304652 w 6923157"/>
              <a:gd name="connsiteY1347" fmla="*/ 3337843 h 3844781"/>
              <a:gd name="connsiteX1348" fmla="*/ 299761 w 6923157"/>
              <a:gd name="connsiteY1348" fmla="*/ 3333660 h 3844781"/>
              <a:gd name="connsiteX1349" fmla="*/ 295215 w 6923157"/>
              <a:gd name="connsiteY1349" fmla="*/ 3338552 h 3844781"/>
              <a:gd name="connsiteX1350" fmla="*/ 295428 w 6923157"/>
              <a:gd name="connsiteY1350" fmla="*/ 3346634 h 3844781"/>
              <a:gd name="connsiteX1351" fmla="*/ 282980 w 6923157"/>
              <a:gd name="connsiteY1351" fmla="*/ 3370224 h 3844781"/>
              <a:gd name="connsiteX1352" fmla="*/ 247773 w 6923157"/>
              <a:gd name="connsiteY1352" fmla="*/ 3372594 h 3844781"/>
              <a:gd name="connsiteX1353" fmla="*/ 256440 w 6923157"/>
              <a:gd name="connsiteY1353" fmla="*/ 3346650 h 3844781"/>
              <a:gd name="connsiteX1354" fmla="*/ 255250 w 6923157"/>
              <a:gd name="connsiteY1354" fmla="*/ 3337732 h 3844781"/>
              <a:gd name="connsiteX1355" fmla="*/ 248034 w 6923157"/>
              <a:gd name="connsiteY1355" fmla="*/ 3342095 h 3844781"/>
              <a:gd name="connsiteX1356" fmla="*/ 240053 w 6923157"/>
              <a:gd name="connsiteY1356" fmla="*/ 3353703 h 3844781"/>
              <a:gd name="connsiteX1357" fmla="*/ 227286 w 6923157"/>
              <a:gd name="connsiteY1357" fmla="*/ 3348929 h 3844781"/>
              <a:gd name="connsiteX1358" fmla="*/ 211055 w 6923157"/>
              <a:gd name="connsiteY1358" fmla="*/ 3337683 h 3844781"/>
              <a:gd name="connsiteX1359" fmla="*/ 202121 w 6923157"/>
              <a:gd name="connsiteY1359" fmla="*/ 3329165 h 3844781"/>
              <a:gd name="connsiteX1360" fmla="*/ 203733 w 6923157"/>
              <a:gd name="connsiteY1360" fmla="*/ 3321765 h 3844781"/>
              <a:gd name="connsiteX1361" fmla="*/ 195247 w 6923157"/>
              <a:gd name="connsiteY1361" fmla="*/ 3310118 h 3844781"/>
              <a:gd name="connsiteX1362" fmla="*/ 149862 w 6923157"/>
              <a:gd name="connsiteY1362" fmla="*/ 3301152 h 3844781"/>
              <a:gd name="connsiteX1363" fmla="*/ 140214 w 6923157"/>
              <a:gd name="connsiteY1363" fmla="*/ 3293778 h 3844781"/>
              <a:gd name="connsiteX1364" fmla="*/ 140158 w 6923157"/>
              <a:gd name="connsiteY1364" fmla="*/ 3267396 h 3844781"/>
              <a:gd name="connsiteX1365" fmla="*/ 164394 w 6923157"/>
              <a:gd name="connsiteY1365" fmla="*/ 3247744 h 3844781"/>
              <a:gd name="connsiteX1366" fmla="*/ 245032 w 6923157"/>
              <a:gd name="connsiteY1366" fmla="*/ 3183276 h 3844781"/>
              <a:gd name="connsiteX1367" fmla="*/ 262502 w 6923157"/>
              <a:gd name="connsiteY1367" fmla="*/ 3164857 h 3844781"/>
              <a:gd name="connsiteX1368" fmla="*/ 327651 w 6923157"/>
              <a:gd name="connsiteY1368" fmla="*/ 3101188 h 3844781"/>
              <a:gd name="connsiteX1369" fmla="*/ 332911 w 6923157"/>
              <a:gd name="connsiteY1369" fmla="*/ 3095153 h 3844781"/>
              <a:gd name="connsiteX1370" fmla="*/ 336555 w 6923157"/>
              <a:gd name="connsiteY1370" fmla="*/ 3064034 h 3844781"/>
              <a:gd name="connsiteX1371" fmla="*/ 331321 w 6923157"/>
              <a:gd name="connsiteY1371" fmla="*/ 3050779 h 3844781"/>
              <a:gd name="connsiteX1372" fmla="*/ 322281 w 6923157"/>
              <a:gd name="connsiteY1372" fmla="*/ 3054460 h 3844781"/>
              <a:gd name="connsiteX1373" fmla="*/ 259009 w 6923157"/>
              <a:gd name="connsiteY1373" fmla="*/ 3112712 h 3844781"/>
              <a:gd name="connsiteX1374" fmla="*/ 182756 w 6923157"/>
              <a:gd name="connsiteY1374" fmla="*/ 3158108 h 3844781"/>
              <a:gd name="connsiteX1375" fmla="*/ 172474 w 6923157"/>
              <a:gd name="connsiteY1375" fmla="*/ 3158970 h 3844781"/>
              <a:gd name="connsiteX1376" fmla="*/ 173292 w 6923157"/>
              <a:gd name="connsiteY1376" fmla="*/ 3145626 h 3844781"/>
              <a:gd name="connsiteX1377" fmla="*/ 176728 w 6923157"/>
              <a:gd name="connsiteY1377" fmla="*/ 3138907 h 3844781"/>
              <a:gd name="connsiteX1378" fmla="*/ 181959 w 6923157"/>
              <a:gd name="connsiteY1378" fmla="*/ 3119679 h 3844781"/>
              <a:gd name="connsiteX1379" fmla="*/ 124232 w 6923157"/>
              <a:gd name="connsiteY1379" fmla="*/ 3122105 h 3844781"/>
              <a:gd name="connsiteX1380" fmla="*/ 119791 w 6923157"/>
              <a:gd name="connsiteY1380" fmla="*/ 3114794 h 3844781"/>
              <a:gd name="connsiteX1381" fmla="*/ 120344 w 6923157"/>
              <a:gd name="connsiteY1381" fmla="*/ 3099467 h 3844781"/>
              <a:gd name="connsiteX1382" fmla="*/ 127264 w 6923157"/>
              <a:gd name="connsiteY1382" fmla="*/ 3047449 h 3844781"/>
              <a:gd name="connsiteX1383" fmla="*/ 172852 w 6923157"/>
              <a:gd name="connsiteY1383" fmla="*/ 2967051 h 3844781"/>
              <a:gd name="connsiteX1384" fmla="*/ 209905 w 6923157"/>
              <a:gd name="connsiteY1384" fmla="*/ 2913588 h 3844781"/>
              <a:gd name="connsiteX1385" fmla="*/ 245109 w 6923157"/>
              <a:gd name="connsiteY1385" fmla="*/ 2878736 h 3844781"/>
              <a:gd name="connsiteX1386" fmla="*/ 270376 w 6923157"/>
              <a:gd name="connsiteY1386" fmla="*/ 2853820 h 3844781"/>
              <a:gd name="connsiteX1387" fmla="*/ 279898 w 6923157"/>
              <a:gd name="connsiteY1387" fmla="*/ 2844104 h 3844781"/>
              <a:gd name="connsiteX1388" fmla="*/ 278558 w 6923157"/>
              <a:gd name="connsiteY1388" fmla="*/ 2844794 h 3844781"/>
              <a:gd name="connsiteX1389" fmla="*/ 247119 w 6923157"/>
              <a:gd name="connsiteY1389" fmla="*/ 2824235 h 3844781"/>
              <a:gd name="connsiteX1390" fmla="*/ 224132 w 6923157"/>
              <a:gd name="connsiteY1390" fmla="*/ 2827459 h 3844781"/>
              <a:gd name="connsiteX1391" fmla="*/ 207276 w 6923157"/>
              <a:gd name="connsiteY1391" fmla="*/ 2852591 h 3844781"/>
              <a:gd name="connsiteX1392" fmla="*/ 146325 w 6923157"/>
              <a:gd name="connsiteY1392" fmla="*/ 2776149 h 3844781"/>
              <a:gd name="connsiteX1393" fmla="*/ 124246 w 6923157"/>
              <a:gd name="connsiteY1393" fmla="*/ 2674521 h 3844781"/>
              <a:gd name="connsiteX1394" fmla="*/ 146053 w 6923157"/>
              <a:gd name="connsiteY1394" fmla="*/ 2609234 h 3844781"/>
              <a:gd name="connsiteX1395" fmla="*/ 176343 w 6923157"/>
              <a:gd name="connsiteY1395" fmla="*/ 2576149 h 3844781"/>
              <a:gd name="connsiteX1396" fmla="*/ 181199 w 6923157"/>
              <a:gd name="connsiteY1396" fmla="*/ 2598233 h 3844781"/>
              <a:gd name="connsiteX1397" fmla="*/ 210774 w 6923157"/>
              <a:gd name="connsiteY1397" fmla="*/ 2545516 h 3844781"/>
              <a:gd name="connsiteX1398" fmla="*/ 232431 w 6923157"/>
              <a:gd name="connsiteY1398" fmla="*/ 2516675 h 3844781"/>
              <a:gd name="connsiteX1399" fmla="*/ 269363 w 6923157"/>
              <a:gd name="connsiteY1399" fmla="*/ 2497833 h 3844781"/>
              <a:gd name="connsiteX1400" fmla="*/ 305940 w 6923157"/>
              <a:gd name="connsiteY1400" fmla="*/ 2488148 h 3844781"/>
              <a:gd name="connsiteX1401" fmla="*/ 338121 w 6923157"/>
              <a:gd name="connsiteY1401" fmla="*/ 2460867 h 3844781"/>
              <a:gd name="connsiteX1402" fmla="*/ 357581 w 6923157"/>
              <a:gd name="connsiteY1402" fmla="*/ 2423228 h 3844781"/>
              <a:gd name="connsiteX1403" fmla="*/ 375664 w 6923157"/>
              <a:gd name="connsiteY1403" fmla="*/ 2410067 h 3844781"/>
              <a:gd name="connsiteX1404" fmla="*/ 482274 w 6923157"/>
              <a:gd name="connsiteY1404" fmla="*/ 2363235 h 3844781"/>
              <a:gd name="connsiteX1405" fmla="*/ 513895 w 6923157"/>
              <a:gd name="connsiteY1405" fmla="*/ 2355764 h 3844781"/>
              <a:gd name="connsiteX1406" fmla="*/ 561808 w 6923157"/>
              <a:gd name="connsiteY1406" fmla="*/ 2305026 h 3844781"/>
              <a:gd name="connsiteX1407" fmla="*/ 578560 w 6923157"/>
              <a:gd name="connsiteY1407" fmla="*/ 2266250 h 3844781"/>
              <a:gd name="connsiteX1408" fmla="*/ 591275 w 6923157"/>
              <a:gd name="connsiteY1408" fmla="*/ 2200721 h 3844781"/>
              <a:gd name="connsiteX1409" fmla="*/ 584123 w 6923157"/>
              <a:gd name="connsiteY1409" fmla="*/ 2194135 h 3844781"/>
              <a:gd name="connsiteX1410" fmla="*/ 577073 w 6923157"/>
              <a:gd name="connsiteY1410" fmla="*/ 2201196 h 3844781"/>
              <a:gd name="connsiteX1411" fmla="*/ 577024 w 6923157"/>
              <a:gd name="connsiteY1411" fmla="*/ 2213343 h 3844781"/>
              <a:gd name="connsiteX1412" fmla="*/ 557257 w 6923157"/>
              <a:gd name="connsiteY1412" fmla="*/ 2247990 h 3844781"/>
              <a:gd name="connsiteX1413" fmla="*/ 504281 w 6923157"/>
              <a:gd name="connsiteY1413" fmla="*/ 2249351 h 3844781"/>
              <a:gd name="connsiteX1414" fmla="*/ 518480 w 6923157"/>
              <a:gd name="connsiteY1414" fmla="*/ 2210933 h 3844781"/>
              <a:gd name="connsiteX1415" fmla="*/ 517099 w 6923157"/>
              <a:gd name="connsiteY1415" fmla="*/ 2197468 h 3844781"/>
              <a:gd name="connsiteX1416" fmla="*/ 506065 w 6923157"/>
              <a:gd name="connsiteY1416" fmla="*/ 2203570 h 3844781"/>
              <a:gd name="connsiteX1417" fmla="*/ 493550 w 6923157"/>
              <a:gd name="connsiteY1417" fmla="*/ 2220502 h 3844781"/>
              <a:gd name="connsiteX1418" fmla="*/ 474597 w 6923157"/>
              <a:gd name="connsiteY1418" fmla="*/ 2212539 h 3844781"/>
              <a:gd name="connsiteX1419" fmla="*/ 450739 w 6923157"/>
              <a:gd name="connsiteY1419" fmla="*/ 2194637 h 3844781"/>
              <a:gd name="connsiteX1420" fmla="*/ 437711 w 6923157"/>
              <a:gd name="connsiteY1420" fmla="*/ 2181288 h 3844781"/>
              <a:gd name="connsiteX1421" fmla="*/ 440469 w 6923157"/>
              <a:gd name="connsiteY1421" fmla="*/ 2170276 h 3844781"/>
              <a:gd name="connsiteX1422" fmla="*/ 428258 w 6923157"/>
              <a:gd name="connsiteY1422" fmla="*/ 2152259 h 3844781"/>
              <a:gd name="connsiteX1423" fmla="*/ 360518 w 6923157"/>
              <a:gd name="connsiteY1423" fmla="*/ 2135962 h 3844781"/>
              <a:gd name="connsiteX1424" fmla="*/ 346365 w 6923157"/>
              <a:gd name="connsiteY1424" fmla="*/ 2124288 h 3844781"/>
              <a:gd name="connsiteX1425" fmla="*/ 347486 w 6923157"/>
              <a:gd name="connsiteY1425" fmla="*/ 2084669 h 3844781"/>
              <a:gd name="connsiteX1426" fmla="*/ 384776 w 6923157"/>
              <a:gd name="connsiteY1426" fmla="*/ 2056671 h 3844781"/>
              <a:gd name="connsiteX1427" fmla="*/ 508802 w 6923157"/>
              <a:gd name="connsiteY1427" fmla="*/ 1964899 h 3844781"/>
              <a:gd name="connsiteX1428" fmla="*/ 535875 w 6923157"/>
              <a:gd name="connsiteY1428" fmla="*/ 1938334 h 3844781"/>
              <a:gd name="connsiteX1429" fmla="*/ 636606 w 6923157"/>
              <a:gd name="connsiteY1429" fmla="*/ 1846796 h 3844781"/>
              <a:gd name="connsiteX1430" fmla="*/ 644780 w 6923157"/>
              <a:gd name="connsiteY1430" fmla="*/ 1838061 h 3844781"/>
              <a:gd name="connsiteX1431" fmla="*/ 651672 w 6923157"/>
              <a:gd name="connsiteY1431" fmla="*/ 1791561 h 3844781"/>
              <a:gd name="connsiteX1432" fmla="*/ 644415 w 6923157"/>
              <a:gd name="connsiteY1432" fmla="*/ 1771331 h 3844781"/>
              <a:gd name="connsiteX1433" fmla="*/ 630674 w 6923157"/>
              <a:gd name="connsiteY1433" fmla="*/ 1776295 h 3844781"/>
              <a:gd name="connsiteX1434" fmla="*/ 533006 w 6923157"/>
              <a:gd name="connsiteY1434" fmla="*/ 1859814 h 3844781"/>
              <a:gd name="connsiteX1435" fmla="*/ 416436 w 6923157"/>
              <a:gd name="connsiteY1435" fmla="*/ 1923220 h 3844781"/>
              <a:gd name="connsiteX1436" fmla="*/ 400957 w 6923157"/>
              <a:gd name="connsiteY1436" fmla="*/ 1923875 h 3844781"/>
              <a:gd name="connsiteX1437" fmla="*/ 402795 w 6923157"/>
              <a:gd name="connsiteY1437" fmla="*/ 1903885 h 3844781"/>
              <a:gd name="connsiteX1438" fmla="*/ 408260 w 6923157"/>
              <a:gd name="connsiteY1438" fmla="*/ 1894012 h 3844781"/>
              <a:gd name="connsiteX1439" fmla="*/ 416993 w 6923157"/>
              <a:gd name="connsiteY1439" fmla="*/ 1865468 h 3844781"/>
              <a:gd name="connsiteX1440" fmla="*/ 330199 w 6923157"/>
              <a:gd name="connsiteY1440" fmla="*/ 1865504 h 3844781"/>
              <a:gd name="connsiteX1441" fmla="*/ 323863 w 6923157"/>
              <a:gd name="connsiteY1441" fmla="*/ 1854250 h 3844781"/>
              <a:gd name="connsiteX1442" fmla="*/ 325394 w 6923157"/>
              <a:gd name="connsiteY1442" fmla="*/ 1831270 h 3844781"/>
              <a:gd name="connsiteX1443" fmla="*/ 338158 w 6923157"/>
              <a:gd name="connsiteY1443" fmla="*/ 1753591 h 3844781"/>
              <a:gd name="connsiteX1444" fmla="*/ 410280 w 6923157"/>
              <a:gd name="connsiteY1444" fmla="*/ 1635711 h 3844781"/>
              <a:gd name="connsiteX1445" fmla="*/ 468357 w 6923157"/>
              <a:gd name="connsiteY1445" fmla="*/ 1557746 h 3844781"/>
              <a:gd name="connsiteX1446" fmla="*/ 522809 w 6923157"/>
              <a:gd name="connsiteY1446" fmla="*/ 1507610 h 3844781"/>
              <a:gd name="connsiteX1447" fmla="*/ 561886 w 6923157"/>
              <a:gd name="connsiteY1447" fmla="*/ 1471771 h 3844781"/>
              <a:gd name="connsiteX1448" fmla="*/ 649696 w 6923157"/>
              <a:gd name="connsiteY1448" fmla="*/ 1418472 h 3844781"/>
              <a:gd name="connsiteX1449" fmla="*/ 713242 w 6923157"/>
              <a:gd name="connsiteY1449" fmla="*/ 1368577 h 3844781"/>
              <a:gd name="connsiteX1450" fmla="*/ 740771 w 6923157"/>
              <a:gd name="connsiteY1450" fmla="*/ 1308558 h 3844781"/>
              <a:gd name="connsiteX1451" fmla="*/ 786385 w 6923157"/>
              <a:gd name="connsiteY1451" fmla="*/ 1235378 h 3844781"/>
              <a:gd name="connsiteX1452" fmla="*/ 798032 w 6923157"/>
              <a:gd name="connsiteY1452" fmla="*/ 1235262 h 3844781"/>
              <a:gd name="connsiteX1453" fmla="*/ 832413 w 6923157"/>
              <a:gd name="connsiteY1453" fmla="*/ 1254721 h 3844781"/>
              <a:gd name="connsiteX1454" fmla="*/ 879103 w 6923157"/>
              <a:gd name="connsiteY1454" fmla="*/ 1229957 h 3844781"/>
              <a:gd name="connsiteX1455" fmla="*/ 888654 w 6923157"/>
              <a:gd name="connsiteY1455" fmla="*/ 1196745 h 3844781"/>
              <a:gd name="connsiteX1456" fmla="*/ 926709 w 6923157"/>
              <a:gd name="connsiteY1456" fmla="*/ 1176227 h 3844781"/>
              <a:gd name="connsiteX1457" fmla="*/ 929110 w 6923157"/>
              <a:gd name="connsiteY1457" fmla="*/ 1174373 h 3844781"/>
              <a:gd name="connsiteX1458" fmla="*/ 931714 w 6923157"/>
              <a:gd name="connsiteY1458" fmla="*/ 1161865 h 3844781"/>
              <a:gd name="connsiteX1459" fmla="*/ 957000 w 6923157"/>
              <a:gd name="connsiteY1459" fmla="*/ 1143140 h 3844781"/>
              <a:gd name="connsiteX1460" fmla="*/ 1044458 w 6923157"/>
              <a:gd name="connsiteY1460" fmla="*/ 1136940 h 3844781"/>
              <a:gd name="connsiteX1461" fmla="*/ 1109074 w 6923157"/>
              <a:gd name="connsiteY1461" fmla="*/ 1059575 h 3844781"/>
              <a:gd name="connsiteX1462" fmla="*/ 1123426 w 6923157"/>
              <a:gd name="connsiteY1462" fmla="*/ 1022654 h 3844781"/>
              <a:gd name="connsiteX1463" fmla="*/ 1176193 w 6923157"/>
              <a:gd name="connsiteY1463" fmla="*/ 994002 h 3844781"/>
              <a:gd name="connsiteX1464" fmla="*/ 1204954 w 6923157"/>
              <a:gd name="connsiteY1464" fmla="*/ 983895 h 3844781"/>
              <a:gd name="connsiteX1465" fmla="*/ 1244029 w 6923157"/>
              <a:gd name="connsiteY1465" fmla="*/ 948057 h 3844781"/>
              <a:gd name="connsiteX1466" fmla="*/ 1356921 w 6923157"/>
              <a:gd name="connsiteY1466" fmla="*/ 848742 h 3844781"/>
              <a:gd name="connsiteX1467" fmla="*/ 1404426 w 6923157"/>
              <a:gd name="connsiteY1467" fmla="*/ 819310 h 3844781"/>
              <a:gd name="connsiteX1468" fmla="*/ 1480437 w 6923157"/>
              <a:gd name="connsiteY1468" fmla="*/ 764631 h 3844781"/>
              <a:gd name="connsiteX1469" fmla="*/ 1510677 w 6923157"/>
              <a:gd name="connsiteY1469" fmla="*/ 743693 h 3844781"/>
              <a:gd name="connsiteX1470" fmla="*/ 1522835 w 6923157"/>
              <a:gd name="connsiteY1470" fmla="*/ 735916 h 3844781"/>
              <a:gd name="connsiteX1471" fmla="*/ 1610848 w 6923157"/>
              <a:gd name="connsiteY1471" fmla="*/ 671964 h 3844781"/>
              <a:gd name="connsiteX1472" fmla="*/ 1635881 w 6923157"/>
              <a:gd name="connsiteY1472" fmla="*/ 676040 h 3844781"/>
              <a:gd name="connsiteX1473" fmla="*/ 1629088 w 6923157"/>
              <a:gd name="connsiteY1473" fmla="*/ 698241 h 3844781"/>
              <a:gd name="connsiteX1474" fmla="*/ 1609421 w 6923157"/>
              <a:gd name="connsiteY1474" fmla="*/ 708589 h 3844781"/>
              <a:gd name="connsiteX1475" fmla="*/ 1584799 w 6923157"/>
              <a:gd name="connsiteY1475" fmla="*/ 721150 h 3844781"/>
              <a:gd name="connsiteX1476" fmla="*/ 1576423 w 6923157"/>
              <a:gd name="connsiteY1476" fmla="*/ 740538 h 3844781"/>
              <a:gd name="connsiteX1477" fmla="*/ 1577497 w 6923157"/>
              <a:gd name="connsiteY1477" fmla="*/ 751013 h 3844781"/>
              <a:gd name="connsiteX1478" fmla="*/ 1586743 w 6923157"/>
              <a:gd name="connsiteY1478" fmla="*/ 752750 h 3844781"/>
              <a:gd name="connsiteX1479" fmla="*/ 1612592 w 6923157"/>
              <a:gd name="connsiteY1479" fmla="*/ 752159 h 3844781"/>
              <a:gd name="connsiteX1480" fmla="*/ 1635428 w 6923157"/>
              <a:gd name="connsiteY1480" fmla="*/ 747436 h 3844781"/>
              <a:gd name="connsiteX1481" fmla="*/ 1749087 w 6923157"/>
              <a:gd name="connsiteY1481" fmla="*/ 693547 h 3844781"/>
              <a:gd name="connsiteX1482" fmla="*/ 1775343 w 6923157"/>
              <a:gd name="connsiteY1482" fmla="*/ 671650 h 3844781"/>
              <a:gd name="connsiteX1483" fmla="*/ 1790515 w 6923157"/>
              <a:gd name="connsiteY1483" fmla="*/ 668003 h 3844781"/>
              <a:gd name="connsiteX1484" fmla="*/ 1809315 w 6923157"/>
              <a:gd name="connsiteY1484" fmla="*/ 674471 h 3844781"/>
              <a:gd name="connsiteX1485" fmla="*/ 1831126 w 6923157"/>
              <a:gd name="connsiteY1485" fmla="*/ 647127 h 3844781"/>
              <a:gd name="connsiteX1486" fmla="*/ 1847778 w 6923157"/>
              <a:gd name="connsiteY1486" fmla="*/ 632649 h 3844781"/>
              <a:gd name="connsiteX1487" fmla="*/ 1859119 w 6923157"/>
              <a:gd name="connsiteY1487" fmla="*/ 629540 h 3844781"/>
              <a:gd name="connsiteX1488" fmla="*/ 1931044 w 6923157"/>
              <a:gd name="connsiteY1488" fmla="*/ 598199 h 3844781"/>
              <a:gd name="connsiteX1489" fmla="*/ 1955052 w 6923157"/>
              <a:gd name="connsiteY1489" fmla="*/ 579654 h 3844781"/>
              <a:gd name="connsiteX1490" fmla="*/ 1971347 w 6923157"/>
              <a:gd name="connsiteY1490" fmla="*/ 574332 h 3844781"/>
              <a:gd name="connsiteX1491" fmla="*/ 2024477 w 6923157"/>
              <a:gd name="connsiteY1491" fmla="*/ 574466 h 3844781"/>
              <a:gd name="connsiteX1492" fmla="*/ 2168484 w 6923157"/>
              <a:gd name="connsiteY1492" fmla="*/ 551225 h 3844781"/>
              <a:gd name="connsiteX1493" fmla="*/ 2222429 w 6923157"/>
              <a:gd name="connsiteY1493" fmla="*/ 546692 h 3844781"/>
              <a:gd name="connsiteX1494" fmla="*/ 2309324 w 6923157"/>
              <a:gd name="connsiteY1494" fmla="*/ 522358 h 3844781"/>
              <a:gd name="connsiteX1495" fmla="*/ 2426561 w 6923157"/>
              <a:gd name="connsiteY1495" fmla="*/ 490731 h 3844781"/>
              <a:gd name="connsiteX1496" fmla="*/ 2524029 w 6923157"/>
              <a:gd name="connsiteY1496" fmla="*/ 455807 h 3844781"/>
              <a:gd name="connsiteX1497" fmla="*/ 2618585 w 6923157"/>
              <a:gd name="connsiteY1497" fmla="*/ 430397 h 3844781"/>
              <a:gd name="connsiteX1498" fmla="*/ 2686169 w 6923157"/>
              <a:gd name="connsiteY1498" fmla="*/ 407256 h 3844781"/>
              <a:gd name="connsiteX1499" fmla="*/ 2966161 w 6923157"/>
              <a:gd name="connsiteY1499" fmla="*/ 333063 h 3844781"/>
              <a:gd name="connsiteX1500" fmla="*/ 3270774 w 6923157"/>
              <a:gd name="connsiteY1500" fmla="*/ 246308 h 3844781"/>
              <a:gd name="connsiteX1501" fmla="*/ 3563794 w 6923157"/>
              <a:gd name="connsiteY1501" fmla="*/ 185465 h 3844781"/>
              <a:gd name="connsiteX1502" fmla="*/ 3788615 w 6923157"/>
              <a:gd name="connsiteY1502" fmla="*/ 141779 h 3844781"/>
              <a:gd name="connsiteX1503" fmla="*/ 3959493 w 6923157"/>
              <a:gd name="connsiteY1503" fmla="*/ 102625 h 3844781"/>
              <a:gd name="connsiteX1504" fmla="*/ 4082759 w 6923157"/>
              <a:gd name="connsiteY1504" fmla="*/ 79260 h 3844781"/>
              <a:gd name="connsiteX1505" fmla="*/ 4160510 w 6923157"/>
              <a:gd name="connsiteY1505" fmla="*/ 66832 h 3844781"/>
              <a:gd name="connsiteX1506" fmla="*/ 4184775 w 6923157"/>
              <a:gd name="connsiteY1506" fmla="*/ 63429 h 3844781"/>
              <a:gd name="connsiteX1507" fmla="*/ 4190037 w 6923157"/>
              <a:gd name="connsiteY1507" fmla="*/ 64206 h 3844781"/>
              <a:gd name="connsiteX1508" fmla="*/ 4555241 w 6923157"/>
              <a:gd name="connsiteY1508" fmla="*/ 25108 h 3844781"/>
              <a:gd name="connsiteX1509" fmla="*/ 4651792 w 6923157"/>
              <a:gd name="connsiteY1509" fmla="*/ 19150 h 3844781"/>
              <a:gd name="connsiteX1510" fmla="*/ 4863232 w 6923157"/>
              <a:gd name="connsiteY1510" fmla="*/ 9214 h 3844781"/>
              <a:gd name="connsiteX1511" fmla="*/ 5029821 w 6923157"/>
              <a:gd name="connsiteY1511" fmla="*/ 4053 h 3844781"/>
              <a:gd name="connsiteX1512" fmla="*/ 5184916 w 6923157"/>
              <a:gd name="connsiteY1512" fmla="*/ 504 h 3844781"/>
              <a:gd name="connsiteX1513" fmla="*/ 5191838 w 6923157"/>
              <a:gd name="connsiteY1513" fmla="*/ 103 h 3844781"/>
              <a:gd name="connsiteX1514" fmla="*/ 5198148 w 6923157"/>
              <a:gd name="connsiteY1514" fmla="*/ 3202 h 3844781"/>
              <a:gd name="connsiteX1515" fmla="*/ 5279936 w 6923157"/>
              <a:gd name="connsiteY1515" fmla="*/ 17527 h 3844781"/>
              <a:gd name="connsiteX1516" fmla="*/ 5364685 w 6923157"/>
              <a:gd name="connsiteY1516" fmla="*/ 10190 h 3844781"/>
              <a:gd name="connsiteX1517" fmla="*/ 5509053 w 6923157"/>
              <a:gd name="connsiteY1517" fmla="*/ 15735 h 38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</a:cxnLst>
            <a:rect l="l" t="t" r="r" b="b"/>
            <a:pathLst>
              <a:path w="6923157" h="3844781">
                <a:moveTo>
                  <a:pt x="4127094" y="2650274"/>
                </a:moveTo>
                <a:lnTo>
                  <a:pt x="4120952" y="2652027"/>
                </a:lnTo>
                <a:lnTo>
                  <a:pt x="4121694" y="2652798"/>
                </a:lnTo>
                <a:lnTo>
                  <a:pt x="4123622" y="2654447"/>
                </a:lnTo>
                <a:close/>
                <a:moveTo>
                  <a:pt x="4042165" y="2624169"/>
                </a:moveTo>
                <a:cubicBezTo>
                  <a:pt x="4038517" y="2622805"/>
                  <a:pt x="4035623" y="2623841"/>
                  <a:pt x="4033090" y="2625954"/>
                </a:cubicBezTo>
                <a:lnTo>
                  <a:pt x="4032096" y="2627139"/>
                </a:lnTo>
                <a:lnTo>
                  <a:pt x="4039066" y="2637438"/>
                </a:lnTo>
                <a:cubicBezTo>
                  <a:pt x="4039330" y="2639420"/>
                  <a:pt x="4040308" y="2640257"/>
                  <a:pt x="4040573" y="2642238"/>
                </a:cubicBezTo>
                <a:cubicBezTo>
                  <a:pt x="4043190" y="2648865"/>
                  <a:pt x="4046705" y="2649238"/>
                  <a:pt x="4050273" y="2643511"/>
                </a:cubicBezTo>
                <a:lnTo>
                  <a:pt x="4050295" y="2643480"/>
                </a:lnTo>
                <a:lnTo>
                  <a:pt x="4049615" y="2633721"/>
                </a:lnTo>
                <a:cubicBezTo>
                  <a:pt x="4048001" y="2628940"/>
                  <a:pt x="4045325" y="2625115"/>
                  <a:pt x="4042165" y="2624169"/>
                </a:cubicBezTo>
                <a:close/>
                <a:moveTo>
                  <a:pt x="4268802" y="2636824"/>
                </a:moveTo>
                <a:lnTo>
                  <a:pt x="4256851" y="2652632"/>
                </a:lnTo>
                <a:lnTo>
                  <a:pt x="4274805" y="2655317"/>
                </a:lnTo>
                <a:lnTo>
                  <a:pt x="4275574" y="2653477"/>
                </a:lnTo>
                <a:cubicBezTo>
                  <a:pt x="4279284" y="2649628"/>
                  <a:pt x="4283850" y="2646510"/>
                  <a:pt x="4287193" y="2642347"/>
                </a:cubicBezTo>
                <a:cubicBezTo>
                  <a:pt x="4279567" y="2637142"/>
                  <a:pt x="4273673" y="2635174"/>
                  <a:pt x="4268802" y="2636824"/>
                </a:cubicBezTo>
                <a:close/>
                <a:moveTo>
                  <a:pt x="5509053" y="15735"/>
                </a:moveTo>
                <a:cubicBezTo>
                  <a:pt x="5530765" y="12689"/>
                  <a:pt x="5550842" y="18979"/>
                  <a:pt x="5568007" y="34782"/>
                </a:cubicBezTo>
                <a:cubicBezTo>
                  <a:pt x="5573730" y="40050"/>
                  <a:pt x="5577561" y="39514"/>
                  <a:pt x="5582209" y="34308"/>
                </a:cubicBezTo>
                <a:cubicBezTo>
                  <a:pt x="5592936" y="25214"/>
                  <a:pt x="5603970" y="19113"/>
                  <a:pt x="5615414" y="29649"/>
                </a:cubicBezTo>
                <a:cubicBezTo>
                  <a:pt x="5630843" y="41144"/>
                  <a:pt x="5646475" y="41987"/>
                  <a:pt x="5664202" y="37982"/>
                </a:cubicBezTo>
                <a:cubicBezTo>
                  <a:pt x="5690868" y="32722"/>
                  <a:pt x="5715899" y="36799"/>
                  <a:pt x="5739604" y="53203"/>
                </a:cubicBezTo>
                <a:cubicBezTo>
                  <a:pt x="5753603" y="63381"/>
                  <a:pt x="5772096" y="66858"/>
                  <a:pt x="5783946" y="56089"/>
                </a:cubicBezTo>
                <a:cubicBezTo>
                  <a:pt x="5805248" y="36405"/>
                  <a:pt x="5825018" y="39701"/>
                  <a:pt x="5846832" y="50301"/>
                </a:cubicBezTo>
                <a:cubicBezTo>
                  <a:pt x="5857663" y="54852"/>
                  <a:pt x="5869770" y="59225"/>
                  <a:pt x="5882235" y="54440"/>
                </a:cubicBezTo>
                <a:cubicBezTo>
                  <a:pt x="5888314" y="50551"/>
                  <a:pt x="5891328" y="54682"/>
                  <a:pt x="5891942" y="60666"/>
                </a:cubicBezTo>
                <a:cubicBezTo>
                  <a:pt x="5892402" y="65155"/>
                  <a:pt x="5892708" y="68148"/>
                  <a:pt x="5893015" y="71140"/>
                </a:cubicBezTo>
                <a:cubicBezTo>
                  <a:pt x="5893426" y="87778"/>
                  <a:pt x="5894703" y="87599"/>
                  <a:pt x="5905430" y="78505"/>
                </a:cubicBezTo>
                <a:cubicBezTo>
                  <a:pt x="5917434" y="69232"/>
                  <a:pt x="5930868" y="61276"/>
                  <a:pt x="5943179" y="54995"/>
                </a:cubicBezTo>
                <a:cubicBezTo>
                  <a:pt x="5948135" y="52782"/>
                  <a:pt x="5953089" y="50570"/>
                  <a:pt x="5957381" y="54521"/>
                </a:cubicBezTo>
                <a:cubicBezTo>
                  <a:pt x="5961674" y="58471"/>
                  <a:pt x="5959733" y="64814"/>
                  <a:pt x="5957638" y="69662"/>
                </a:cubicBezTo>
                <a:cubicBezTo>
                  <a:pt x="5952480" y="82528"/>
                  <a:pt x="5956925" y="87975"/>
                  <a:pt x="5967294" y="88037"/>
                </a:cubicBezTo>
                <a:cubicBezTo>
                  <a:pt x="5971280" y="88997"/>
                  <a:pt x="5975418" y="91452"/>
                  <a:pt x="5979250" y="90913"/>
                </a:cubicBezTo>
                <a:cubicBezTo>
                  <a:pt x="5988189" y="89659"/>
                  <a:pt x="5989927" y="93969"/>
                  <a:pt x="5985739" y="103664"/>
                </a:cubicBezTo>
                <a:cubicBezTo>
                  <a:pt x="5983491" y="107014"/>
                  <a:pt x="5981396" y="111861"/>
                  <a:pt x="5985535" y="114315"/>
                </a:cubicBezTo>
                <a:cubicBezTo>
                  <a:pt x="5988549" y="118446"/>
                  <a:pt x="5992227" y="116412"/>
                  <a:pt x="5995906" y="114378"/>
                </a:cubicBezTo>
                <a:cubicBezTo>
                  <a:pt x="6005509" y="106960"/>
                  <a:pt x="6016032" y="108519"/>
                  <a:pt x="6027833" y="109899"/>
                </a:cubicBezTo>
                <a:cubicBezTo>
                  <a:pt x="6063542" y="117031"/>
                  <a:pt x="6093120" y="102256"/>
                  <a:pt x="6120345" y="77188"/>
                </a:cubicBezTo>
                <a:cubicBezTo>
                  <a:pt x="6125147" y="73479"/>
                  <a:pt x="6126934" y="65639"/>
                  <a:pt x="6133167" y="63247"/>
                </a:cubicBezTo>
                <a:cubicBezTo>
                  <a:pt x="6132656" y="70908"/>
                  <a:pt x="6131992" y="77071"/>
                  <a:pt x="6131482" y="84731"/>
                </a:cubicBezTo>
                <a:cubicBezTo>
                  <a:pt x="6130463" y="100052"/>
                  <a:pt x="6136491" y="108312"/>
                  <a:pt x="6148292" y="109692"/>
                </a:cubicBezTo>
                <a:cubicBezTo>
                  <a:pt x="6187680" y="114790"/>
                  <a:pt x="6227066" y="119888"/>
                  <a:pt x="6266453" y="124986"/>
                </a:cubicBezTo>
                <a:cubicBezTo>
                  <a:pt x="6280809" y="126008"/>
                  <a:pt x="6294703" y="122540"/>
                  <a:pt x="6309365" y="126553"/>
                </a:cubicBezTo>
                <a:cubicBezTo>
                  <a:pt x="6318765" y="129789"/>
                  <a:pt x="6324335" y="133561"/>
                  <a:pt x="6323161" y="147384"/>
                </a:cubicBezTo>
                <a:cubicBezTo>
                  <a:pt x="6323571" y="164021"/>
                  <a:pt x="6334709" y="171565"/>
                  <a:pt x="6346711" y="162293"/>
                </a:cubicBezTo>
                <a:cubicBezTo>
                  <a:pt x="6356315" y="154875"/>
                  <a:pt x="6364132" y="155296"/>
                  <a:pt x="6373685" y="160026"/>
                </a:cubicBezTo>
                <a:cubicBezTo>
                  <a:pt x="6379407" y="165294"/>
                  <a:pt x="6384516" y="164577"/>
                  <a:pt x="6390287" y="157697"/>
                </a:cubicBezTo>
                <a:cubicBezTo>
                  <a:pt x="6395906" y="149321"/>
                  <a:pt x="6403416" y="146749"/>
                  <a:pt x="6411539" y="150162"/>
                </a:cubicBezTo>
                <a:cubicBezTo>
                  <a:pt x="6416800" y="150941"/>
                  <a:pt x="6423645" y="154534"/>
                  <a:pt x="6428754" y="153817"/>
                </a:cubicBezTo>
                <a:cubicBezTo>
                  <a:pt x="6436417" y="152743"/>
                  <a:pt x="6439431" y="156872"/>
                  <a:pt x="6441476" y="164175"/>
                </a:cubicBezTo>
                <a:cubicBezTo>
                  <a:pt x="6446840" y="178599"/>
                  <a:pt x="6449548" y="179737"/>
                  <a:pt x="6461400" y="168968"/>
                </a:cubicBezTo>
                <a:cubicBezTo>
                  <a:pt x="6468448" y="161908"/>
                  <a:pt x="6475344" y="153351"/>
                  <a:pt x="6483977" y="149104"/>
                </a:cubicBezTo>
                <a:cubicBezTo>
                  <a:pt x="6484130" y="150601"/>
                  <a:pt x="6485407" y="150422"/>
                  <a:pt x="6485561" y="151918"/>
                </a:cubicBezTo>
                <a:cubicBezTo>
                  <a:pt x="6476061" y="172981"/>
                  <a:pt x="6476061" y="172981"/>
                  <a:pt x="6488426" y="192495"/>
                </a:cubicBezTo>
                <a:cubicBezTo>
                  <a:pt x="6490009" y="195307"/>
                  <a:pt x="6491594" y="198122"/>
                  <a:pt x="6493024" y="199438"/>
                </a:cubicBezTo>
                <a:cubicBezTo>
                  <a:pt x="6505849" y="223441"/>
                  <a:pt x="6521634" y="225780"/>
                  <a:pt x="6542118" y="210763"/>
                </a:cubicBezTo>
                <a:cubicBezTo>
                  <a:pt x="6552845" y="201670"/>
                  <a:pt x="6560967" y="205083"/>
                  <a:pt x="6563778" y="219867"/>
                </a:cubicBezTo>
                <a:cubicBezTo>
                  <a:pt x="6565823" y="227168"/>
                  <a:pt x="6566590" y="234649"/>
                  <a:pt x="6566079" y="242309"/>
                </a:cubicBezTo>
                <a:cubicBezTo>
                  <a:pt x="6564395" y="263794"/>
                  <a:pt x="6548406" y="272108"/>
                  <a:pt x="6534254" y="260435"/>
                </a:cubicBezTo>
                <a:cubicBezTo>
                  <a:pt x="6522964" y="251394"/>
                  <a:pt x="6512287" y="248339"/>
                  <a:pt x="6500486" y="246959"/>
                </a:cubicBezTo>
                <a:cubicBezTo>
                  <a:pt x="6488839" y="247076"/>
                  <a:pt x="6478162" y="244020"/>
                  <a:pt x="6469425" y="234623"/>
                </a:cubicBezTo>
                <a:cubicBezTo>
                  <a:pt x="6456091" y="218280"/>
                  <a:pt x="6449552" y="217681"/>
                  <a:pt x="6437038" y="234614"/>
                </a:cubicBezTo>
                <a:cubicBezTo>
                  <a:pt x="6427741" y="245025"/>
                  <a:pt x="6419108" y="249272"/>
                  <a:pt x="6406030" y="248070"/>
                </a:cubicBezTo>
                <a:cubicBezTo>
                  <a:pt x="6382582" y="246808"/>
                  <a:pt x="6359643" y="237883"/>
                  <a:pt x="6337319" y="234945"/>
                </a:cubicBezTo>
                <a:cubicBezTo>
                  <a:pt x="6317548" y="231648"/>
                  <a:pt x="6298393" y="234336"/>
                  <a:pt x="6283169" y="250132"/>
                </a:cubicBezTo>
                <a:cubicBezTo>
                  <a:pt x="6275151" y="260363"/>
                  <a:pt x="6269735" y="258087"/>
                  <a:pt x="6261153" y="250186"/>
                </a:cubicBezTo>
                <a:cubicBezTo>
                  <a:pt x="6221098" y="213308"/>
                  <a:pt x="6178084" y="198095"/>
                  <a:pt x="6130883" y="230520"/>
                </a:cubicBezTo>
                <a:cubicBezTo>
                  <a:pt x="6123681" y="236083"/>
                  <a:pt x="6116988" y="233987"/>
                  <a:pt x="6110296" y="231890"/>
                </a:cubicBezTo>
                <a:cubicBezTo>
                  <a:pt x="6106158" y="229436"/>
                  <a:pt x="6100436" y="224168"/>
                  <a:pt x="6095786" y="229372"/>
                </a:cubicBezTo>
                <a:cubicBezTo>
                  <a:pt x="6091293" y="236075"/>
                  <a:pt x="6095737" y="241521"/>
                  <a:pt x="6097628" y="247327"/>
                </a:cubicBezTo>
                <a:cubicBezTo>
                  <a:pt x="6102379" y="255768"/>
                  <a:pt x="6098856" y="259297"/>
                  <a:pt x="6091193" y="260372"/>
                </a:cubicBezTo>
                <a:cubicBezTo>
                  <a:pt x="6083530" y="261447"/>
                  <a:pt x="6075560" y="259530"/>
                  <a:pt x="6067744" y="259109"/>
                </a:cubicBezTo>
                <a:cubicBezTo>
                  <a:pt x="6050528" y="255454"/>
                  <a:pt x="6035713" y="249943"/>
                  <a:pt x="6018293" y="256941"/>
                </a:cubicBezTo>
                <a:cubicBezTo>
                  <a:pt x="6014462" y="257479"/>
                  <a:pt x="6014155" y="254486"/>
                  <a:pt x="6012571" y="251672"/>
                </a:cubicBezTo>
                <a:cubicBezTo>
                  <a:pt x="6007360" y="238744"/>
                  <a:pt x="5998113" y="237006"/>
                  <a:pt x="5987896" y="238440"/>
                </a:cubicBezTo>
                <a:cubicBezTo>
                  <a:pt x="5949429" y="242318"/>
                  <a:pt x="5910656" y="243205"/>
                  <a:pt x="5872086" y="233441"/>
                </a:cubicBezTo>
                <a:cubicBezTo>
                  <a:pt x="5869378" y="232303"/>
                  <a:pt x="5865546" y="232839"/>
                  <a:pt x="5861868" y="234874"/>
                </a:cubicBezTo>
                <a:cubicBezTo>
                  <a:pt x="5851141" y="243967"/>
                  <a:pt x="5843019" y="240554"/>
                  <a:pt x="5835099" y="226487"/>
                </a:cubicBezTo>
                <a:cubicBezTo>
                  <a:pt x="5827180" y="212421"/>
                  <a:pt x="5819363" y="211999"/>
                  <a:pt x="5809096" y="225583"/>
                </a:cubicBezTo>
                <a:cubicBezTo>
                  <a:pt x="5804448" y="230788"/>
                  <a:pt x="5801077" y="235815"/>
                  <a:pt x="5796583" y="242516"/>
                </a:cubicBezTo>
                <a:cubicBezTo>
                  <a:pt x="5790554" y="234256"/>
                  <a:pt x="5784525" y="225995"/>
                  <a:pt x="5775585" y="227250"/>
                </a:cubicBezTo>
                <a:cubicBezTo>
                  <a:pt x="5765367" y="228683"/>
                  <a:pt x="5754997" y="228620"/>
                  <a:pt x="5746058" y="229875"/>
                </a:cubicBezTo>
                <a:cubicBezTo>
                  <a:pt x="5712699" y="233037"/>
                  <a:pt x="5708560" y="230583"/>
                  <a:pt x="5706471" y="273373"/>
                </a:cubicBezTo>
                <a:cubicBezTo>
                  <a:pt x="5706471" y="273373"/>
                  <a:pt x="5705193" y="273551"/>
                  <a:pt x="5705346" y="275048"/>
                </a:cubicBezTo>
                <a:cubicBezTo>
                  <a:pt x="5703050" y="290547"/>
                  <a:pt x="5698401" y="295754"/>
                  <a:pt x="5685169" y="293056"/>
                </a:cubicBezTo>
                <a:cubicBezTo>
                  <a:pt x="5627596" y="287474"/>
                  <a:pt x="5569206" y="286561"/>
                  <a:pt x="5511940" y="283972"/>
                </a:cubicBezTo>
                <a:cubicBezTo>
                  <a:pt x="5475566" y="283005"/>
                  <a:pt x="5438070" y="283712"/>
                  <a:pt x="5401850" y="284240"/>
                </a:cubicBezTo>
                <a:cubicBezTo>
                  <a:pt x="5357814" y="284348"/>
                  <a:pt x="5315413" y="275120"/>
                  <a:pt x="5271889" y="267567"/>
                </a:cubicBezTo>
                <a:cubicBezTo>
                  <a:pt x="5239039" y="263069"/>
                  <a:pt x="5207775" y="261386"/>
                  <a:pt x="5177228" y="279331"/>
                </a:cubicBezTo>
                <a:cubicBezTo>
                  <a:pt x="5165070" y="287108"/>
                  <a:pt x="5153269" y="285728"/>
                  <a:pt x="5139732" y="280040"/>
                </a:cubicBezTo>
                <a:cubicBezTo>
                  <a:pt x="5114085" y="269977"/>
                  <a:pt x="5086653" y="267755"/>
                  <a:pt x="5058709" y="273193"/>
                </a:cubicBezTo>
                <a:cubicBezTo>
                  <a:pt x="5034751" y="279591"/>
                  <a:pt x="5009055" y="281678"/>
                  <a:pt x="4984023" y="277602"/>
                </a:cubicBezTo>
                <a:cubicBezTo>
                  <a:pt x="4946067" y="273821"/>
                  <a:pt x="4908570" y="274529"/>
                  <a:pt x="4870257" y="279905"/>
                </a:cubicBezTo>
                <a:cubicBezTo>
                  <a:pt x="4845991" y="283310"/>
                  <a:pt x="4822696" y="283542"/>
                  <a:pt x="4799402" y="283776"/>
                </a:cubicBezTo>
                <a:cubicBezTo>
                  <a:pt x="4748674" y="281786"/>
                  <a:pt x="4697129" y="284465"/>
                  <a:pt x="4645891" y="290136"/>
                </a:cubicBezTo>
                <a:cubicBezTo>
                  <a:pt x="4594653" y="295808"/>
                  <a:pt x="4543721" y="304472"/>
                  <a:pt x="4493454" y="306971"/>
                </a:cubicBezTo>
                <a:cubicBezTo>
                  <a:pt x="4458512" y="307321"/>
                  <a:pt x="4423263" y="304677"/>
                  <a:pt x="4389242" y="314005"/>
                </a:cubicBezTo>
                <a:cubicBezTo>
                  <a:pt x="4335246" y="330687"/>
                  <a:pt x="4280993" y="332229"/>
                  <a:pt x="4227047" y="336762"/>
                </a:cubicBezTo>
                <a:cubicBezTo>
                  <a:pt x="4199921" y="337533"/>
                  <a:pt x="4172641" y="336806"/>
                  <a:pt x="4144697" y="342246"/>
                </a:cubicBezTo>
                <a:cubicBezTo>
                  <a:pt x="4113078" y="349717"/>
                  <a:pt x="4079258" y="348391"/>
                  <a:pt x="4048252" y="361849"/>
                </a:cubicBezTo>
                <a:cubicBezTo>
                  <a:pt x="4028430" y="370701"/>
                  <a:pt x="4007844" y="372071"/>
                  <a:pt x="3988227" y="370271"/>
                </a:cubicBezTo>
                <a:cubicBezTo>
                  <a:pt x="3965902" y="367332"/>
                  <a:pt x="3945315" y="368702"/>
                  <a:pt x="3924064" y="376237"/>
                </a:cubicBezTo>
                <a:cubicBezTo>
                  <a:pt x="3899289" y="387302"/>
                  <a:pt x="3872776" y="394058"/>
                  <a:pt x="3846110" y="399317"/>
                </a:cubicBezTo>
                <a:cubicBezTo>
                  <a:pt x="3809381" y="407506"/>
                  <a:pt x="3773775" y="414020"/>
                  <a:pt x="3738322" y="422029"/>
                </a:cubicBezTo>
                <a:cubicBezTo>
                  <a:pt x="3690251" y="433327"/>
                  <a:pt x="3642182" y="444624"/>
                  <a:pt x="3594111" y="455923"/>
                </a:cubicBezTo>
                <a:cubicBezTo>
                  <a:pt x="3564891" y="461540"/>
                  <a:pt x="3537101" y="468476"/>
                  <a:pt x="3509312" y="475409"/>
                </a:cubicBezTo>
                <a:cubicBezTo>
                  <a:pt x="3465073" y="486170"/>
                  <a:pt x="3422878" y="504232"/>
                  <a:pt x="3376799" y="497038"/>
                </a:cubicBezTo>
                <a:cubicBezTo>
                  <a:pt x="3370261" y="496437"/>
                  <a:pt x="3368013" y="499788"/>
                  <a:pt x="3368778" y="507270"/>
                </a:cubicBezTo>
                <a:cubicBezTo>
                  <a:pt x="3369854" y="517743"/>
                  <a:pt x="3374299" y="523191"/>
                  <a:pt x="3383238" y="521937"/>
                </a:cubicBezTo>
                <a:cubicBezTo>
                  <a:pt x="3392178" y="520682"/>
                  <a:pt x="3400964" y="517930"/>
                  <a:pt x="3409904" y="516676"/>
                </a:cubicBezTo>
                <a:cubicBezTo>
                  <a:pt x="3600858" y="483813"/>
                  <a:pt x="3792781" y="447779"/>
                  <a:pt x="3984042" y="417907"/>
                </a:cubicBezTo>
                <a:cubicBezTo>
                  <a:pt x="4160130" y="391684"/>
                  <a:pt x="4336373" y="366955"/>
                  <a:pt x="4513535" y="351205"/>
                </a:cubicBezTo>
                <a:cubicBezTo>
                  <a:pt x="4627811" y="341241"/>
                  <a:pt x="4741118" y="334451"/>
                  <a:pt x="4854731" y="330651"/>
                </a:cubicBezTo>
                <a:cubicBezTo>
                  <a:pt x="4953989" y="325830"/>
                  <a:pt x="5053708" y="325499"/>
                  <a:pt x="5153579" y="326663"/>
                </a:cubicBezTo>
                <a:cubicBezTo>
                  <a:pt x="5276900" y="329092"/>
                  <a:pt x="5398740" y="342352"/>
                  <a:pt x="5521550" y="352439"/>
                </a:cubicBezTo>
                <a:cubicBezTo>
                  <a:pt x="5560630" y="354545"/>
                  <a:pt x="5600477" y="364131"/>
                  <a:pt x="5638636" y="357260"/>
                </a:cubicBezTo>
                <a:cubicBezTo>
                  <a:pt x="5682059" y="351168"/>
                  <a:pt x="5723386" y="349922"/>
                  <a:pt x="5762367" y="376325"/>
                </a:cubicBezTo>
                <a:cubicBezTo>
                  <a:pt x="5777643" y="386324"/>
                  <a:pt x="5795676" y="385312"/>
                  <a:pt x="5812941" y="376818"/>
                </a:cubicBezTo>
                <a:cubicBezTo>
                  <a:pt x="5823976" y="370716"/>
                  <a:pt x="5835624" y="370599"/>
                  <a:pt x="5848701" y="371801"/>
                </a:cubicBezTo>
                <a:cubicBezTo>
                  <a:pt x="5868319" y="373602"/>
                  <a:pt x="5888395" y="379891"/>
                  <a:pt x="5908215" y="371039"/>
                </a:cubicBezTo>
                <a:cubicBezTo>
                  <a:pt x="5925634" y="364042"/>
                  <a:pt x="5939019" y="368234"/>
                  <a:pt x="5952201" y="383081"/>
                </a:cubicBezTo>
                <a:cubicBezTo>
                  <a:pt x="5956645" y="388529"/>
                  <a:pt x="5961907" y="389307"/>
                  <a:pt x="5967986" y="385420"/>
                </a:cubicBezTo>
                <a:cubicBezTo>
                  <a:pt x="5976466" y="379676"/>
                  <a:pt x="5986529" y="376745"/>
                  <a:pt x="5997206" y="379801"/>
                </a:cubicBezTo>
                <a:cubicBezTo>
                  <a:pt x="6029085" y="387471"/>
                  <a:pt x="6063873" y="385625"/>
                  <a:pt x="6096058" y="396287"/>
                </a:cubicBezTo>
                <a:cubicBezTo>
                  <a:pt x="6106889" y="400838"/>
                  <a:pt x="6117259" y="400901"/>
                  <a:pt x="6126863" y="393483"/>
                </a:cubicBezTo>
                <a:cubicBezTo>
                  <a:pt x="6147500" y="379963"/>
                  <a:pt x="6154039" y="380563"/>
                  <a:pt x="6170388" y="401035"/>
                </a:cubicBezTo>
                <a:cubicBezTo>
                  <a:pt x="6176417" y="409296"/>
                  <a:pt x="6183416" y="414384"/>
                  <a:pt x="6191078" y="413309"/>
                </a:cubicBezTo>
                <a:cubicBezTo>
                  <a:pt x="6218051" y="411043"/>
                  <a:pt x="6243544" y="419608"/>
                  <a:pt x="6268729" y="425181"/>
                </a:cubicBezTo>
                <a:cubicBezTo>
                  <a:pt x="6291361" y="431112"/>
                  <a:pt x="6313839" y="435548"/>
                  <a:pt x="6336367" y="427833"/>
                </a:cubicBezTo>
                <a:cubicBezTo>
                  <a:pt x="6345153" y="425082"/>
                  <a:pt x="6350569" y="427357"/>
                  <a:pt x="6355166" y="434301"/>
                </a:cubicBezTo>
                <a:cubicBezTo>
                  <a:pt x="6361196" y="442561"/>
                  <a:pt x="6368654" y="452139"/>
                  <a:pt x="6378564" y="447714"/>
                </a:cubicBezTo>
                <a:cubicBezTo>
                  <a:pt x="6399662" y="438682"/>
                  <a:pt x="6418615" y="446647"/>
                  <a:pt x="6435781" y="462451"/>
                </a:cubicBezTo>
                <a:cubicBezTo>
                  <a:pt x="6461377" y="484663"/>
                  <a:pt x="6490394" y="489697"/>
                  <a:pt x="6519972" y="474924"/>
                </a:cubicBezTo>
                <a:cubicBezTo>
                  <a:pt x="6531158" y="470319"/>
                  <a:pt x="6535296" y="472772"/>
                  <a:pt x="6536677" y="486239"/>
                </a:cubicBezTo>
                <a:cubicBezTo>
                  <a:pt x="6537137" y="490728"/>
                  <a:pt x="6537598" y="495216"/>
                  <a:pt x="6539181" y="498030"/>
                </a:cubicBezTo>
                <a:cubicBezTo>
                  <a:pt x="6559005" y="527121"/>
                  <a:pt x="6578675" y="554716"/>
                  <a:pt x="6613923" y="557358"/>
                </a:cubicBezTo>
                <a:cubicBezTo>
                  <a:pt x="6621740" y="557780"/>
                  <a:pt x="6620923" y="562448"/>
                  <a:pt x="6618983" y="568791"/>
                </a:cubicBezTo>
                <a:cubicBezTo>
                  <a:pt x="6618013" y="571963"/>
                  <a:pt x="6615765" y="575314"/>
                  <a:pt x="6613518" y="578664"/>
                </a:cubicBezTo>
                <a:cubicBezTo>
                  <a:pt x="6609023" y="585366"/>
                  <a:pt x="6604373" y="590572"/>
                  <a:pt x="6610403" y="598832"/>
                </a:cubicBezTo>
                <a:cubicBezTo>
                  <a:pt x="6615154" y="607272"/>
                  <a:pt x="6620927" y="600391"/>
                  <a:pt x="6627160" y="597999"/>
                </a:cubicBezTo>
                <a:cubicBezTo>
                  <a:pt x="6639470" y="591719"/>
                  <a:pt x="6653058" y="585258"/>
                  <a:pt x="6664195" y="592802"/>
                </a:cubicBezTo>
                <a:cubicBezTo>
                  <a:pt x="6678041" y="601483"/>
                  <a:pt x="6683966" y="596098"/>
                  <a:pt x="6691678" y="582875"/>
                </a:cubicBezTo>
                <a:cubicBezTo>
                  <a:pt x="6693925" y="579524"/>
                  <a:pt x="6696174" y="576174"/>
                  <a:pt x="6699852" y="574140"/>
                </a:cubicBezTo>
                <a:cubicBezTo>
                  <a:pt x="6703223" y="569114"/>
                  <a:pt x="6706901" y="567080"/>
                  <a:pt x="6712622" y="572348"/>
                </a:cubicBezTo>
                <a:cubicBezTo>
                  <a:pt x="6716915" y="576300"/>
                  <a:pt x="6717528" y="582284"/>
                  <a:pt x="6714156" y="587310"/>
                </a:cubicBezTo>
                <a:cubicBezTo>
                  <a:pt x="6710938" y="593832"/>
                  <a:pt x="6710275" y="599997"/>
                  <a:pt x="6705626" y="605202"/>
                </a:cubicBezTo>
                <a:cubicBezTo>
                  <a:pt x="6703226" y="607056"/>
                  <a:pt x="6700826" y="608911"/>
                  <a:pt x="6702562" y="613221"/>
                </a:cubicBezTo>
                <a:cubicBezTo>
                  <a:pt x="6704147" y="616034"/>
                  <a:pt x="6707824" y="614000"/>
                  <a:pt x="6710379" y="613641"/>
                </a:cubicBezTo>
                <a:cubicBezTo>
                  <a:pt x="6714210" y="613105"/>
                  <a:pt x="6716764" y="612746"/>
                  <a:pt x="6719011" y="609395"/>
                </a:cubicBezTo>
                <a:cubicBezTo>
                  <a:pt x="6721258" y="606044"/>
                  <a:pt x="6723814" y="605687"/>
                  <a:pt x="6726674" y="608320"/>
                </a:cubicBezTo>
                <a:cubicBezTo>
                  <a:pt x="6742410" y="622808"/>
                  <a:pt x="6759779" y="627959"/>
                  <a:pt x="6778782" y="623775"/>
                </a:cubicBezTo>
                <a:cubicBezTo>
                  <a:pt x="6787569" y="621025"/>
                  <a:pt x="6796509" y="619770"/>
                  <a:pt x="6805602" y="620012"/>
                </a:cubicBezTo>
                <a:cubicBezTo>
                  <a:pt x="6810710" y="619295"/>
                  <a:pt x="6818373" y="618220"/>
                  <a:pt x="6821694" y="625343"/>
                </a:cubicBezTo>
                <a:cubicBezTo>
                  <a:pt x="6823584" y="631149"/>
                  <a:pt x="6817661" y="636533"/>
                  <a:pt x="6814289" y="641560"/>
                </a:cubicBezTo>
                <a:cubicBezTo>
                  <a:pt x="6812041" y="644911"/>
                  <a:pt x="6809640" y="646765"/>
                  <a:pt x="6807393" y="650116"/>
                </a:cubicBezTo>
                <a:cubicBezTo>
                  <a:pt x="6805145" y="653466"/>
                  <a:pt x="6799066" y="657356"/>
                  <a:pt x="6802234" y="662981"/>
                </a:cubicBezTo>
                <a:cubicBezTo>
                  <a:pt x="6804125" y="668787"/>
                  <a:pt x="6810511" y="667891"/>
                  <a:pt x="6815465" y="665678"/>
                </a:cubicBezTo>
                <a:cubicBezTo>
                  <a:pt x="6826960" y="664066"/>
                  <a:pt x="6836207" y="665803"/>
                  <a:pt x="6848314" y="670176"/>
                </a:cubicBezTo>
                <a:cubicBezTo>
                  <a:pt x="6875390" y="681554"/>
                  <a:pt x="6888672" y="672102"/>
                  <a:pt x="6895820" y="640744"/>
                </a:cubicBezTo>
                <a:cubicBezTo>
                  <a:pt x="6898425" y="628237"/>
                  <a:pt x="6904197" y="621356"/>
                  <a:pt x="6914567" y="621419"/>
                </a:cubicBezTo>
                <a:cubicBezTo>
                  <a:pt x="6917482" y="649847"/>
                  <a:pt x="6920242" y="676779"/>
                  <a:pt x="6923157" y="705208"/>
                </a:cubicBezTo>
                <a:cubicBezTo>
                  <a:pt x="6905431" y="709212"/>
                  <a:pt x="6902367" y="717231"/>
                  <a:pt x="6908855" y="729981"/>
                </a:cubicBezTo>
                <a:cubicBezTo>
                  <a:pt x="6910593" y="734289"/>
                  <a:pt x="6916008" y="736565"/>
                  <a:pt x="6913913" y="741412"/>
                </a:cubicBezTo>
                <a:cubicBezTo>
                  <a:pt x="6910543" y="746438"/>
                  <a:pt x="6905281" y="745659"/>
                  <a:pt x="6901296" y="744700"/>
                </a:cubicBezTo>
                <a:cubicBezTo>
                  <a:pt x="6897464" y="745238"/>
                  <a:pt x="6894757" y="744100"/>
                  <a:pt x="6892049" y="742962"/>
                </a:cubicBezTo>
                <a:cubicBezTo>
                  <a:pt x="6884080" y="741046"/>
                  <a:pt x="6880401" y="743079"/>
                  <a:pt x="6880198" y="753731"/>
                </a:cubicBezTo>
                <a:cubicBezTo>
                  <a:pt x="6879535" y="759896"/>
                  <a:pt x="6876624" y="769411"/>
                  <a:pt x="6869779" y="765818"/>
                </a:cubicBezTo>
                <a:cubicBezTo>
                  <a:pt x="6860378" y="762583"/>
                  <a:pt x="6851438" y="763838"/>
                  <a:pt x="6842346" y="763595"/>
                </a:cubicBezTo>
                <a:cubicBezTo>
                  <a:pt x="6834529" y="763175"/>
                  <a:pt x="6825283" y="761437"/>
                  <a:pt x="6816649" y="765683"/>
                </a:cubicBezTo>
                <a:cubicBezTo>
                  <a:pt x="6809294" y="769752"/>
                  <a:pt x="6800661" y="773998"/>
                  <a:pt x="6808580" y="788064"/>
                </a:cubicBezTo>
                <a:cubicBezTo>
                  <a:pt x="6811596" y="792194"/>
                  <a:pt x="6809348" y="795546"/>
                  <a:pt x="6804392" y="797759"/>
                </a:cubicBezTo>
                <a:cubicBezTo>
                  <a:pt x="6785235" y="800447"/>
                  <a:pt x="6778237" y="795357"/>
                  <a:pt x="6774658" y="773093"/>
                </a:cubicBezTo>
                <a:cubicBezTo>
                  <a:pt x="6773891" y="765612"/>
                  <a:pt x="6772000" y="759806"/>
                  <a:pt x="6766585" y="757530"/>
                </a:cubicBezTo>
                <a:cubicBezTo>
                  <a:pt x="6757185" y="754297"/>
                  <a:pt x="6747939" y="752558"/>
                  <a:pt x="6738029" y="756984"/>
                </a:cubicBezTo>
                <a:cubicBezTo>
                  <a:pt x="6735475" y="757343"/>
                  <a:pt x="6734812" y="763507"/>
                  <a:pt x="6736395" y="766319"/>
                </a:cubicBezTo>
                <a:cubicBezTo>
                  <a:pt x="6736855" y="770808"/>
                  <a:pt x="6737470" y="776793"/>
                  <a:pt x="6735221" y="780145"/>
                </a:cubicBezTo>
                <a:cubicBezTo>
                  <a:pt x="6731849" y="785171"/>
                  <a:pt x="6727816" y="796360"/>
                  <a:pt x="6723064" y="787920"/>
                </a:cubicBezTo>
                <a:cubicBezTo>
                  <a:pt x="6711160" y="772896"/>
                  <a:pt x="6698388" y="774687"/>
                  <a:pt x="6684339" y="776658"/>
                </a:cubicBezTo>
                <a:cubicBezTo>
                  <a:pt x="6676523" y="776238"/>
                  <a:pt x="6668708" y="775817"/>
                  <a:pt x="6661556" y="769231"/>
                </a:cubicBezTo>
                <a:cubicBezTo>
                  <a:pt x="6634529" y="745705"/>
                  <a:pt x="6615525" y="749889"/>
                  <a:pt x="6601021" y="785313"/>
                </a:cubicBezTo>
                <a:cubicBezTo>
                  <a:pt x="6596832" y="795008"/>
                  <a:pt x="6590754" y="798897"/>
                  <a:pt x="6583448" y="790815"/>
                </a:cubicBezTo>
                <a:cubicBezTo>
                  <a:pt x="6566282" y="775010"/>
                  <a:pt x="6546511" y="771714"/>
                  <a:pt x="6525925" y="773084"/>
                </a:cubicBezTo>
                <a:cubicBezTo>
                  <a:pt x="6515554" y="773022"/>
                  <a:pt x="6505490" y="775951"/>
                  <a:pt x="6493843" y="776068"/>
                </a:cubicBezTo>
                <a:cubicBezTo>
                  <a:pt x="6474380" y="775764"/>
                  <a:pt x="6457776" y="778093"/>
                  <a:pt x="6452875" y="806100"/>
                </a:cubicBezTo>
                <a:cubicBezTo>
                  <a:pt x="6451802" y="795627"/>
                  <a:pt x="6452312" y="787966"/>
                  <a:pt x="6447560" y="779526"/>
                </a:cubicBezTo>
                <a:cubicBezTo>
                  <a:pt x="6442502" y="768094"/>
                  <a:pt x="6433101" y="764860"/>
                  <a:pt x="6424162" y="766114"/>
                </a:cubicBezTo>
                <a:cubicBezTo>
                  <a:pt x="6414099" y="769043"/>
                  <a:pt x="6421557" y="778621"/>
                  <a:pt x="6420893" y="784785"/>
                </a:cubicBezTo>
                <a:cubicBezTo>
                  <a:pt x="6420537" y="793942"/>
                  <a:pt x="6416042" y="800644"/>
                  <a:pt x="6407920" y="797231"/>
                </a:cubicBezTo>
                <a:cubicBezTo>
                  <a:pt x="6397089" y="792678"/>
                  <a:pt x="6388149" y="793933"/>
                  <a:pt x="6376808" y="797042"/>
                </a:cubicBezTo>
                <a:cubicBezTo>
                  <a:pt x="6363221" y="803502"/>
                  <a:pt x="6349172" y="805473"/>
                  <a:pt x="6335173" y="795295"/>
                </a:cubicBezTo>
                <a:cubicBezTo>
                  <a:pt x="6326744" y="788890"/>
                  <a:pt x="6319234" y="791460"/>
                  <a:pt x="6313616" y="799837"/>
                </a:cubicBezTo>
                <a:cubicBezTo>
                  <a:pt x="6310245" y="804864"/>
                  <a:pt x="6306874" y="809890"/>
                  <a:pt x="6304626" y="813240"/>
                </a:cubicBezTo>
                <a:cubicBezTo>
                  <a:pt x="6298854" y="820121"/>
                  <a:pt x="6296097" y="831132"/>
                  <a:pt x="6288128" y="829216"/>
                </a:cubicBezTo>
                <a:cubicBezTo>
                  <a:pt x="6280158" y="827298"/>
                  <a:pt x="6280362" y="816645"/>
                  <a:pt x="6279594" y="809163"/>
                </a:cubicBezTo>
                <a:cubicBezTo>
                  <a:pt x="6278828" y="801682"/>
                  <a:pt x="6274026" y="805393"/>
                  <a:pt x="6270042" y="804434"/>
                </a:cubicBezTo>
                <a:cubicBezTo>
                  <a:pt x="6266210" y="804972"/>
                  <a:pt x="6262378" y="805508"/>
                  <a:pt x="6264269" y="811314"/>
                </a:cubicBezTo>
                <a:cubicBezTo>
                  <a:pt x="6268510" y="827413"/>
                  <a:pt x="6261308" y="832978"/>
                  <a:pt x="6249967" y="836088"/>
                </a:cubicBezTo>
                <a:cubicBezTo>
                  <a:pt x="6238627" y="839197"/>
                  <a:pt x="6237964" y="845361"/>
                  <a:pt x="6246699" y="854759"/>
                </a:cubicBezTo>
                <a:cubicBezTo>
                  <a:pt x="6248284" y="857572"/>
                  <a:pt x="6252268" y="858531"/>
                  <a:pt x="6256252" y="859489"/>
                </a:cubicBezTo>
                <a:cubicBezTo>
                  <a:pt x="6291299" y="872785"/>
                  <a:pt x="6327978" y="876745"/>
                  <a:pt x="6365475" y="876037"/>
                </a:cubicBezTo>
                <a:cubicBezTo>
                  <a:pt x="6395309" y="876405"/>
                  <a:pt x="6422895" y="880123"/>
                  <a:pt x="6449461" y="899162"/>
                </a:cubicBezTo>
                <a:cubicBezTo>
                  <a:pt x="6464890" y="910656"/>
                  <a:pt x="6476948" y="927177"/>
                  <a:pt x="6487881" y="945374"/>
                </a:cubicBezTo>
                <a:cubicBezTo>
                  <a:pt x="6494981" y="926165"/>
                  <a:pt x="6501212" y="923773"/>
                  <a:pt x="6515518" y="936943"/>
                </a:cubicBezTo>
                <a:cubicBezTo>
                  <a:pt x="6519809" y="940895"/>
                  <a:pt x="6523131" y="948017"/>
                  <a:pt x="6522620" y="955678"/>
                </a:cubicBezTo>
                <a:cubicBezTo>
                  <a:pt x="6522724" y="969323"/>
                  <a:pt x="6532123" y="972557"/>
                  <a:pt x="6541216" y="972800"/>
                </a:cubicBezTo>
                <a:cubicBezTo>
                  <a:pt x="6550464" y="974537"/>
                  <a:pt x="6553529" y="966518"/>
                  <a:pt x="6556593" y="958500"/>
                </a:cubicBezTo>
                <a:cubicBezTo>
                  <a:pt x="6558379" y="950660"/>
                  <a:pt x="6557459" y="941684"/>
                  <a:pt x="6564202" y="931631"/>
                </a:cubicBezTo>
                <a:cubicBezTo>
                  <a:pt x="6562211" y="950122"/>
                  <a:pt x="6570334" y="953536"/>
                  <a:pt x="6580858" y="955096"/>
                </a:cubicBezTo>
                <a:cubicBezTo>
                  <a:pt x="6589951" y="955337"/>
                  <a:pt x="6600935" y="961384"/>
                  <a:pt x="6600578" y="970541"/>
                </a:cubicBezTo>
                <a:cubicBezTo>
                  <a:pt x="6599711" y="987358"/>
                  <a:pt x="6600121" y="1003996"/>
                  <a:pt x="6592562" y="1018716"/>
                </a:cubicBezTo>
                <a:cubicBezTo>
                  <a:pt x="6588221" y="1026915"/>
                  <a:pt x="6583266" y="1029127"/>
                  <a:pt x="6574173" y="1028885"/>
                </a:cubicBezTo>
                <a:cubicBezTo>
                  <a:pt x="6567480" y="1026788"/>
                  <a:pt x="6564619" y="1024155"/>
                  <a:pt x="6564976" y="1014998"/>
                </a:cubicBezTo>
                <a:cubicBezTo>
                  <a:pt x="6564361" y="1009013"/>
                  <a:pt x="6560224" y="1006557"/>
                  <a:pt x="6556392" y="1007096"/>
                </a:cubicBezTo>
                <a:cubicBezTo>
                  <a:pt x="6541220" y="1010743"/>
                  <a:pt x="6531360" y="1003019"/>
                  <a:pt x="6521346" y="993799"/>
                </a:cubicBezTo>
                <a:cubicBezTo>
                  <a:pt x="6511486" y="986077"/>
                  <a:pt x="6500963" y="984518"/>
                  <a:pt x="6493097" y="996246"/>
                </a:cubicBezTo>
                <a:cubicBezTo>
                  <a:pt x="6487478" y="1004623"/>
                  <a:pt x="6484617" y="1001988"/>
                  <a:pt x="6484974" y="992832"/>
                </a:cubicBezTo>
                <a:cubicBezTo>
                  <a:pt x="6484361" y="986847"/>
                  <a:pt x="6481653" y="985709"/>
                  <a:pt x="6476238" y="983433"/>
                </a:cubicBezTo>
                <a:cubicBezTo>
                  <a:pt x="6453606" y="977502"/>
                  <a:pt x="6430619" y="980728"/>
                  <a:pt x="6409828" y="992751"/>
                </a:cubicBezTo>
                <a:cubicBezTo>
                  <a:pt x="6398947" y="1000349"/>
                  <a:pt x="6387453" y="1001961"/>
                  <a:pt x="6375651" y="1000583"/>
                </a:cubicBezTo>
                <a:cubicBezTo>
                  <a:pt x="6365128" y="999024"/>
                  <a:pt x="6355422" y="992797"/>
                  <a:pt x="6346992" y="986391"/>
                </a:cubicBezTo>
                <a:cubicBezTo>
                  <a:pt x="6342701" y="982439"/>
                  <a:pt x="6339533" y="976813"/>
                  <a:pt x="6333608" y="982198"/>
                </a:cubicBezTo>
                <a:cubicBezTo>
                  <a:pt x="6327682" y="987583"/>
                  <a:pt x="6328295" y="993567"/>
                  <a:pt x="6330339" y="1000869"/>
                </a:cubicBezTo>
                <a:cubicBezTo>
                  <a:pt x="6332230" y="1006674"/>
                  <a:pt x="6335245" y="1010805"/>
                  <a:pt x="6334581" y="1016969"/>
                </a:cubicBezTo>
                <a:cubicBezTo>
                  <a:pt x="6336269" y="1033428"/>
                  <a:pt x="6343421" y="1040012"/>
                  <a:pt x="6356499" y="1041213"/>
                </a:cubicBezTo>
                <a:cubicBezTo>
                  <a:pt x="6380100" y="1043972"/>
                  <a:pt x="6401301" y="1048587"/>
                  <a:pt x="6423933" y="1054518"/>
                </a:cubicBezTo>
                <a:cubicBezTo>
                  <a:pt x="6437471" y="1060207"/>
                  <a:pt x="6439514" y="1067509"/>
                  <a:pt x="6431802" y="1080733"/>
                </a:cubicBezTo>
                <a:cubicBezTo>
                  <a:pt x="6430525" y="1080912"/>
                  <a:pt x="6430679" y="1082409"/>
                  <a:pt x="6430832" y="1083904"/>
                </a:cubicBezTo>
                <a:cubicBezTo>
                  <a:pt x="6429811" y="1099225"/>
                  <a:pt x="6421793" y="1109456"/>
                  <a:pt x="6413620" y="1118194"/>
                </a:cubicBezTo>
                <a:cubicBezTo>
                  <a:pt x="6407847" y="1125073"/>
                  <a:pt x="6404986" y="1122439"/>
                  <a:pt x="6403095" y="1116633"/>
                </a:cubicBezTo>
                <a:cubicBezTo>
                  <a:pt x="6399162" y="1103526"/>
                  <a:pt x="6404933" y="1096645"/>
                  <a:pt x="6414996" y="1093715"/>
                </a:cubicBezTo>
                <a:cubicBezTo>
                  <a:pt x="6411675" y="1086593"/>
                  <a:pt x="6407230" y="1081145"/>
                  <a:pt x="6400845" y="1082041"/>
                </a:cubicBezTo>
                <a:cubicBezTo>
                  <a:pt x="6397014" y="1082578"/>
                  <a:pt x="6396350" y="1088743"/>
                  <a:pt x="6395533" y="1093411"/>
                </a:cubicBezTo>
                <a:cubicBezTo>
                  <a:pt x="6392724" y="1116571"/>
                  <a:pt x="6388078" y="1121776"/>
                  <a:pt x="6368767" y="1122968"/>
                </a:cubicBezTo>
                <a:cubicBezTo>
                  <a:pt x="6350580" y="1122485"/>
                  <a:pt x="6331424" y="1125172"/>
                  <a:pt x="6313851" y="1130673"/>
                </a:cubicBezTo>
                <a:cubicBezTo>
                  <a:pt x="6290046" y="1138567"/>
                  <a:pt x="6284324" y="1133299"/>
                  <a:pt x="6285241" y="1104333"/>
                </a:cubicBezTo>
                <a:cubicBezTo>
                  <a:pt x="6285087" y="1102836"/>
                  <a:pt x="6284934" y="1101340"/>
                  <a:pt x="6284780" y="1099844"/>
                </a:cubicBezTo>
                <a:cubicBezTo>
                  <a:pt x="6285597" y="1095175"/>
                  <a:pt x="6288814" y="1088653"/>
                  <a:pt x="6282123" y="1086557"/>
                </a:cubicBezTo>
                <a:cubicBezTo>
                  <a:pt x="6275583" y="1085957"/>
                  <a:pt x="6268891" y="1083860"/>
                  <a:pt x="6265980" y="1093375"/>
                </a:cubicBezTo>
                <a:cubicBezTo>
                  <a:pt x="6264040" y="1099718"/>
                  <a:pt x="6261946" y="1104565"/>
                  <a:pt x="6261283" y="1110729"/>
                </a:cubicBezTo>
                <a:cubicBezTo>
                  <a:pt x="6257094" y="1120424"/>
                  <a:pt x="6252139" y="1122636"/>
                  <a:pt x="6243863" y="1117727"/>
                </a:cubicBezTo>
                <a:cubicBezTo>
                  <a:pt x="6235740" y="1114313"/>
                  <a:pt x="6236250" y="1106654"/>
                  <a:pt x="6240745" y="1099951"/>
                </a:cubicBezTo>
                <a:cubicBezTo>
                  <a:pt x="6241715" y="1096780"/>
                  <a:pt x="6242838" y="1095104"/>
                  <a:pt x="6243809" y="1091932"/>
                </a:cubicBezTo>
                <a:cubicBezTo>
                  <a:pt x="6246057" y="1088582"/>
                  <a:pt x="6245597" y="1084093"/>
                  <a:pt x="6242736" y="1081459"/>
                </a:cubicBezTo>
                <a:cubicBezTo>
                  <a:pt x="6238597" y="1079004"/>
                  <a:pt x="6237780" y="1083672"/>
                  <a:pt x="6235379" y="1085526"/>
                </a:cubicBezTo>
                <a:cubicBezTo>
                  <a:pt x="6230732" y="1090731"/>
                  <a:pt x="6227514" y="1097254"/>
                  <a:pt x="6225726" y="1105094"/>
                </a:cubicBezTo>
                <a:cubicBezTo>
                  <a:pt x="6218780" y="1125800"/>
                  <a:pt x="6211425" y="1129868"/>
                  <a:pt x="6193749" y="1121723"/>
                </a:cubicBezTo>
                <a:cubicBezTo>
                  <a:pt x="6185626" y="1118310"/>
                  <a:pt x="6177350" y="1113399"/>
                  <a:pt x="6169226" y="1109986"/>
                </a:cubicBezTo>
                <a:cubicBezTo>
                  <a:pt x="6163811" y="1107710"/>
                  <a:pt x="6157273" y="1107110"/>
                  <a:pt x="6152931" y="1115309"/>
                </a:cubicBezTo>
                <a:cubicBezTo>
                  <a:pt x="6147466" y="1125181"/>
                  <a:pt x="6144708" y="1136192"/>
                  <a:pt x="6131783" y="1136488"/>
                </a:cubicBezTo>
                <a:cubicBezTo>
                  <a:pt x="6123968" y="1136067"/>
                  <a:pt x="6119166" y="1139776"/>
                  <a:pt x="6112166" y="1134688"/>
                </a:cubicBezTo>
                <a:cubicBezTo>
                  <a:pt x="6077018" y="1107746"/>
                  <a:pt x="6040492" y="1105282"/>
                  <a:pt x="6001821" y="1119814"/>
                </a:cubicBezTo>
                <a:cubicBezTo>
                  <a:pt x="5995589" y="1122207"/>
                  <a:pt x="5990327" y="1121427"/>
                  <a:pt x="5984758" y="1117655"/>
                </a:cubicBezTo>
                <a:cubicBezTo>
                  <a:pt x="5971883" y="1105802"/>
                  <a:pt x="5957682" y="1106276"/>
                  <a:pt x="5942664" y="1111420"/>
                </a:cubicBezTo>
                <a:cubicBezTo>
                  <a:pt x="5921566" y="1120451"/>
                  <a:pt x="5903176" y="1130619"/>
                  <a:pt x="5885247" y="1145277"/>
                </a:cubicBezTo>
                <a:cubicBezTo>
                  <a:pt x="5876920" y="1152517"/>
                  <a:pt x="5868593" y="1159756"/>
                  <a:pt x="5858225" y="1159693"/>
                </a:cubicBezTo>
                <a:cubicBezTo>
                  <a:pt x="5824098" y="1155375"/>
                  <a:pt x="5788339" y="1160393"/>
                  <a:pt x="5755695" y="1145242"/>
                </a:cubicBezTo>
                <a:cubicBezTo>
                  <a:pt x="5748849" y="1141649"/>
                  <a:pt x="5743894" y="1143862"/>
                  <a:pt x="5738121" y="1150743"/>
                </a:cubicBezTo>
                <a:cubicBezTo>
                  <a:pt x="5735874" y="1154094"/>
                  <a:pt x="5733626" y="1157444"/>
                  <a:pt x="5731226" y="1159299"/>
                </a:cubicBezTo>
                <a:cubicBezTo>
                  <a:pt x="5724994" y="1161691"/>
                  <a:pt x="5726578" y="1164504"/>
                  <a:pt x="5728315" y="1168814"/>
                </a:cubicBezTo>
                <a:cubicBezTo>
                  <a:pt x="5731790" y="1177432"/>
                  <a:pt x="5737359" y="1181206"/>
                  <a:pt x="5745021" y="1180129"/>
                </a:cubicBezTo>
                <a:cubicBezTo>
                  <a:pt x="5753960" y="1178876"/>
                  <a:pt x="5758712" y="1187315"/>
                  <a:pt x="5758356" y="1196471"/>
                </a:cubicBezTo>
                <a:cubicBezTo>
                  <a:pt x="5757845" y="1204132"/>
                  <a:pt x="5749877" y="1202215"/>
                  <a:pt x="5744614" y="1201435"/>
                </a:cubicBezTo>
                <a:cubicBezTo>
                  <a:pt x="5730259" y="1200414"/>
                  <a:pt x="5725047" y="1187485"/>
                  <a:pt x="5719988" y="1176053"/>
                </a:cubicBezTo>
                <a:cubicBezTo>
                  <a:pt x="5697814" y="1136667"/>
                  <a:pt x="5665783" y="1127502"/>
                  <a:pt x="5632171" y="1153467"/>
                </a:cubicBezTo>
                <a:cubicBezTo>
                  <a:pt x="5623692" y="1159210"/>
                  <a:pt x="5615058" y="1163456"/>
                  <a:pt x="5605965" y="1163215"/>
                </a:cubicBezTo>
                <a:cubicBezTo>
                  <a:pt x="5599580" y="1164110"/>
                  <a:pt x="5596871" y="1162973"/>
                  <a:pt x="5596105" y="1155492"/>
                </a:cubicBezTo>
                <a:cubicBezTo>
                  <a:pt x="5593447" y="1142205"/>
                  <a:pt x="5589156" y="1138253"/>
                  <a:pt x="5578122" y="1144354"/>
                </a:cubicBezTo>
                <a:cubicBezTo>
                  <a:pt x="5557177" y="1154883"/>
                  <a:pt x="5536745" y="1157750"/>
                  <a:pt x="5515033" y="1160795"/>
                </a:cubicBezTo>
                <a:cubicBezTo>
                  <a:pt x="5480397" y="1164137"/>
                  <a:pt x="5449391" y="1177595"/>
                  <a:pt x="5425638" y="1211282"/>
                </a:cubicBezTo>
                <a:cubicBezTo>
                  <a:pt x="5425638" y="1211282"/>
                  <a:pt x="5424208" y="1209965"/>
                  <a:pt x="5424054" y="1208468"/>
                </a:cubicBezTo>
                <a:cubicBezTo>
                  <a:pt x="5424872" y="1203801"/>
                  <a:pt x="5426966" y="1198954"/>
                  <a:pt x="5427630" y="1192790"/>
                </a:cubicBezTo>
                <a:cubicBezTo>
                  <a:pt x="5428803" y="1178965"/>
                  <a:pt x="5425636" y="1173339"/>
                  <a:pt x="5413835" y="1171959"/>
                </a:cubicBezTo>
                <a:cubicBezTo>
                  <a:pt x="5399479" y="1170938"/>
                  <a:pt x="5395955" y="1174467"/>
                  <a:pt x="5396364" y="1191106"/>
                </a:cubicBezTo>
                <a:cubicBezTo>
                  <a:pt x="5396825" y="1195594"/>
                  <a:pt x="5400299" y="1204213"/>
                  <a:pt x="5392638" y="1205288"/>
                </a:cubicBezTo>
                <a:cubicBezTo>
                  <a:pt x="5381297" y="1208397"/>
                  <a:pt x="5372407" y="1197502"/>
                  <a:pt x="5376288" y="1184816"/>
                </a:cubicBezTo>
                <a:cubicBezTo>
                  <a:pt x="5379352" y="1176797"/>
                  <a:pt x="5377615" y="1172488"/>
                  <a:pt x="5369645" y="1170570"/>
                </a:cubicBezTo>
                <a:cubicBezTo>
                  <a:pt x="5352276" y="1165419"/>
                  <a:pt x="5334753" y="1158770"/>
                  <a:pt x="5318201" y="1148951"/>
                </a:cubicBezTo>
                <a:cubicBezTo>
                  <a:pt x="5304509" y="1141765"/>
                  <a:pt x="5290308" y="1142241"/>
                  <a:pt x="5277333" y="1154686"/>
                </a:cubicBezTo>
                <a:cubicBezTo>
                  <a:pt x="5273962" y="1159713"/>
                  <a:pt x="5269006" y="1161925"/>
                  <a:pt x="5262621" y="1162820"/>
                </a:cubicBezTo>
                <a:cubicBezTo>
                  <a:pt x="5252251" y="1162758"/>
                  <a:pt x="5241880" y="1162695"/>
                  <a:pt x="5231510" y="1162632"/>
                </a:cubicBezTo>
                <a:cubicBezTo>
                  <a:pt x="5223847" y="1163707"/>
                  <a:pt x="5217002" y="1160115"/>
                  <a:pt x="5213374" y="1150000"/>
                </a:cubicBezTo>
                <a:cubicBezTo>
                  <a:pt x="5211023" y="1139706"/>
                  <a:pt x="5205761" y="1138926"/>
                  <a:pt x="5198406" y="1142993"/>
                </a:cubicBezTo>
                <a:cubicBezTo>
                  <a:pt x="5192173" y="1145385"/>
                  <a:pt x="5184664" y="1147956"/>
                  <a:pt x="5178431" y="1150349"/>
                </a:cubicBezTo>
                <a:cubicBezTo>
                  <a:pt x="5163567" y="1156988"/>
                  <a:pt x="5155700" y="1168715"/>
                  <a:pt x="5154987" y="1187028"/>
                </a:cubicBezTo>
                <a:cubicBezTo>
                  <a:pt x="5154324" y="1193193"/>
                  <a:pt x="5154937" y="1199178"/>
                  <a:pt x="5154273" y="1205341"/>
                </a:cubicBezTo>
                <a:cubicBezTo>
                  <a:pt x="5145840" y="1160993"/>
                  <a:pt x="5116977" y="1157454"/>
                  <a:pt x="5086990" y="1155590"/>
                </a:cubicBezTo>
                <a:cubicBezTo>
                  <a:pt x="5077743" y="1153853"/>
                  <a:pt x="5071817" y="1159237"/>
                  <a:pt x="5066046" y="1166117"/>
                </a:cubicBezTo>
                <a:cubicBezTo>
                  <a:pt x="5060273" y="1172999"/>
                  <a:pt x="5058487" y="1180838"/>
                  <a:pt x="5061960" y="1189457"/>
                </a:cubicBezTo>
                <a:cubicBezTo>
                  <a:pt x="5065282" y="1196580"/>
                  <a:pt x="5071207" y="1191195"/>
                  <a:pt x="5076315" y="1190478"/>
                </a:cubicBezTo>
                <a:cubicBezTo>
                  <a:pt x="5080147" y="1189941"/>
                  <a:pt x="5086380" y="1187549"/>
                  <a:pt x="5088423" y="1194852"/>
                </a:cubicBezTo>
                <a:cubicBezTo>
                  <a:pt x="5090314" y="1200656"/>
                  <a:pt x="5088526" y="1208496"/>
                  <a:pt x="5083725" y="1212205"/>
                </a:cubicBezTo>
                <a:cubicBezTo>
                  <a:pt x="5079078" y="1217410"/>
                  <a:pt x="5072691" y="1218307"/>
                  <a:pt x="5067583" y="1219023"/>
                </a:cubicBezTo>
                <a:cubicBezTo>
                  <a:pt x="5061197" y="1219919"/>
                  <a:pt x="5054811" y="1220815"/>
                  <a:pt x="5051593" y="1227338"/>
                </a:cubicBezTo>
                <a:cubicBezTo>
                  <a:pt x="5059054" y="1236915"/>
                  <a:pt x="5069730" y="1239971"/>
                  <a:pt x="5078669" y="1238716"/>
                </a:cubicBezTo>
                <a:cubicBezTo>
                  <a:pt x="5105796" y="1237946"/>
                  <a:pt x="5131135" y="1245014"/>
                  <a:pt x="5156475" y="1252083"/>
                </a:cubicBezTo>
                <a:cubicBezTo>
                  <a:pt x="5173843" y="1257235"/>
                  <a:pt x="5190446" y="1254905"/>
                  <a:pt x="5205821" y="1240606"/>
                </a:cubicBezTo>
                <a:cubicBezTo>
                  <a:pt x="5210469" y="1235400"/>
                  <a:pt x="5215731" y="1236180"/>
                  <a:pt x="5221453" y="1241448"/>
                </a:cubicBezTo>
                <a:cubicBezTo>
                  <a:pt x="5231621" y="1252164"/>
                  <a:pt x="5243881" y="1258032"/>
                  <a:pt x="5256143" y="1263901"/>
                </a:cubicBezTo>
                <a:cubicBezTo>
                  <a:pt x="5262835" y="1265997"/>
                  <a:pt x="5269221" y="1265102"/>
                  <a:pt x="5275146" y="1259717"/>
                </a:cubicBezTo>
                <a:cubicBezTo>
                  <a:pt x="5286997" y="1248947"/>
                  <a:pt x="5300738" y="1243984"/>
                  <a:pt x="5315246" y="1246501"/>
                </a:cubicBezTo>
                <a:cubicBezTo>
                  <a:pt x="5328478" y="1249198"/>
                  <a:pt x="5341710" y="1251895"/>
                  <a:pt x="5353663" y="1254771"/>
                </a:cubicBezTo>
                <a:cubicBezTo>
                  <a:pt x="5363064" y="1258005"/>
                  <a:pt x="5368018" y="1255792"/>
                  <a:pt x="5368068" y="1243644"/>
                </a:cubicBezTo>
                <a:cubicBezTo>
                  <a:pt x="5368579" y="1235984"/>
                  <a:pt x="5370673" y="1231136"/>
                  <a:pt x="5377058" y="1230239"/>
                </a:cubicBezTo>
                <a:cubicBezTo>
                  <a:pt x="5390953" y="1226773"/>
                  <a:pt x="5395552" y="1233716"/>
                  <a:pt x="5393254" y="1249216"/>
                </a:cubicBezTo>
                <a:cubicBezTo>
                  <a:pt x="5390293" y="1270880"/>
                  <a:pt x="5394585" y="1274832"/>
                  <a:pt x="5412465" y="1272322"/>
                </a:cubicBezTo>
                <a:cubicBezTo>
                  <a:pt x="5423958" y="1270710"/>
                  <a:pt x="5435299" y="1267600"/>
                  <a:pt x="5445363" y="1264671"/>
                </a:cubicBezTo>
                <a:cubicBezTo>
                  <a:pt x="5461965" y="1262342"/>
                  <a:pt x="5476984" y="1257198"/>
                  <a:pt x="5493076" y="1262529"/>
                </a:cubicBezTo>
                <a:cubicBezTo>
                  <a:pt x="5502323" y="1264267"/>
                  <a:pt x="5509168" y="1267860"/>
                  <a:pt x="5508148" y="1283182"/>
                </a:cubicBezTo>
                <a:cubicBezTo>
                  <a:pt x="5506668" y="1294013"/>
                  <a:pt x="5512696" y="1302273"/>
                  <a:pt x="5522913" y="1300840"/>
                </a:cubicBezTo>
                <a:cubicBezTo>
                  <a:pt x="5554994" y="1297856"/>
                  <a:pt x="5584472" y="1307380"/>
                  <a:pt x="5614102" y="1318401"/>
                </a:cubicBezTo>
                <a:cubicBezTo>
                  <a:pt x="5636887" y="1325828"/>
                  <a:pt x="5649812" y="1325533"/>
                  <a:pt x="5661252" y="1298126"/>
                </a:cubicBezTo>
                <a:cubicBezTo>
                  <a:pt x="5662529" y="1297946"/>
                  <a:pt x="5663807" y="1297767"/>
                  <a:pt x="5663807" y="1297767"/>
                </a:cubicBezTo>
                <a:cubicBezTo>
                  <a:pt x="5669375" y="1301539"/>
                  <a:pt x="5664370" y="1315901"/>
                  <a:pt x="5672032" y="1314826"/>
                </a:cubicBezTo>
                <a:cubicBezTo>
                  <a:pt x="5678418" y="1313930"/>
                  <a:pt x="5682606" y="1304236"/>
                  <a:pt x="5685670" y="1296217"/>
                </a:cubicBezTo>
                <a:cubicBezTo>
                  <a:pt x="5686794" y="1294542"/>
                  <a:pt x="5687765" y="1291369"/>
                  <a:pt x="5688889" y="1289695"/>
                </a:cubicBezTo>
                <a:cubicBezTo>
                  <a:pt x="5692923" y="1278504"/>
                  <a:pt x="5695680" y="1267493"/>
                  <a:pt x="5697161" y="1256661"/>
                </a:cubicBezTo>
                <a:cubicBezTo>
                  <a:pt x="5698948" y="1248822"/>
                  <a:pt x="5703904" y="1246608"/>
                  <a:pt x="5710596" y="1248706"/>
                </a:cubicBezTo>
                <a:cubicBezTo>
                  <a:pt x="5714734" y="1251160"/>
                  <a:pt x="5720303" y="1254932"/>
                  <a:pt x="5718361" y="1261275"/>
                </a:cubicBezTo>
                <a:cubicBezTo>
                  <a:pt x="5708862" y="1282339"/>
                  <a:pt x="5717089" y="1299398"/>
                  <a:pt x="5724038" y="1316636"/>
                </a:cubicBezTo>
                <a:cubicBezTo>
                  <a:pt x="5727666" y="1326751"/>
                  <a:pt x="5730680" y="1330881"/>
                  <a:pt x="5737422" y="1320828"/>
                </a:cubicBezTo>
                <a:cubicBezTo>
                  <a:pt x="5748965" y="1307066"/>
                  <a:pt x="5764139" y="1303421"/>
                  <a:pt x="5777880" y="1298457"/>
                </a:cubicBezTo>
                <a:cubicBezTo>
                  <a:pt x="5782834" y="1296244"/>
                  <a:pt x="5786666" y="1295706"/>
                  <a:pt x="5788403" y="1300016"/>
                </a:cubicBezTo>
                <a:cubicBezTo>
                  <a:pt x="5797907" y="1316895"/>
                  <a:pt x="5812262" y="1317917"/>
                  <a:pt x="5826617" y="1318938"/>
                </a:cubicBezTo>
                <a:cubicBezTo>
                  <a:pt x="5839848" y="1321635"/>
                  <a:pt x="5852925" y="1322835"/>
                  <a:pt x="5860692" y="1335406"/>
                </a:cubicBezTo>
                <a:cubicBezTo>
                  <a:pt x="5864013" y="1342528"/>
                  <a:pt x="5866567" y="1342170"/>
                  <a:pt x="5872800" y="1339778"/>
                </a:cubicBezTo>
                <a:cubicBezTo>
                  <a:pt x="5895021" y="1329071"/>
                  <a:pt x="5916732" y="1326025"/>
                  <a:pt x="5937576" y="1339795"/>
                </a:cubicBezTo>
                <a:cubicBezTo>
                  <a:pt x="5945853" y="1344704"/>
                  <a:pt x="5950960" y="1343989"/>
                  <a:pt x="5958163" y="1338425"/>
                </a:cubicBezTo>
                <a:cubicBezTo>
                  <a:pt x="5973846" y="1327119"/>
                  <a:pt x="5990448" y="1324789"/>
                  <a:pt x="6008431" y="1335925"/>
                </a:cubicBezTo>
                <a:cubicBezTo>
                  <a:pt x="6012722" y="1339877"/>
                  <a:pt x="6016707" y="1340834"/>
                  <a:pt x="6021510" y="1337126"/>
                </a:cubicBezTo>
                <a:cubicBezTo>
                  <a:pt x="6042299" y="1325102"/>
                  <a:pt x="6080870" y="1334868"/>
                  <a:pt x="6094664" y="1355698"/>
                </a:cubicBezTo>
                <a:cubicBezTo>
                  <a:pt x="6103654" y="1342295"/>
                  <a:pt x="6116273" y="1339008"/>
                  <a:pt x="6128227" y="1341882"/>
                </a:cubicBezTo>
                <a:cubicBezTo>
                  <a:pt x="6145596" y="1347035"/>
                  <a:pt x="6163629" y="1346022"/>
                  <a:pt x="6181662" y="1345011"/>
                </a:cubicBezTo>
                <a:cubicBezTo>
                  <a:pt x="6206234" y="1344597"/>
                  <a:pt x="6221203" y="1351605"/>
                  <a:pt x="6230809" y="1382128"/>
                </a:cubicBezTo>
                <a:cubicBezTo>
                  <a:pt x="6231115" y="1385121"/>
                  <a:pt x="6232546" y="1386438"/>
                  <a:pt x="6232853" y="1389430"/>
                </a:cubicBezTo>
                <a:cubicBezTo>
                  <a:pt x="6236481" y="1399545"/>
                  <a:pt x="6241743" y="1400325"/>
                  <a:pt x="6247362" y="1391948"/>
                </a:cubicBezTo>
                <a:cubicBezTo>
                  <a:pt x="6251857" y="1385246"/>
                  <a:pt x="6256351" y="1378545"/>
                  <a:pt x="6262123" y="1371663"/>
                </a:cubicBezTo>
                <a:cubicBezTo>
                  <a:pt x="6282811" y="1345995"/>
                  <a:pt x="6309121" y="1349892"/>
                  <a:pt x="6326390" y="1379343"/>
                </a:cubicBezTo>
                <a:cubicBezTo>
                  <a:pt x="6332878" y="1392092"/>
                  <a:pt x="6341769" y="1402986"/>
                  <a:pt x="6354183" y="1410351"/>
                </a:cubicBezTo>
                <a:cubicBezTo>
                  <a:pt x="6365320" y="1417895"/>
                  <a:pt x="6376457" y="1425438"/>
                  <a:pt x="6384224" y="1438008"/>
                </a:cubicBezTo>
                <a:cubicBezTo>
                  <a:pt x="6390352" y="1421972"/>
                  <a:pt x="6380849" y="1405091"/>
                  <a:pt x="6386978" y="1389054"/>
                </a:cubicBezTo>
                <a:cubicBezTo>
                  <a:pt x="6400466" y="1406892"/>
                  <a:pt x="6400466" y="1406892"/>
                  <a:pt x="6417272" y="1393909"/>
                </a:cubicBezTo>
                <a:cubicBezTo>
                  <a:pt x="6424627" y="1389843"/>
                  <a:pt x="6429583" y="1387630"/>
                  <a:pt x="6437706" y="1391044"/>
                </a:cubicBezTo>
                <a:cubicBezTo>
                  <a:pt x="6459212" y="1398650"/>
                  <a:pt x="6480414" y="1403264"/>
                  <a:pt x="6501615" y="1407879"/>
                </a:cubicBezTo>
                <a:cubicBezTo>
                  <a:pt x="6566648" y="1423037"/>
                  <a:pt x="6632038" y="1429041"/>
                  <a:pt x="6696254" y="1448867"/>
                </a:cubicBezTo>
                <a:cubicBezTo>
                  <a:pt x="6701515" y="1449647"/>
                  <a:pt x="6709178" y="1448571"/>
                  <a:pt x="6709944" y="1456053"/>
                </a:cubicBezTo>
                <a:cubicBezTo>
                  <a:pt x="6711989" y="1463354"/>
                  <a:pt x="6705910" y="1467242"/>
                  <a:pt x="6702539" y="1472269"/>
                </a:cubicBezTo>
                <a:cubicBezTo>
                  <a:pt x="6699015" y="1475799"/>
                  <a:pt x="6694212" y="1479508"/>
                  <a:pt x="6697380" y="1485135"/>
                </a:cubicBezTo>
                <a:cubicBezTo>
                  <a:pt x="6699424" y="1492437"/>
                  <a:pt x="6704839" y="1494713"/>
                  <a:pt x="6710102" y="1495493"/>
                </a:cubicBezTo>
                <a:cubicBezTo>
                  <a:pt x="6713933" y="1494954"/>
                  <a:pt x="6717765" y="1494416"/>
                  <a:pt x="6721595" y="1493879"/>
                </a:cubicBezTo>
                <a:cubicBezTo>
                  <a:pt x="6739629" y="1492867"/>
                  <a:pt x="6751073" y="1503403"/>
                  <a:pt x="6753221" y="1524350"/>
                </a:cubicBezTo>
                <a:cubicBezTo>
                  <a:pt x="6753987" y="1531831"/>
                  <a:pt x="6754754" y="1539313"/>
                  <a:pt x="6752967" y="1547152"/>
                </a:cubicBezTo>
                <a:cubicBezTo>
                  <a:pt x="6752610" y="1556308"/>
                  <a:pt x="6758178" y="1560080"/>
                  <a:pt x="6765534" y="1556012"/>
                </a:cubicBezTo>
                <a:cubicBezTo>
                  <a:pt x="6779123" y="1549553"/>
                  <a:pt x="6784281" y="1536687"/>
                  <a:pt x="6780857" y="1515919"/>
                </a:cubicBezTo>
                <a:cubicBezTo>
                  <a:pt x="6791024" y="1526635"/>
                  <a:pt x="6798483" y="1536211"/>
                  <a:pt x="6803541" y="1547645"/>
                </a:cubicBezTo>
                <a:cubicBezTo>
                  <a:pt x="6808599" y="1559077"/>
                  <a:pt x="6807530" y="1586548"/>
                  <a:pt x="6799510" y="1596778"/>
                </a:cubicBezTo>
                <a:cubicBezTo>
                  <a:pt x="6789090" y="1608864"/>
                  <a:pt x="6776829" y="1602997"/>
                  <a:pt x="6767276" y="1598266"/>
                </a:cubicBezTo>
                <a:cubicBezTo>
                  <a:pt x="6753584" y="1591080"/>
                  <a:pt x="6738922" y="1587066"/>
                  <a:pt x="6723597" y="1589216"/>
                </a:cubicBezTo>
                <a:cubicBezTo>
                  <a:pt x="6714657" y="1590471"/>
                  <a:pt x="6704440" y="1591905"/>
                  <a:pt x="6694223" y="1593338"/>
                </a:cubicBezTo>
                <a:cubicBezTo>
                  <a:pt x="6652078" y="1599252"/>
                  <a:pt x="6610444" y="1597503"/>
                  <a:pt x="6573557" y="1566253"/>
                </a:cubicBezTo>
                <a:cubicBezTo>
                  <a:pt x="6559406" y="1554579"/>
                  <a:pt x="6552204" y="1560144"/>
                  <a:pt x="6547657" y="1578994"/>
                </a:cubicBezTo>
                <a:cubicBezTo>
                  <a:pt x="6546688" y="1582164"/>
                  <a:pt x="6549702" y="1586296"/>
                  <a:pt x="6546024" y="1588330"/>
                </a:cubicBezTo>
                <a:cubicBezTo>
                  <a:pt x="6542193" y="1588867"/>
                  <a:pt x="6539332" y="1586233"/>
                  <a:pt x="6537748" y="1583419"/>
                </a:cubicBezTo>
                <a:cubicBezTo>
                  <a:pt x="6536164" y="1580607"/>
                  <a:pt x="6534580" y="1577793"/>
                  <a:pt x="6533150" y="1576476"/>
                </a:cubicBezTo>
                <a:cubicBezTo>
                  <a:pt x="6528552" y="1569533"/>
                  <a:pt x="6522829" y="1564265"/>
                  <a:pt x="6517211" y="1572641"/>
                </a:cubicBezTo>
                <a:cubicBezTo>
                  <a:pt x="6510315" y="1581198"/>
                  <a:pt x="6520685" y="1581260"/>
                  <a:pt x="6523700" y="1585391"/>
                </a:cubicBezTo>
                <a:cubicBezTo>
                  <a:pt x="6523853" y="1586886"/>
                  <a:pt x="6525130" y="1586708"/>
                  <a:pt x="6525284" y="1588204"/>
                </a:cubicBezTo>
                <a:cubicBezTo>
                  <a:pt x="6528145" y="1590839"/>
                  <a:pt x="6529882" y="1595147"/>
                  <a:pt x="6527634" y="1598499"/>
                </a:cubicBezTo>
                <a:cubicBezTo>
                  <a:pt x="6525540" y="1603345"/>
                  <a:pt x="6522986" y="1603704"/>
                  <a:pt x="6518848" y="1601249"/>
                </a:cubicBezTo>
                <a:cubicBezTo>
                  <a:pt x="6502603" y="1594422"/>
                  <a:pt x="6489168" y="1602378"/>
                  <a:pt x="6480638" y="1620270"/>
                </a:cubicBezTo>
                <a:cubicBezTo>
                  <a:pt x="6478390" y="1623621"/>
                  <a:pt x="6473590" y="1627330"/>
                  <a:pt x="6474049" y="1631818"/>
                </a:cubicBezTo>
                <a:cubicBezTo>
                  <a:pt x="6475736" y="1648278"/>
                  <a:pt x="6491472" y="1662765"/>
                  <a:pt x="6503937" y="1657980"/>
                </a:cubicBezTo>
                <a:cubicBezTo>
                  <a:pt x="6528865" y="1648411"/>
                  <a:pt x="6553590" y="1649496"/>
                  <a:pt x="6579236" y="1659557"/>
                </a:cubicBezTo>
                <a:cubicBezTo>
                  <a:pt x="6588483" y="1661296"/>
                  <a:pt x="6597730" y="1663033"/>
                  <a:pt x="6604625" y="1654477"/>
                </a:cubicBezTo>
                <a:cubicBezTo>
                  <a:pt x="6610550" y="1649093"/>
                  <a:pt x="6613258" y="1650231"/>
                  <a:pt x="6615456" y="1659028"/>
                </a:cubicBezTo>
                <a:cubicBezTo>
                  <a:pt x="6617960" y="1670818"/>
                  <a:pt x="6625112" y="1677404"/>
                  <a:pt x="6635635" y="1678964"/>
                </a:cubicBezTo>
                <a:cubicBezTo>
                  <a:pt x="6646313" y="1682018"/>
                  <a:pt x="6658268" y="1684895"/>
                  <a:pt x="6670222" y="1687770"/>
                </a:cubicBezTo>
                <a:cubicBezTo>
                  <a:pt x="6680746" y="1689329"/>
                  <a:pt x="6685497" y="1697769"/>
                  <a:pt x="6685448" y="1709917"/>
                </a:cubicBezTo>
                <a:cubicBezTo>
                  <a:pt x="6685601" y="1711415"/>
                  <a:pt x="6685907" y="1714408"/>
                  <a:pt x="6684937" y="1717578"/>
                </a:cubicBezTo>
                <a:cubicBezTo>
                  <a:pt x="6685704" y="1725060"/>
                  <a:pt x="6690148" y="1730507"/>
                  <a:pt x="6696534" y="1729610"/>
                </a:cubicBezTo>
                <a:cubicBezTo>
                  <a:pt x="6701797" y="1730390"/>
                  <a:pt x="6701030" y="1722908"/>
                  <a:pt x="6700416" y="1716925"/>
                </a:cubicBezTo>
                <a:cubicBezTo>
                  <a:pt x="6701080" y="1710760"/>
                  <a:pt x="6700465" y="1704775"/>
                  <a:pt x="6707975" y="1702203"/>
                </a:cubicBezTo>
                <a:cubicBezTo>
                  <a:pt x="6719469" y="1700591"/>
                  <a:pt x="6731220" y="1714120"/>
                  <a:pt x="6730045" y="1727944"/>
                </a:cubicBezTo>
                <a:cubicBezTo>
                  <a:pt x="6730506" y="1732433"/>
                  <a:pt x="6728259" y="1735784"/>
                  <a:pt x="6731273" y="1739914"/>
                </a:cubicBezTo>
                <a:cubicBezTo>
                  <a:pt x="6735104" y="1739376"/>
                  <a:pt x="6734645" y="1734888"/>
                  <a:pt x="6737045" y="1733033"/>
                </a:cubicBezTo>
                <a:cubicBezTo>
                  <a:pt x="6742511" y="1723160"/>
                  <a:pt x="6747619" y="1722443"/>
                  <a:pt x="6753802" y="1732200"/>
                </a:cubicBezTo>
                <a:cubicBezTo>
                  <a:pt x="6761875" y="1747763"/>
                  <a:pt x="6773318" y="1758299"/>
                  <a:pt x="6784609" y="1767339"/>
                </a:cubicBezTo>
                <a:cubicBezTo>
                  <a:pt x="6797484" y="1779193"/>
                  <a:pt x="6809235" y="1792721"/>
                  <a:pt x="6812659" y="1813489"/>
                </a:cubicBezTo>
                <a:cubicBezTo>
                  <a:pt x="6814703" y="1820791"/>
                  <a:pt x="6818177" y="1829410"/>
                  <a:pt x="6824870" y="1831507"/>
                </a:cubicBezTo>
                <a:cubicBezTo>
                  <a:pt x="6851946" y="1842884"/>
                  <a:pt x="6863290" y="1877719"/>
                  <a:pt x="6889395" y="1892269"/>
                </a:cubicBezTo>
                <a:cubicBezTo>
                  <a:pt x="6896395" y="1897358"/>
                  <a:pt x="6895885" y="1905018"/>
                  <a:pt x="6894098" y="1912858"/>
                </a:cubicBezTo>
                <a:cubicBezTo>
                  <a:pt x="6891034" y="1920877"/>
                  <a:pt x="6884188" y="1917284"/>
                  <a:pt x="6879897" y="1913333"/>
                </a:cubicBezTo>
                <a:cubicBezTo>
                  <a:pt x="6871467" y="1906926"/>
                  <a:pt x="6863958" y="1909499"/>
                  <a:pt x="6856908" y="1916558"/>
                </a:cubicBezTo>
                <a:cubicBezTo>
                  <a:pt x="6848736" y="1925294"/>
                  <a:pt x="6838825" y="1929719"/>
                  <a:pt x="6827331" y="1931332"/>
                </a:cubicBezTo>
                <a:cubicBezTo>
                  <a:pt x="6808022" y="1932524"/>
                  <a:pt x="6796117" y="1917498"/>
                  <a:pt x="6799077" y="1895835"/>
                </a:cubicBezTo>
                <a:cubicBezTo>
                  <a:pt x="6799894" y="1891166"/>
                  <a:pt x="6800559" y="1885004"/>
                  <a:pt x="6800099" y="1880514"/>
                </a:cubicBezTo>
                <a:cubicBezTo>
                  <a:pt x="6799945" y="1879017"/>
                  <a:pt x="6801068" y="1877342"/>
                  <a:pt x="6801068" y="1877342"/>
                </a:cubicBezTo>
                <a:cubicBezTo>
                  <a:pt x="6799791" y="1877523"/>
                  <a:pt x="6799791" y="1877523"/>
                  <a:pt x="6798668" y="1879197"/>
                </a:cubicBezTo>
                <a:cubicBezTo>
                  <a:pt x="6793559" y="1879914"/>
                  <a:pt x="6789727" y="1880452"/>
                  <a:pt x="6784466" y="1879672"/>
                </a:cubicBezTo>
                <a:cubicBezTo>
                  <a:pt x="6759434" y="1875596"/>
                  <a:pt x="6752231" y="1881159"/>
                  <a:pt x="6747483" y="1910662"/>
                </a:cubicBezTo>
                <a:cubicBezTo>
                  <a:pt x="6746310" y="1924487"/>
                  <a:pt x="6738953" y="1928554"/>
                  <a:pt x="6727153" y="1927175"/>
                </a:cubicBezTo>
                <a:cubicBezTo>
                  <a:pt x="6718059" y="1926933"/>
                  <a:pt x="6712338" y="1921665"/>
                  <a:pt x="6706155" y="1911909"/>
                </a:cubicBezTo>
                <a:cubicBezTo>
                  <a:pt x="6689038" y="1883955"/>
                  <a:pt x="6665334" y="1867550"/>
                  <a:pt x="6635193" y="1864190"/>
                </a:cubicBezTo>
                <a:cubicBezTo>
                  <a:pt x="6610007" y="1858618"/>
                  <a:pt x="6610007" y="1858618"/>
                  <a:pt x="6618184" y="1887826"/>
                </a:cubicBezTo>
                <a:cubicBezTo>
                  <a:pt x="6622426" y="1903926"/>
                  <a:pt x="6620638" y="1911765"/>
                  <a:pt x="6609758" y="1919363"/>
                </a:cubicBezTo>
                <a:cubicBezTo>
                  <a:pt x="6603625" y="1897457"/>
                  <a:pt x="6599334" y="1893505"/>
                  <a:pt x="6580025" y="1894697"/>
                </a:cubicBezTo>
                <a:cubicBezTo>
                  <a:pt x="6567253" y="1896490"/>
                  <a:pt x="6553665" y="1902950"/>
                  <a:pt x="6543192" y="1889241"/>
                </a:cubicBezTo>
                <a:cubicBezTo>
                  <a:pt x="6543038" y="1887745"/>
                  <a:pt x="6541760" y="1887924"/>
                  <a:pt x="6540483" y="1888103"/>
                </a:cubicBezTo>
                <a:cubicBezTo>
                  <a:pt x="6525772" y="1896239"/>
                  <a:pt x="6519489" y="1910779"/>
                  <a:pt x="6520207" y="1930409"/>
                </a:cubicBezTo>
                <a:cubicBezTo>
                  <a:pt x="6521280" y="1940883"/>
                  <a:pt x="6522354" y="1951356"/>
                  <a:pt x="6512597" y="1957279"/>
                </a:cubicBezTo>
                <a:cubicBezTo>
                  <a:pt x="6511474" y="1958954"/>
                  <a:pt x="6507949" y="1962484"/>
                  <a:pt x="6507490" y="1957996"/>
                </a:cubicBezTo>
                <a:cubicBezTo>
                  <a:pt x="6504984" y="1946205"/>
                  <a:pt x="6495892" y="1945964"/>
                  <a:pt x="6487768" y="1942550"/>
                </a:cubicBezTo>
                <a:cubicBezTo>
                  <a:pt x="6478368" y="1939314"/>
                  <a:pt x="6472493" y="1932551"/>
                  <a:pt x="6472544" y="1920402"/>
                </a:cubicBezTo>
                <a:cubicBezTo>
                  <a:pt x="6472440" y="1906757"/>
                  <a:pt x="6466257" y="1897000"/>
                  <a:pt x="6455427" y="1892449"/>
                </a:cubicBezTo>
                <a:cubicBezTo>
                  <a:pt x="6445720" y="1886222"/>
                  <a:pt x="6437241" y="1891966"/>
                  <a:pt x="6429067" y="1900700"/>
                </a:cubicBezTo>
                <a:cubicBezTo>
                  <a:pt x="6422325" y="1910753"/>
                  <a:pt x="6419158" y="1905126"/>
                  <a:pt x="6418237" y="1896150"/>
                </a:cubicBezTo>
                <a:cubicBezTo>
                  <a:pt x="6416856" y="1882682"/>
                  <a:pt x="6410010" y="1879091"/>
                  <a:pt x="6400101" y="1883516"/>
                </a:cubicBezTo>
                <a:cubicBezTo>
                  <a:pt x="6397546" y="1883874"/>
                  <a:pt x="6394992" y="1884232"/>
                  <a:pt x="6392592" y="1886088"/>
                </a:cubicBezTo>
                <a:cubicBezTo>
                  <a:pt x="6381404" y="1890693"/>
                  <a:pt x="6372311" y="1890451"/>
                  <a:pt x="6365669" y="1876205"/>
                </a:cubicBezTo>
                <a:cubicBezTo>
                  <a:pt x="6357903" y="1863635"/>
                  <a:pt x="6345642" y="1857767"/>
                  <a:pt x="6333994" y="1857884"/>
                </a:cubicBezTo>
                <a:cubicBezTo>
                  <a:pt x="6324747" y="1856145"/>
                  <a:pt x="6314531" y="1857579"/>
                  <a:pt x="6318772" y="1873679"/>
                </a:cubicBezTo>
                <a:cubicBezTo>
                  <a:pt x="6319232" y="1878167"/>
                  <a:pt x="6318568" y="1884331"/>
                  <a:pt x="6317752" y="1889000"/>
                </a:cubicBezTo>
                <a:cubicBezTo>
                  <a:pt x="6318826" y="1899473"/>
                  <a:pt x="6316069" y="1910484"/>
                  <a:pt x="6322097" y="1918744"/>
                </a:cubicBezTo>
                <a:cubicBezTo>
                  <a:pt x="6337986" y="1934729"/>
                  <a:pt x="6338856" y="1955855"/>
                  <a:pt x="6341157" y="1978298"/>
                </a:cubicBezTo>
                <a:cubicBezTo>
                  <a:pt x="6331604" y="1973567"/>
                  <a:pt x="6322050" y="1968836"/>
                  <a:pt x="6311833" y="1970270"/>
                </a:cubicBezTo>
                <a:cubicBezTo>
                  <a:pt x="6299215" y="1973559"/>
                  <a:pt x="6287262" y="1970682"/>
                  <a:pt x="6276125" y="1963139"/>
                </a:cubicBezTo>
                <a:cubicBezTo>
                  <a:pt x="6266418" y="1956912"/>
                  <a:pt x="6255587" y="1952361"/>
                  <a:pt x="6244756" y="1947809"/>
                </a:cubicBezTo>
                <a:cubicBezTo>
                  <a:pt x="6213388" y="1932479"/>
                  <a:pt x="6179773" y="1920501"/>
                  <a:pt x="6150194" y="1897331"/>
                </a:cubicBezTo>
                <a:cubicBezTo>
                  <a:pt x="6143194" y="1892243"/>
                  <a:pt x="6139669" y="1895773"/>
                  <a:pt x="6137882" y="1903612"/>
                </a:cubicBezTo>
                <a:cubicBezTo>
                  <a:pt x="6136911" y="1906783"/>
                  <a:pt x="6136248" y="1912947"/>
                  <a:pt x="6130987" y="1912168"/>
                </a:cubicBezTo>
                <a:cubicBezTo>
                  <a:pt x="6127002" y="1911210"/>
                  <a:pt x="6126388" y="1905226"/>
                  <a:pt x="6126082" y="1902232"/>
                </a:cubicBezTo>
                <a:cubicBezTo>
                  <a:pt x="6124037" y="1894931"/>
                  <a:pt x="6122146" y="1889125"/>
                  <a:pt x="6116885" y="1888346"/>
                </a:cubicBezTo>
                <a:cubicBezTo>
                  <a:pt x="6110346" y="1887745"/>
                  <a:pt x="6104624" y="1882477"/>
                  <a:pt x="6098085" y="1881876"/>
                </a:cubicBezTo>
                <a:cubicBezTo>
                  <a:pt x="6088838" y="1880139"/>
                  <a:pt x="6086947" y="1874332"/>
                  <a:pt x="6089858" y="1864818"/>
                </a:cubicBezTo>
                <a:cubicBezTo>
                  <a:pt x="6097417" y="1850097"/>
                  <a:pt x="6086894" y="1848539"/>
                  <a:pt x="6078618" y="1843629"/>
                </a:cubicBezTo>
                <a:cubicBezTo>
                  <a:pt x="6067635" y="1837581"/>
                  <a:pt x="6068861" y="1849552"/>
                  <a:pt x="6066920" y="1855895"/>
                </a:cubicBezTo>
                <a:cubicBezTo>
                  <a:pt x="6065949" y="1859066"/>
                  <a:pt x="6066256" y="1862058"/>
                  <a:pt x="6062425" y="1862596"/>
                </a:cubicBezTo>
                <a:cubicBezTo>
                  <a:pt x="6059103" y="1855474"/>
                  <a:pt x="6054506" y="1848530"/>
                  <a:pt x="6052308" y="1839731"/>
                </a:cubicBezTo>
                <a:cubicBezTo>
                  <a:pt x="6049140" y="1834105"/>
                  <a:pt x="6044849" y="1830154"/>
                  <a:pt x="6039740" y="1830870"/>
                </a:cubicBezTo>
                <a:cubicBezTo>
                  <a:pt x="6033355" y="1831767"/>
                  <a:pt x="6034123" y="1839247"/>
                  <a:pt x="6033306" y="1843915"/>
                </a:cubicBezTo>
                <a:cubicBezTo>
                  <a:pt x="6026156" y="1875274"/>
                  <a:pt x="6011598" y="1884905"/>
                  <a:pt x="5984828" y="1876520"/>
                </a:cubicBezTo>
                <a:cubicBezTo>
                  <a:pt x="5979412" y="1874244"/>
                  <a:pt x="5974151" y="1873464"/>
                  <a:pt x="5969859" y="1869513"/>
                </a:cubicBezTo>
                <a:cubicBezTo>
                  <a:pt x="5946768" y="1859093"/>
                  <a:pt x="5927151" y="1857293"/>
                  <a:pt x="5911878" y="1885236"/>
                </a:cubicBezTo>
                <a:cubicBezTo>
                  <a:pt x="5911878" y="1885236"/>
                  <a:pt x="5910602" y="1885416"/>
                  <a:pt x="5910756" y="1886912"/>
                </a:cubicBezTo>
                <a:cubicBezTo>
                  <a:pt x="5904676" y="1890801"/>
                  <a:pt x="5899721" y="1893014"/>
                  <a:pt x="5892876" y="1889420"/>
                </a:cubicBezTo>
                <a:cubicBezTo>
                  <a:pt x="5890169" y="1888283"/>
                  <a:pt x="5887308" y="1885649"/>
                  <a:pt x="5888124" y="1880981"/>
                </a:cubicBezTo>
                <a:cubicBezTo>
                  <a:pt x="5888634" y="1873321"/>
                  <a:pt x="5894866" y="1870929"/>
                  <a:pt x="5899822" y="1868716"/>
                </a:cubicBezTo>
                <a:cubicBezTo>
                  <a:pt x="5903653" y="1868178"/>
                  <a:pt x="5908608" y="1865965"/>
                  <a:pt x="5908148" y="1861477"/>
                </a:cubicBezTo>
                <a:cubicBezTo>
                  <a:pt x="5908812" y="1855312"/>
                  <a:pt x="5902579" y="1857704"/>
                  <a:pt x="5899719" y="1855071"/>
                </a:cubicBezTo>
                <a:cubicBezTo>
                  <a:pt x="5893026" y="1852975"/>
                  <a:pt x="5886487" y="1852374"/>
                  <a:pt x="5879794" y="1850277"/>
                </a:cubicBezTo>
                <a:cubicBezTo>
                  <a:pt x="5870548" y="1848539"/>
                  <a:pt x="5862424" y="1845125"/>
                  <a:pt x="5856396" y="1836864"/>
                </a:cubicBezTo>
                <a:cubicBezTo>
                  <a:pt x="5851951" y="1831418"/>
                  <a:pt x="5848119" y="1831955"/>
                  <a:pt x="5842041" y="1835843"/>
                </a:cubicBezTo>
                <a:cubicBezTo>
                  <a:pt x="5824927" y="1845833"/>
                  <a:pt x="5812974" y="1842957"/>
                  <a:pt x="5799639" y="1826615"/>
                </a:cubicBezTo>
                <a:cubicBezTo>
                  <a:pt x="5792333" y="1818533"/>
                  <a:pt x="5787428" y="1808597"/>
                  <a:pt x="5781245" y="1798841"/>
                </a:cubicBezTo>
                <a:cubicBezTo>
                  <a:pt x="5773633" y="1787768"/>
                  <a:pt x="5763926" y="1781540"/>
                  <a:pt x="5751972" y="1778664"/>
                </a:cubicBezTo>
                <a:cubicBezTo>
                  <a:pt x="5738741" y="1775967"/>
                  <a:pt x="5732663" y="1779857"/>
                  <a:pt x="5727964" y="1797210"/>
                </a:cubicBezTo>
                <a:cubicBezTo>
                  <a:pt x="5723419" y="1816062"/>
                  <a:pt x="5714633" y="1818811"/>
                  <a:pt x="5699511" y="1810309"/>
                </a:cubicBezTo>
                <a:cubicBezTo>
                  <a:pt x="5694095" y="1808034"/>
                  <a:pt x="5691233" y="1805400"/>
                  <a:pt x="5685002" y="1807792"/>
                </a:cubicBezTo>
                <a:cubicBezTo>
                  <a:pt x="5670291" y="1815927"/>
                  <a:pt x="5670291" y="1815927"/>
                  <a:pt x="5668296" y="1796475"/>
                </a:cubicBezTo>
                <a:cubicBezTo>
                  <a:pt x="5669267" y="1793304"/>
                  <a:pt x="5669113" y="1791808"/>
                  <a:pt x="5667528" y="1788995"/>
                </a:cubicBezTo>
                <a:cubicBezTo>
                  <a:pt x="5666302" y="1777025"/>
                  <a:pt x="5660733" y="1773253"/>
                  <a:pt x="5650977" y="1779176"/>
                </a:cubicBezTo>
                <a:cubicBezTo>
                  <a:pt x="5643621" y="1783243"/>
                  <a:pt x="5636572" y="1790303"/>
                  <a:pt x="5629062" y="1792873"/>
                </a:cubicBezTo>
                <a:cubicBezTo>
                  <a:pt x="5597084" y="1809503"/>
                  <a:pt x="5560302" y="1791898"/>
                  <a:pt x="5548958" y="1757063"/>
                </a:cubicBezTo>
                <a:cubicBezTo>
                  <a:pt x="5545023" y="1743956"/>
                  <a:pt x="5548905" y="1731270"/>
                  <a:pt x="5547524" y="1717803"/>
                </a:cubicBezTo>
                <a:cubicBezTo>
                  <a:pt x="5546806" y="1698173"/>
                  <a:pt x="5539501" y="1690093"/>
                  <a:pt x="5523562" y="1686257"/>
                </a:cubicBezTo>
                <a:cubicBezTo>
                  <a:pt x="5515592" y="1684340"/>
                  <a:pt x="5507777" y="1683919"/>
                  <a:pt x="5499807" y="1682002"/>
                </a:cubicBezTo>
                <a:cubicBezTo>
                  <a:pt x="5483868" y="1678167"/>
                  <a:pt x="5475235" y="1682413"/>
                  <a:pt x="5470690" y="1701264"/>
                </a:cubicBezTo>
                <a:cubicBezTo>
                  <a:pt x="5466655" y="1712455"/>
                  <a:pt x="5462670" y="1711496"/>
                  <a:pt x="5455517" y="1704910"/>
                </a:cubicBezTo>
                <a:cubicBezTo>
                  <a:pt x="5439936" y="1691919"/>
                  <a:pt x="5430025" y="1696345"/>
                  <a:pt x="5424510" y="1718368"/>
                </a:cubicBezTo>
                <a:cubicBezTo>
                  <a:pt x="5423846" y="1724532"/>
                  <a:pt x="5424460" y="1730517"/>
                  <a:pt x="5429875" y="1732793"/>
                </a:cubicBezTo>
                <a:cubicBezTo>
                  <a:pt x="5436568" y="1734889"/>
                  <a:pt x="5437231" y="1728724"/>
                  <a:pt x="5437895" y="1722561"/>
                </a:cubicBezTo>
                <a:cubicBezTo>
                  <a:pt x="5437436" y="1718073"/>
                  <a:pt x="5439529" y="1713225"/>
                  <a:pt x="5444791" y="1714004"/>
                </a:cubicBezTo>
                <a:cubicBezTo>
                  <a:pt x="5449899" y="1713288"/>
                  <a:pt x="5454192" y="1717239"/>
                  <a:pt x="5453528" y="1723403"/>
                </a:cubicBezTo>
                <a:cubicBezTo>
                  <a:pt x="5453938" y="1740040"/>
                  <a:pt x="5456901" y="1756319"/>
                  <a:pt x="5457466" y="1774455"/>
                </a:cubicBezTo>
                <a:cubicBezTo>
                  <a:pt x="5453174" y="1770502"/>
                  <a:pt x="5451744" y="1769186"/>
                  <a:pt x="5450160" y="1766372"/>
                </a:cubicBezTo>
                <a:cubicBezTo>
                  <a:pt x="5441577" y="1758470"/>
                  <a:pt x="5431360" y="1759904"/>
                  <a:pt x="5422113" y="1758166"/>
                </a:cubicBezTo>
                <a:cubicBezTo>
                  <a:pt x="5416850" y="1757386"/>
                  <a:pt x="5416494" y="1766543"/>
                  <a:pt x="5412970" y="1770073"/>
                </a:cubicBezTo>
                <a:cubicBezTo>
                  <a:pt x="5407045" y="1775457"/>
                  <a:pt x="5400966" y="1779345"/>
                  <a:pt x="5391719" y="1777607"/>
                </a:cubicBezTo>
                <a:cubicBezTo>
                  <a:pt x="5383903" y="1777186"/>
                  <a:pt x="5374963" y="1778441"/>
                  <a:pt x="5365716" y="1776702"/>
                </a:cubicBezTo>
                <a:cubicBezTo>
                  <a:pt x="5370622" y="1786639"/>
                  <a:pt x="5382729" y="1791011"/>
                  <a:pt x="5375987" y="1801063"/>
                </a:cubicBezTo>
                <a:cubicBezTo>
                  <a:pt x="5371645" y="1809260"/>
                  <a:pt x="5366640" y="1823623"/>
                  <a:pt x="5353766" y="1811770"/>
                </a:cubicBezTo>
                <a:cubicBezTo>
                  <a:pt x="5353766" y="1811770"/>
                  <a:pt x="5351365" y="1813624"/>
                  <a:pt x="5351519" y="1815120"/>
                </a:cubicBezTo>
                <a:cubicBezTo>
                  <a:pt x="5351008" y="1822781"/>
                  <a:pt x="5349221" y="1830620"/>
                  <a:pt x="5358314" y="1830862"/>
                </a:cubicBezTo>
                <a:cubicBezTo>
                  <a:pt x="5368685" y="1830924"/>
                  <a:pt x="5378238" y="1835656"/>
                  <a:pt x="5386514" y="1840565"/>
                </a:cubicBezTo>
                <a:cubicBezTo>
                  <a:pt x="5397345" y="1845116"/>
                  <a:pt x="5406131" y="1842366"/>
                  <a:pt x="5410166" y="1831175"/>
                </a:cubicBezTo>
                <a:cubicBezTo>
                  <a:pt x="5415477" y="1819806"/>
                  <a:pt x="5419615" y="1822261"/>
                  <a:pt x="5425338" y="1827529"/>
                </a:cubicBezTo>
                <a:cubicBezTo>
                  <a:pt x="5436781" y="1838065"/>
                  <a:pt x="5445825" y="1850456"/>
                  <a:pt x="5458393" y="1859318"/>
                </a:cubicBezTo>
                <a:cubicBezTo>
                  <a:pt x="5465391" y="1864406"/>
                  <a:pt x="5470654" y="1865185"/>
                  <a:pt x="5477856" y="1859622"/>
                </a:cubicBezTo>
                <a:cubicBezTo>
                  <a:pt x="5483782" y="1854237"/>
                  <a:pt x="5488276" y="1847537"/>
                  <a:pt x="5496246" y="1849454"/>
                </a:cubicBezTo>
                <a:cubicBezTo>
                  <a:pt x="5504062" y="1849874"/>
                  <a:pt x="5506260" y="1858672"/>
                  <a:pt x="5510704" y="1864120"/>
                </a:cubicBezTo>
                <a:cubicBezTo>
                  <a:pt x="5520358" y="1844552"/>
                  <a:pt x="5520358" y="1844552"/>
                  <a:pt x="5537064" y="1855868"/>
                </a:cubicBezTo>
                <a:cubicBezTo>
                  <a:pt x="5543909" y="1859461"/>
                  <a:pt x="5550908" y="1864549"/>
                  <a:pt x="5559235" y="1857310"/>
                </a:cubicBezTo>
                <a:cubicBezTo>
                  <a:pt x="5577471" y="1845646"/>
                  <a:pt x="5581455" y="1846603"/>
                  <a:pt x="5593819" y="1866118"/>
                </a:cubicBezTo>
                <a:cubicBezTo>
                  <a:pt x="5599850" y="1874378"/>
                  <a:pt x="5605879" y="1882639"/>
                  <a:pt x="5613185" y="1890720"/>
                </a:cubicBezTo>
                <a:cubicBezTo>
                  <a:pt x="5629534" y="1911192"/>
                  <a:pt x="5635918" y="1910297"/>
                  <a:pt x="5649097" y="1887199"/>
                </a:cubicBezTo>
                <a:cubicBezTo>
                  <a:pt x="5652468" y="1882173"/>
                  <a:pt x="5654408" y="1875829"/>
                  <a:pt x="5658903" y="1869128"/>
                </a:cubicBezTo>
                <a:cubicBezTo>
                  <a:pt x="5662684" y="1880739"/>
                  <a:pt x="5666159" y="1889358"/>
                  <a:pt x="5669941" y="1900969"/>
                </a:cubicBezTo>
                <a:cubicBezTo>
                  <a:pt x="5672188" y="1897619"/>
                  <a:pt x="5672034" y="1896123"/>
                  <a:pt x="5673159" y="1894447"/>
                </a:cubicBezTo>
                <a:cubicBezTo>
                  <a:pt x="5681892" y="1865902"/>
                  <a:pt x="5694662" y="1864111"/>
                  <a:pt x="5711164" y="1886079"/>
                </a:cubicBezTo>
                <a:cubicBezTo>
                  <a:pt x="5714180" y="1890209"/>
                  <a:pt x="5717194" y="1894339"/>
                  <a:pt x="5720362" y="1899966"/>
                </a:cubicBezTo>
                <a:cubicBezTo>
                  <a:pt x="5721945" y="1902780"/>
                  <a:pt x="5723530" y="1905593"/>
                  <a:pt x="5721436" y="1910440"/>
                </a:cubicBezTo>
                <a:cubicBezTo>
                  <a:pt x="5712291" y="1922347"/>
                  <a:pt x="5720722" y="1928753"/>
                  <a:pt x="5727875" y="1935338"/>
                </a:cubicBezTo>
                <a:cubicBezTo>
                  <a:pt x="5748872" y="1950604"/>
                  <a:pt x="5772627" y="1954861"/>
                  <a:pt x="5796381" y="1959115"/>
                </a:cubicBezTo>
                <a:cubicBezTo>
                  <a:pt x="5834492" y="1964393"/>
                  <a:pt x="5873572" y="1966499"/>
                  <a:pt x="5908415" y="1990447"/>
                </a:cubicBezTo>
                <a:cubicBezTo>
                  <a:pt x="5919552" y="1997992"/>
                  <a:pt x="5931353" y="1999370"/>
                  <a:pt x="5943971" y="1996083"/>
                </a:cubicBezTo>
                <a:cubicBezTo>
                  <a:pt x="5954034" y="1993153"/>
                  <a:pt x="5963434" y="1996388"/>
                  <a:pt x="5970586" y="2002972"/>
                </a:cubicBezTo>
                <a:cubicBezTo>
                  <a:pt x="5984584" y="2013150"/>
                  <a:pt x="5999401" y="2018659"/>
                  <a:pt x="6016463" y="2020820"/>
                </a:cubicBezTo>
                <a:cubicBezTo>
                  <a:pt x="6032248" y="2023158"/>
                  <a:pt x="6048851" y="2020828"/>
                  <a:pt x="6064126" y="2030827"/>
                </a:cubicBezTo>
                <a:cubicBezTo>
                  <a:pt x="6077819" y="2038013"/>
                  <a:pt x="6091048" y="2040709"/>
                  <a:pt x="6103564" y="2023776"/>
                </a:cubicBezTo>
                <a:cubicBezTo>
                  <a:pt x="6107448" y="2049032"/>
                  <a:pt x="6121650" y="2048558"/>
                  <a:pt x="6137129" y="2047903"/>
                </a:cubicBezTo>
                <a:cubicBezTo>
                  <a:pt x="6148623" y="2046291"/>
                  <a:pt x="6160271" y="2046176"/>
                  <a:pt x="6170284" y="2055394"/>
                </a:cubicBezTo>
                <a:cubicBezTo>
                  <a:pt x="6184742" y="2070060"/>
                  <a:pt x="6200835" y="2075391"/>
                  <a:pt x="6218203" y="2080543"/>
                </a:cubicBezTo>
                <a:cubicBezTo>
                  <a:pt x="6248805" y="2088391"/>
                  <a:pt x="6280376" y="2093068"/>
                  <a:pt x="6309190" y="2108756"/>
                </a:cubicBezTo>
                <a:cubicBezTo>
                  <a:pt x="6332434" y="2120672"/>
                  <a:pt x="6356496" y="2127920"/>
                  <a:pt x="6382346" y="2127328"/>
                </a:cubicBezTo>
                <a:cubicBezTo>
                  <a:pt x="6390008" y="2126254"/>
                  <a:pt x="6395577" y="2130026"/>
                  <a:pt x="6399052" y="2138645"/>
                </a:cubicBezTo>
                <a:cubicBezTo>
                  <a:pt x="6412184" y="2165640"/>
                  <a:pt x="6413460" y="2165461"/>
                  <a:pt x="6440125" y="2160201"/>
                </a:cubicBezTo>
                <a:cubicBezTo>
                  <a:pt x="6442680" y="2159842"/>
                  <a:pt x="6445235" y="2159485"/>
                  <a:pt x="6449067" y="2158948"/>
                </a:cubicBezTo>
                <a:cubicBezTo>
                  <a:pt x="6446154" y="2168461"/>
                  <a:pt x="6443243" y="2177977"/>
                  <a:pt x="6440180" y="2185995"/>
                </a:cubicBezTo>
                <a:cubicBezTo>
                  <a:pt x="6436604" y="2201674"/>
                  <a:pt x="6427001" y="2209092"/>
                  <a:pt x="6414077" y="2209389"/>
                </a:cubicBezTo>
                <a:cubicBezTo>
                  <a:pt x="6406415" y="2210463"/>
                  <a:pt x="6399721" y="2208367"/>
                  <a:pt x="6392212" y="2210938"/>
                </a:cubicBezTo>
                <a:cubicBezTo>
                  <a:pt x="6379748" y="2215722"/>
                  <a:pt x="6375610" y="2213268"/>
                  <a:pt x="6371522" y="2198663"/>
                </a:cubicBezTo>
                <a:cubicBezTo>
                  <a:pt x="6370908" y="2192679"/>
                  <a:pt x="6370294" y="2186694"/>
                  <a:pt x="6369681" y="2180709"/>
                </a:cubicBezTo>
                <a:cubicBezTo>
                  <a:pt x="6370038" y="2171553"/>
                  <a:pt x="6366053" y="2170595"/>
                  <a:pt x="6359667" y="2171490"/>
                </a:cubicBezTo>
                <a:cubicBezTo>
                  <a:pt x="6345466" y="2171965"/>
                  <a:pt x="6336016" y="2180878"/>
                  <a:pt x="6328150" y="2192607"/>
                </a:cubicBezTo>
                <a:cubicBezTo>
                  <a:pt x="6325749" y="2194462"/>
                  <a:pt x="6324932" y="2199129"/>
                  <a:pt x="6320947" y="2198171"/>
                </a:cubicBezTo>
                <a:cubicBezTo>
                  <a:pt x="6318241" y="2197033"/>
                  <a:pt x="6317780" y="2192544"/>
                  <a:pt x="6316196" y="2189732"/>
                </a:cubicBezTo>
                <a:cubicBezTo>
                  <a:pt x="6315889" y="2186739"/>
                  <a:pt x="6315735" y="2185242"/>
                  <a:pt x="6315429" y="2182250"/>
                </a:cubicBezTo>
                <a:cubicBezTo>
                  <a:pt x="6314355" y="2171777"/>
                  <a:pt x="6310217" y="2169322"/>
                  <a:pt x="6302860" y="2173390"/>
                </a:cubicBezTo>
                <a:cubicBezTo>
                  <a:pt x="6295658" y="2178953"/>
                  <a:pt x="6291367" y="2175003"/>
                  <a:pt x="6286769" y="2168059"/>
                </a:cubicBezTo>
                <a:cubicBezTo>
                  <a:pt x="6282324" y="2162611"/>
                  <a:pt x="6282988" y="2156446"/>
                  <a:pt x="6286358" y="2151421"/>
                </a:cubicBezTo>
                <a:cubicBezTo>
                  <a:pt x="6289575" y="2144899"/>
                  <a:pt x="6296269" y="2146995"/>
                  <a:pt x="6301838" y="2150768"/>
                </a:cubicBezTo>
                <a:cubicBezTo>
                  <a:pt x="6305822" y="2151726"/>
                  <a:pt x="6308683" y="2154360"/>
                  <a:pt x="6311901" y="2147837"/>
                </a:cubicBezTo>
                <a:cubicBezTo>
                  <a:pt x="6315119" y="2141314"/>
                  <a:pt x="6312257" y="2138681"/>
                  <a:pt x="6309243" y="2134550"/>
                </a:cubicBezTo>
                <a:cubicBezTo>
                  <a:pt x="6302090" y="2127966"/>
                  <a:pt x="6279716" y="2137175"/>
                  <a:pt x="6278389" y="2149504"/>
                </a:cubicBezTo>
                <a:cubicBezTo>
                  <a:pt x="6275275" y="2169672"/>
                  <a:pt x="6263473" y="2168291"/>
                  <a:pt x="6251673" y="2166912"/>
                </a:cubicBezTo>
                <a:cubicBezTo>
                  <a:pt x="6226948" y="2165827"/>
                  <a:pt x="6202579" y="2155588"/>
                  <a:pt x="6178824" y="2151331"/>
                </a:cubicBezTo>
                <a:cubicBezTo>
                  <a:pt x="6172133" y="2149236"/>
                  <a:pt x="6171519" y="2143249"/>
                  <a:pt x="6173458" y="2136907"/>
                </a:cubicBezTo>
                <a:cubicBezTo>
                  <a:pt x="6175245" y="2129068"/>
                  <a:pt x="6177033" y="2121227"/>
                  <a:pt x="6177390" y="2112071"/>
                </a:cubicBezTo>
                <a:cubicBezTo>
                  <a:pt x="6176470" y="2103093"/>
                  <a:pt x="6171054" y="2100817"/>
                  <a:pt x="6165639" y="2098542"/>
                </a:cubicBezTo>
                <a:cubicBezTo>
                  <a:pt x="6161501" y="2096088"/>
                  <a:pt x="6160991" y="2103749"/>
                  <a:pt x="6158590" y="2105602"/>
                </a:cubicBezTo>
                <a:cubicBezTo>
                  <a:pt x="6153278" y="2116972"/>
                  <a:pt x="6146690" y="2128520"/>
                  <a:pt x="6141377" y="2139891"/>
                </a:cubicBezTo>
                <a:cubicBezTo>
                  <a:pt x="6139793" y="2137077"/>
                  <a:pt x="6139639" y="2135581"/>
                  <a:pt x="6139486" y="2134085"/>
                </a:cubicBezTo>
                <a:cubicBezTo>
                  <a:pt x="6136370" y="2116310"/>
                  <a:pt x="6136370" y="2116310"/>
                  <a:pt x="6123241" y="2127258"/>
                </a:cubicBezTo>
                <a:cubicBezTo>
                  <a:pt x="6118593" y="2132462"/>
                  <a:pt x="6117008" y="2129650"/>
                  <a:pt x="6115271" y="2125340"/>
                </a:cubicBezTo>
                <a:cubicBezTo>
                  <a:pt x="6110213" y="2113908"/>
                  <a:pt x="6102090" y="2110495"/>
                  <a:pt x="6093458" y="2114741"/>
                </a:cubicBezTo>
                <a:cubicBezTo>
                  <a:pt x="6080175" y="2124193"/>
                  <a:pt x="6065973" y="2124668"/>
                  <a:pt x="6051925" y="2126639"/>
                </a:cubicBezTo>
                <a:cubicBezTo>
                  <a:pt x="6044263" y="2127714"/>
                  <a:pt x="6040585" y="2129748"/>
                  <a:pt x="6046614" y="2138008"/>
                </a:cubicBezTo>
                <a:cubicBezTo>
                  <a:pt x="6051366" y="2146449"/>
                  <a:pt x="6050703" y="2152613"/>
                  <a:pt x="6042376" y="2159852"/>
                </a:cubicBezTo>
                <a:cubicBezTo>
                  <a:pt x="6054331" y="2162728"/>
                  <a:pt x="6066131" y="2164107"/>
                  <a:pt x="6076961" y="2168659"/>
                </a:cubicBezTo>
                <a:cubicBezTo>
                  <a:pt x="6087639" y="2171714"/>
                  <a:pt x="6098469" y="2176265"/>
                  <a:pt x="6107206" y="2185663"/>
                </a:cubicBezTo>
                <a:cubicBezTo>
                  <a:pt x="6091063" y="2192482"/>
                  <a:pt x="6091063" y="2192482"/>
                  <a:pt x="6065417" y="2182420"/>
                </a:cubicBezTo>
                <a:cubicBezTo>
                  <a:pt x="6049172" y="2175593"/>
                  <a:pt x="6041662" y="2178164"/>
                  <a:pt x="6034103" y="2192885"/>
                </a:cubicBezTo>
                <a:cubicBezTo>
                  <a:pt x="6026697" y="2209102"/>
                  <a:pt x="6026697" y="2209102"/>
                  <a:pt x="6017348" y="2193719"/>
                </a:cubicBezTo>
                <a:cubicBezTo>
                  <a:pt x="6017194" y="2192221"/>
                  <a:pt x="6015764" y="2190905"/>
                  <a:pt x="6015610" y="2189409"/>
                </a:cubicBezTo>
                <a:cubicBezTo>
                  <a:pt x="5993743" y="2153015"/>
                  <a:pt x="5975709" y="2154029"/>
                  <a:pt x="5954819" y="2190350"/>
                </a:cubicBezTo>
                <a:cubicBezTo>
                  <a:pt x="5947260" y="2205070"/>
                  <a:pt x="5935408" y="2215839"/>
                  <a:pt x="5921667" y="2220803"/>
                </a:cubicBezTo>
                <a:cubicBezTo>
                  <a:pt x="5906495" y="2224450"/>
                  <a:pt x="5893110" y="2220256"/>
                  <a:pt x="5878448" y="2216242"/>
                </a:cubicBezTo>
                <a:cubicBezTo>
                  <a:pt x="5860926" y="2209595"/>
                  <a:pt x="5842126" y="2203125"/>
                  <a:pt x="5823939" y="2202642"/>
                </a:cubicBezTo>
                <a:cubicBezTo>
                  <a:pt x="5809738" y="2203117"/>
                  <a:pt x="5795230" y="2200600"/>
                  <a:pt x="5782969" y="2194731"/>
                </a:cubicBezTo>
                <a:cubicBezTo>
                  <a:pt x="5773414" y="2190000"/>
                  <a:pt x="5761307" y="2185629"/>
                  <a:pt x="5751550" y="2191551"/>
                </a:cubicBezTo>
                <a:cubicBezTo>
                  <a:pt x="5739392" y="2199327"/>
                  <a:pt x="5732240" y="2192743"/>
                  <a:pt x="5724781" y="2183164"/>
                </a:cubicBezTo>
                <a:lnTo>
                  <a:pt x="5721864" y="2175534"/>
                </a:lnTo>
                <a:lnTo>
                  <a:pt x="5719633" y="2176664"/>
                </a:lnTo>
                <a:cubicBezTo>
                  <a:pt x="5715220" y="2182546"/>
                  <a:pt x="5722120" y="2182301"/>
                  <a:pt x="5724208" y="2184965"/>
                </a:cubicBezTo>
                <a:cubicBezTo>
                  <a:pt x="5724341" y="2185956"/>
                  <a:pt x="5725187" y="2185801"/>
                  <a:pt x="5725317" y="2186793"/>
                </a:cubicBezTo>
                <a:cubicBezTo>
                  <a:pt x="5727275" y="2188464"/>
                  <a:pt x="5728516" y="2191283"/>
                  <a:pt x="5727090" y="2193574"/>
                </a:cubicBezTo>
                <a:cubicBezTo>
                  <a:pt x="5725795" y="2196855"/>
                  <a:pt x="5724103" y="2197164"/>
                  <a:pt x="5721301" y="2195647"/>
                </a:cubicBezTo>
                <a:cubicBezTo>
                  <a:pt x="5710358" y="2191555"/>
                  <a:pt x="5701582" y="2197219"/>
                  <a:pt x="5696271" y="2209352"/>
                </a:cubicBezTo>
                <a:cubicBezTo>
                  <a:pt x="5694844" y="2211644"/>
                  <a:pt x="5691725" y="2214244"/>
                  <a:pt x="5692123" y="2217218"/>
                </a:cubicBezTo>
                <a:cubicBezTo>
                  <a:pt x="5693577" y="2228117"/>
                  <a:pt x="5704336" y="2237318"/>
                  <a:pt x="5712528" y="2233791"/>
                </a:cubicBezTo>
                <a:cubicBezTo>
                  <a:pt x="5728916" y="2226738"/>
                  <a:pt x="5745383" y="2226774"/>
                  <a:pt x="5762644" y="2232758"/>
                </a:cubicBezTo>
                <a:cubicBezTo>
                  <a:pt x="5768829" y="2233659"/>
                  <a:pt x="5775016" y="2234559"/>
                  <a:pt x="5779429" y="2228676"/>
                </a:cubicBezTo>
                <a:cubicBezTo>
                  <a:pt x="5783261" y="2224932"/>
                  <a:pt x="5785084" y="2225612"/>
                  <a:pt x="5786724" y="2231405"/>
                </a:cubicBezTo>
                <a:cubicBezTo>
                  <a:pt x="5788627" y="2239177"/>
                  <a:pt x="5793518" y="2243359"/>
                  <a:pt x="5800550" y="2244106"/>
                </a:cubicBezTo>
                <a:cubicBezTo>
                  <a:pt x="5807712" y="2245842"/>
                  <a:pt x="5815722" y="2247425"/>
                  <a:pt x="5823730" y="2249008"/>
                </a:cubicBezTo>
                <a:cubicBezTo>
                  <a:pt x="5830762" y="2249753"/>
                  <a:pt x="5834092" y="2255234"/>
                  <a:pt x="5834305" y="2263318"/>
                </a:cubicBezTo>
                <a:cubicBezTo>
                  <a:pt x="5834436" y="2264309"/>
                  <a:pt x="5834702" y="2266290"/>
                  <a:pt x="5834120" y="2268427"/>
                </a:cubicBezTo>
                <a:cubicBezTo>
                  <a:pt x="5834781" y="2273381"/>
                  <a:pt x="5837848" y="2276880"/>
                  <a:pt x="5842077" y="2276107"/>
                </a:cubicBezTo>
                <a:cubicBezTo>
                  <a:pt x="5845592" y="2276481"/>
                  <a:pt x="5844931" y="2271527"/>
                  <a:pt x="5844402" y="2267564"/>
                </a:cubicBezTo>
                <a:cubicBezTo>
                  <a:pt x="5844720" y="2263443"/>
                  <a:pt x="5844189" y="2259480"/>
                  <a:pt x="5849133" y="2257563"/>
                </a:cubicBezTo>
                <a:cubicBezTo>
                  <a:pt x="5856744" y="2256173"/>
                  <a:pt x="5864834" y="2264845"/>
                  <a:pt x="5864334" y="2274074"/>
                </a:cubicBezTo>
                <a:cubicBezTo>
                  <a:pt x="5864728" y="2277045"/>
                  <a:pt x="5863302" y="2279336"/>
                  <a:pt x="5865391" y="2282002"/>
                </a:cubicBezTo>
                <a:cubicBezTo>
                  <a:pt x="5867927" y="2281537"/>
                  <a:pt x="5867533" y="2278565"/>
                  <a:pt x="5869090" y="2277265"/>
                </a:cubicBezTo>
                <a:cubicBezTo>
                  <a:pt x="5872525" y="2270546"/>
                  <a:pt x="5875910" y="2269929"/>
                  <a:pt x="5880218" y="2276247"/>
                </a:cubicBezTo>
                <a:cubicBezTo>
                  <a:pt x="5885903" y="2286375"/>
                  <a:pt x="5893727" y="2293066"/>
                  <a:pt x="5901419" y="2298766"/>
                </a:cubicBezTo>
                <a:cubicBezTo>
                  <a:pt x="5910221" y="2306293"/>
                  <a:pt x="5918310" y="2314969"/>
                  <a:pt x="5921009" y="2328686"/>
                </a:cubicBezTo>
                <a:cubicBezTo>
                  <a:pt x="5922515" y="2333487"/>
                  <a:pt x="5925000" y="2339123"/>
                  <a:pt x="5929493" y="2340331"/>
                </a:cubicBezTo>
                <a:cubicBezTo>
                  <a:pt x="5947732" y="2347151"/>
                  <a:pt x="5955981" y="2370006"/>
                  <a:pt x="5973639" y="2378962"/>
                </a:cubicBezTo>
                <a:cubicBezTo>
                  <a:pt x="5978397" y="2382152"/>
                  <a:pt x="5978214" y="2387263"/>
                  <a:pt x="5977182" y="2392526"/>
                </a:cubicBezTo>
                <a:cubicBezTo>
                  <a:pt x="5975307" y="2397944"/>
                  <a:pt x="5970682" y="2395745"/>
                  <a:pt x="5967748" y="2393234"/>
                </a:cubicBezTo>
                <a:cubicBezTo>
                  <a:pt x="5962010" y="2389206"/>
                  <a:pt x="5957067" y="2391126"/>
                  <a:pt x="5952522" y="2396015"/>
                </a:cubicBezTo>
                <a:cubicBezTo>
                  <a:pt x="5947262" y="2402051"/>
                  <a:pt x="5940760" y="2405269"/>
                  <a:pt x="5933148" y="2406661"/>
                </a:cubicBezTo>
                <a:cubicBezTo>
                  <a:pt x="5920328" y="2407986"/>
                  <a:pt x="5912108" y="2398323"/>
                  <a:pt x="5913638" y="2383831"/>
                </a:cubicBezTo>
                <a:cubicBezTo>
                  <a:pt x="5914089" y="2380704"/>
                  <a:pt x="5914405" y="2376585"/>
                  <a:pt x="5914007" y="2373613"/>
                </a:cubicBezTo>
                <a:cubicBezTo>
                  <a:pt x="5913877" y="2372622"/>
                  <a:pt x="5914589" y="2371477"/>
                  <a:pt x="5914589" y="2371477"/>
                </a:cubicBezTo>
                <a:cubicBezTo>
                  <a:pt x="5913745" y="2371632"/>
                  <a:pt x="5913745" y="2371632"/>
                  <a:pt x="5913030" y="2372777"/>
                </a:cubicBezTo>
                <a:cubicBezTo>
                  <a:pt x="5909646" y="2373394"/>
                  <a:pt x="5907110" y="2373858"/>
                  <a:pt x="5903593" y="2373485"/>
                </a:cubicBezTo>
                <a:cubicBezTo>
                  <a:pt x="5886862" y="2371467"/>
                  <a:pt x="5882184" y="2375366"/>
                  <a:pt x="5879623" y="2395120"/>
                </a:cubicBezTo>
                <a:cubicBezTo>
                  <a:pt x="5879120" y="2404348"/>
                  <a:pt x="5874310" y="2407257"/>
                  <a:pt x="5866434" y="2406665"/>
                </a:cubicBezTo>
                <a:cubicBezTo>
                  <a:pt x="5860380" y="2406755"/>
                  <a:pt x="5856468" y="2403409"/>
                  <a:pt x="5852159" y="2397091"/>
                </a:cubicBezTo>
                <a:cubicBezTo>
                  <a:pt x="5840211" y="2378972"/>
                  <a:pt x="5824112" y="2368717"/>
                  <a:pt x="5803997" y="2367315"/>
                </a:cubicBezTo>
                <a:cubicBezTo>
                  <a:pt x="5787133" y="2364305"/>
                  <a:pt x="5787133" y="2364305"/>
                  <a:pt x="5793160" y="2383506"/>
                </a:cubicBezTo>
                <a:cubicBezTo>
                  <a:pt x="5796309" y="2394097"/>
                  <a:pt x="5795277" y="2399361"/>
                  <a:pt x="5788194" y="2404715"/>
                </a:cubicBezTo>
                <a:cubicBezTo>
                  <a:pt x="5783673" y="2390316"/>
                  <a:pt x="5780738" y="2387806"/>
                  <a:pt x="5767919" y="2389130"/>
                </a:cubicBezTo>
                <a:cubicBezTo>
                  <a:pt x="5759461" y="2390677"/>
                  <a:pt x="5750554" y="2395348"/>
                  <a:pt x="5743310" y="2386521"/>
                </a:cubicBezTo>
                <a:cubicBezTo>
                  <a:pt x="5743178" y="2385531"/>
                  <a:pt x="5742333" y="2385684"/>
                  <a:pt x="5741487" y="2385840"/>
                </a:cubicBezTo>
                <a:cubicBezTo>
                  <a:pt x="5731866" y="2391656"/>
                  <a:pt x="5727981" y="2401502"/>
                  <a:pt x="5728855" y="2414539"/>
                </a:cubicBezTo>
                <a:cubicBezTo>
                  <a:pt x="5729780" y="2421476"/>
                  <a:pt x="5730707" y="2428412"/>
                  <a:pt x="5724337" y="2432621"/>
                </a:cubicBezTo>
                <a:cubicBezTo>
                  <a:pt x="5723624" y="2433767"/>
                  <a:pt x="5721351" y="2436211"/>
                  <a:pt x="5720953" y="2433239"/>
                </a:cubicBezTo>
                <a:cubicBezTo>
                  <a:pt x="5719050" y="2425466"/>
                  <a:pt x="5712997" y="2425556"/>
                  <a:pt x="5707526" y="2423511"/>
                </a:cubicBezTo>
                <a:cubicBezTo>
                  <a:pt x="5701208" y="2421620"/>
                  <a:pt x="5697164" y="2417282"/>
                  <a:pt x="5696953" y="2409200"/>
                </a:cubicBezTo>
                <a:cubicBezTo>
                  <a:pt x="5696606" y="2400128"/>
                  <a:pt x="5692297" y="2393810"/>
                  <a:pt x="5685002" y="2391082"/>
                </a:cubicBezTo>
                <a:cubicBezTo>
                  <a:pt x="5678420" y="2387208"/>
                  <a:pt x="5672897" y="2391264"/>
                  <a:pt x="5667637" y="2397298"/>
                </a:cubicBezTo>
                <a:cubicBezTo>
                  <a:pt x="5663356" y="2404171"/>
                  <a:pt x="5661134" y="2400517"/>
                  <a:pt x="5660342" y="2394570"/>
                </a:cubicBezTo>
                <a:cubicBezTo>
                  <a:pt x="5659150" y="2385653"/>
                  <a:pt x="5654526" y="2383453"/>
                  <a:pt x="5648023" y="2386670"/>
                </a:cubicBezTo>
                <a:cubicBezTo>
                  <a:pt x="5646331" y="2386979"/>
                  <a:pt x="5644639" y="2387288"/>
                  <a:pt x="5643081" y="2388590"/>
                </a:cubicBezTo>
                <a:cubicBezTo>
                  <a:pt x="5635732" y="2391961"/>
                  <a:pt x="5629680" y="2392051"/>
                  <a:pt x="5624974" y="2382760"/>
                </a:cubicBezTo>
                <a:cubicBezTo>
                  <a:pt x="5619555" y="2374615"/>
                  <a:pt x="5611281" y="2371051"/>
                  <a:pt x="5603537" y="2371451"/>
                </a:cubicBezTo>
                <a:cubicBezTo>
                  <a:pt x="5597352" y="2370548"/>
                  <a:pt x="5590585" y="2371785"/>
                  <a:pt x="5593731" y="2382376"/>
                </a:cubicBezTo>
                <a:cubicBezTo>
                  <a:pt x="5594128" y="2385348"/>
                  <a:pt x="5593811" y="2389468"/>
                  <a:pt x="5593361" y="2392594"/>
                </a:cubicBezTo>
                <a:cubicBezTo>
                  <a:pt x="5594288" y="2399530"/>
                  <a:pt x="5592676" y="2406931"/>
                  <a:pt x="5596854" y="2412258"/>
                </a:cubicBezTo>
                <a:cubicBezTo>
                  <a:pt x="5607744" y="2422450"/>
                  <a:pt x="5608749" y="2436478"/>
                  <a:pt x="5610735" y="2451342"/>
                </a:cubicBezTo>
                <a:cubicBezTo>
                  <a:pt x="5604283" y="2448458"/>
                  <a:pt x="5597835" y="2445577"/>
                  <a:pt x="5591068" y="2446814"/>
                </a:cubicBezTo>
                <a:cubicBezTo>
                  <a:pt x="5582743" y="2449348"/>
                  <a:pt x="5574733" y="2447767"/>
                  <a:pt x="5567173" y="2443058"/>
                </a:cubicBezTo>
                <a:cubicBezTo>
                  <a:pt x="5560591" y="2439184"/>
                  <a:pt x="5553296" y="2436456"/>
                  <a:pt x="5546000" y="2433729"/>
                </a:cubicBezTo>
                <a:cubicBezTo>
                  <a:pt x="5524827" y="2424400"/>
                  <a:pt x="5502227" y="2417362"/>
                  <a:pt x="5482084" y="2402769"/>
                </a:cubicBezTo>
                <a:cubicBezTo>
                  <a:pt x="5477326" y="2399580"/>
                  <a:pt x="5475053" y="2402024"/>
                  <a:pt x="5474023" y="2407288"/>
                </a:cubicBezTo>
                <a:cubicBezTo>
                  <a:pt x="5473441" y="2409425"/>
                  <a:pt x="5473125" y="2413543"/>
                  <a:pt x="5469609" y="2413169"/>
                </a:cubicBezTo>
                <a:cubicBezTo>
                  <a:pt x="5466939" y="2412643"/>
                  <a:pt x="5466411" y="2408677"/>
                  <a:pt x="5466147" y="2406696"/>
                </a:cubicBezTo>
                <a:cubicBezTo>
                  <a:pt x="5464639" y="2401897"/>
                  <a:pt x="5463264" y="2398087"/>
                  <a:pt x="5459748" y="2397715"/>
                </a:cubicBezTo>
                <a:cubicBezTo>
                  <a:pt x="5455387" y="2397497"/>
                  <a:pt x="5451475" y="2394150"/>
                  <a:pt x="5447113" y="2393932"/>
                </a:cubicBezTo>
                <a:cubicBezTo>
                  <a:pt x="5440928" y="2393032"/>
                  <a:pt x="5439555" y="2389222"/>
                  <a:pt x="5441298" y="2382813"/>
                </a:cubicBezTo>
                <a:cubicBezTo>
                  <a:pt x="5446027" y="2372812"/>
                  <a:pt x="5438998" y="2372068"/>
                  <a:pt x="5433393" y="2369030"/>
                </a:cubicBezTo>
                <a:cubicBezTo>
                  <a:pt x="5425965" y="2365311"/>
                  <a:pt x="5427023" y="2373239"/>
                  <a:pt x="5425861" y="2377512"/>
                </a:cubicBezTo>
                <a:cubicBezTo>
                  <a:pt x="5425279" y="2379649"/>
                  <a:pt x="5425543" y="2381630"/>
                  <a:pt x="5423007" y="2382095"/>
                </a:cubicBezTo>
                <a:cubicBezTo>
                  <a:pt x="5420654" y="2377448"/>
                  <a:pt x="5417455" y="2372956"/>
                  <a:pt x="5415816" y="2367167"/>
                </a:cubicBezTo>
                <a:cubicBezTo>
                  <a:pt x="5413596" y="2363510"/>
                  <a:pt x="5410662" y="2361002"/>
                  <a:pt x="5407277" y="2361621"/>
                </a:cubicBezTo>
                <a:cubicBezTo>
                  <a:pt x="5403048" y="2362393"/>
                  <a:pt x="5403710" y="2367346"/>
                  <a:pt x="5403261" y="2370474"/>
                </a:cubicBezTo>
                <a:cubicBezTo>
                  <a:pt x="5399139" y="2391529"/>
                  <a:pt x="5389650" y="2398337"/>
                  <a:pt x="5371676" y="2393499"/>
                </a:cubicBezTo>
                <a:cubicBezTo>
                  <a:pt x="5368028" y="2392135"/>
                  <a:pt x="5364513" y="2391763"/>
                  <a:pt x="5361578" y="2389255"/>
                </a:cubicBezTo>
                <a:cubicBezTo>
                  <a:pt x="5346010" y="2382961"/>
                  <a:pt x="5332925" y="2382306"/>
                  <a:pt x="5323333" y="2401315"/>
                </a:cubicBezTo>
                <a:cubicBezTo>
                  <a:pt x="5323333" y="2401315"/>
                  <a:pt x="5322488" y="2401470"/>
                  <a:pt x="5322621" y="2402460"/>
                </a:cubicBezTo>
                <a:cubicBezTo>
                  <a:pt x="5318656" y="2405216"/>
                  <a:pt x="5315404" y="2406823"/>
                  <a:pt x="5310778" y="2404624"/>
                </a:cubicBezTo>
                <a:cubicBezTo>
                  <a:pt x="5308954" y="2403941"/>
                  <a:pt x="5306998" y="2402269"/>
                  <a:pt x="5307447" y="2399143"/>
                </a:cubicBezTo>
                <a:cubicBezTo>
                  <a:pt x="5307631" y="2394033"/>
                  <a:pt x="5311729" y="2392269"/>
                  <a:pt x="5314979" y="2390661"/>
                </a:cubicBezTo>
                <a:cubicBezTo>
                  <a:pt x="5317517" y="2390198"/>
                  <a:pt x="5320768" y="2388587"/>
                  <a:pt x="5320370" y="2385616"/>
                </a:cubicBezTo>
                <a:cubicBezTo>
                  <a:pt x="5320688" y="2381497"/>
                  <a:pt x="5316591" y="2383260"/>
                  <a:pt x="5314634" y="2381587"/>
                </a:cubicBezTo>
                <a:cubicBezTo>
                  <a:pt x="5310141" y="2380377"/>
                  <a:pt x="5305781" y="2380159"/>
                  <a:pt x="5301286" y="2378951"/>
                </a:cubicBezTo>
                <a:cubicBezTo>
                  <a:pt x="5295102" y="2378049"/>
                  <a:pt x="5289629" y="2376004"/>
                  <a:pt x="5285452" y="2370677"/>
                </a:cubicBezTo>
                <a:cubicBezTo>
                  <a:pt x="5282387" y="2367176"/>
                  <a:pt x="5279849" y="2367641"/>
                  <a:pt x="5275884" y="2370393"/>
                </a:cubicBezTo>
                <a:cubicBezTo>
                  <a:pt x="5264705" y="2377510"/>
                  <a:pt x="5256695" y="2375930"/>
                  <a:pt x="5247497" y="2365428"/>
                </a:cubicBezTo>
                <a:cubicBezTo>
                  <a:pt x="5242474" y="2360257"/>
                  <a:pt x="5239011" y="2353781"/>
                  <a:pt x="5234702" y="2347465"/>
                </a:cubicBezTo>
                <a:cubicBezTo>
                  <a:pt x="5229414" y="2340309"/>
                  <a:pt x="5222833" y="2336436"/>
                  <a:pt x="5214823" y="2334853"/>
                </a:cubicBezTo>
                <a:cubicBezTo>
                  <a:pt x="5205968" y="2333426"/>
                  <a:pt x="5202003" y="2336180"/>
                  <a:pt x="5199229" y="2347854"/>
                </a:cubicBezTo>
                <a:cubicBezTo>
                  <a:pt x="5196588" y="2360516"/>
                  <a:pt x="5190799" y="2362590"/>
                  <a:pt x="5180568" y="2357351"/>
                </a:cubicBezTo>
                <a:cubicBezTo>
                  <a:pt x="5176923" y="2355988"/>
                  <a:pt x="5174966" y="2354316"/>
                  <a:pt x="5170868" y="2356078"/>
                </a:cubicBezTo>
                <a:cubicBezTo>
                  <a:pt x="5161247" y="2361896"/>
                  <a:pt x="5161247" y="2361896"/>
                  <a:pt x="5159530" y="2349014"/>
                </a:cubicBezTo>
                <a:cubicBezTo>
                  <a:pt x="5160111" y="2346878"/>
                  <a:pt x="5159978" y="2345888"/>
                  <a:pt x="5158867" y="2344059"/>
                </a:cubicBezTo>
                <a:cubicBezTo>
                  <a:pt x="5157811" y="2336134"/>
                  <a:pt x="5154030" y="2333778"/>
                  <a:pt x="5147659" y="2337987"/>
                </a:cubicBezTo>
                <a:cubicBezTo>
                  <a:pt x="5142849" y="2340896"/>
                  <a:pt x="5138303" y="2345786"/>
                  <a:pt x="5133362" y="2347703"/>
                </a:cubicBezTo>
                <a:cubicBezTo>
                  <a:pt x="5112428" y="2359648"/>
                  <a:pt x="5087608" y="2348956"/>
                  <a:pt x="5079358" y="2326101"/>
                </a:cubicBezTo>
                <a:cubicBezTo>
                  <a:pt x="5076475" y="2317491"/>
                  <a:pt x="5078801" y="2308947"/>
                  <a:pt x="5077611" y="2300028"/>
                </a:cubicBezTo>
                <a:cubicBezTo>
                  <a:pt x="5076738" y="2286991"/>
                  <a:pt x="5071714" y="2281819"/>
                  <a:pt x="5061035" y="2279707"/>
                </a:cubicBezTo>
                <a:cubicBezTo>
                  <a:pt x="5055696" y="2278653"/>
                  <a:pt x="5050489" y="2278590"/>
                  <a:pt x="5045151" y="2277534"/>
                </a:cubicBezTo>
                <a:cubicBezTo>
                  <a:pt x="5034470" y="2275425"/>
                  <a:pt x="5028814" y="2278487"/>
                  <a:pt x="5026173" y="2291152"/>
                </a:cubicBezTo>
                <a:cubicBezTo>
                  <a:pt x="5023716" y="2298706"/>
                  <a:pt x="5021045" y="2298179"/>
                  <a:pt x="5016157" y="2293997"/>
                </a:cubicBezTo>
                <a:cubicBezTo>
                  <a:pt x="5005529" y="2285787"/>
                  <a:pt x="4999026" y="2289005"/>
                  <a:pt x="4995803" y="2303803"/>
                </a:cubicBezTo>
                <a:cubicBezTo>
                  <a:pt x="4995488" y="2307923"/>
                  <a:pt x="4996016" y="2311887"/>
                  <a:pt x="4999664" y="2313251"/>
                </a:cubicBezTo>
                <a:cubicBezTo>
                  <a:pt x="5004158" y="2314460"/>
                  <a:pt x="5004475" y="2310340"/>
                  <a:pt x="5004792" y="2306224"/>
                </a:cubicBezTo>
                <a:cubicBezTo>
                  <a:pt x="5004394" y="2303251"/>
                  <a:pt x="5005691" y="2299969"/>
                  <a:pt x="5009205" y="2300341"/>
                </a:cubicBezTo>
                <a:cubicBezTo>
                  <a:pt x="5012590" y="2299723"/>
                  <a:pt x="5015523" y="2302234"/>
                  <a:pt x="5015204" y="2306351"/>
                </a:cubicBezTo>
                <a:cubicBezTo>
                  <a:pt x="5015815" y="2317406"/>
                  <a:pt x="5018115" y="2328152"/>
                  <a:pt x="5018857" y="2340198"/>
                </a:cubicBezTo>
                <a:cubicBezTo>
                  <a:pt x="5015921" y="2337688"/>
                  <a:pt x="5014943" y="2336850"/>
                  <a:pt x="5013834" y="2335023"/>
                </a:cubicBezTo>
                <a:cubicBezTo>
                  <a:pt x="5007965" y="2330006"/>
                  <a:pt x="5001199" y="2331240"/>
                  <a:pt x="4995014" y="2330340"/>
                </a:cubicBezTo>
                <a:cubicBezTo>
                  <a:pt x="4991499" y="2329967"/>
                  <a:pt x="4991446" y="2336068"/>
                  <a:pt x="4989172" y="2338513"/>
                </a:cubicBezTo>
                <a:cubicBezTo>
                  <a:pt x="4985340" y="2342259"/>
                  <a:pt x="4981376" y="2345012"/>
                  <a:pt x="4975190" y="2344112"/>
                </a:cubicBezTo>
                <a:cubicBezTo>
                  <a:pt x="4969984" y="2344048"/>
                  <a:pt x="4964063" y="2345130"/>
                  <a:pt x="4957878" y="2344231"/>
                </a:cubicBezTo>
                <a:cubicBezTo>
                  <a:pt x="4961341" y="2350704"/>
                  <a:pt x="4969482" y="2353276"/>
                  <a:pt x="4965201" y="2360149"/>
                </a:cubicBezTo>
                <a:cubicBezTo>
                  <a:pt x="4962479" y="2365721"/>
                  <a:pt x="4959442" y="2375412"/>
                  <a:pt x="4950638" y="2367884"/>
                </a:cubicBezTo>
                <a:cubicBezTo>
                  <a:pt x="4950638" y="2367884"/>
                  <a:pt x="4949078" y="2369184"/>
                  <a:pt x="4949210" y="2370174"/>
                </a:cubicBezTo>
                <a:cubicBezTo>
                  <a:pt x="4949025" y="2375284"/>
                  <a:pt x="4947997" y="2380547"/>
                  <a:pt x="4954048" y="2380456"/>
                </a:cubicBezTo>
                <a:cubicBezTo>
                  <a:pt x="4960947" y="2380213"/>
                  <a:pt x="4967398" y="2383094"/>
                  <a:pt x="4973000" y="2386130"/>
                </a:cubicBezTo>
                <a:cubicBezTo>
                  <a:pt x="4980298" y="2388859"/>
                  <a:pt x="4986087" y="2386785"/>
                  <a:pt x="4988542" y="2379231"/>
                </a:cubicBezTo>
                <a:cubicBezTo>
                  <a:pt x="4991846" y="2371523"/>
                  <a:pt x="4994647" y="2373041"/>
                  <a:pt x="4998560" y="2376388"/>
                </a:cubicBezTo>
                <a:cubicBezTo>
                  <a:pt x="5006384" y="2383077"/>
                  <a:pt x="5012650" y="2391071"/>
                  <a:pt x="5021189" y="2396616"/>
                </a:cubicBezTo>
                <a:cubicBezTo>
                  <a:pt x="5025947" y="2399808"/>
                  <a:pt x="5029462" y="2400179"/>
                  <a:pt x="5034139" y="2396280"/>
                </a:cubicBezTo>
                <a:cubicBezTo>
                  <a:pt x="5037971" y="2392535"/>
                  <a:pt x="5040825" y="2387953"/>
                  <a:pt x="5046166" y="2389008"/>
                </a:cubicBezTo>
                <a:cubicBezTo>
                  <a:pt x="5051371" y="2389073"/>
                  <a:pt x="5053012" y="2394863"/>
                  <a:pt x="5056078" y="2398363"/>
                </a:cubicBezTo>
                <a:cubicBezTo>
                  <a:pt x="5062103" y="2385081"/>
                  <a:pt x="5062103" y="2385081"/>
                  <a:pt x="5073443" y="2392146"/>
                </a:cubicBezTo>
                <a:cubicBezTo>
                  <a:pt x="5078069" y="2394347"/>
                  <a:pt x="5082827" y="2397537"/>
                  <a:pt x="5088220" y="2392491"/>
                </a:cubicBezTo>
                <a:cubicBezTo>
                  <a:pt x="5100113" y="2384229"/>
                  <a:pt x="5102782" y="2384757"/>
                  <a:pt x="5111400" y="2397394"/>
                </a:cubicBezTo>
                <a:cubicBezTo>
                  <a:pt x="5115577" y="2402721"/>
                  <a:pt x="5119753" y="2408049"/>
                  <a:pt x="5124776" y="2413223"/>
                </a:cubicBezTo>
                <a:cubicBezTo>
                  <a:pt x="5136064" y="2426385"/>
                  <a:pt x="5140293" y="2425613"/>
                  <a:pt x="5148591" y="2409888"/>
                </a:cubicBezTo>
                <a:cubicBezTo>
                  <a:pt x="5150732" y="2406451"/>
                  <a:pt x="5151894" y="2402178"/>
                  <a:pt x="5154750" y="2397596"/>
                </a:cubicBezTo>
                <a:cubicBezTo>
                  <a:pt x="5157499" y="2405215"/>
                  <a:pt x="5159983" y="2410851"/>
                  <a:pt x="5162733" y="2418470"/>
                </a:cubicBezTo>
                <a:cubicBezTo>
                  <a:pt x="5164161" y="2416178"/>
                  <a:pt x="5164029" y="2415188"/>
                  <a:pt x="5164742" y="2414041"/>
                </a:cubicBezTo>
                <a:cubicBezTo>
                  <a:pt x="5169974" y="2394815"/>
                  <a:pt x="5178431" y="2393270"/>
                  <a:pt x="5189851" y="2407425"/>
                </a:cubicBezTo>
                <a:cubicBezTo>
                  <a:pt x="5191941" y="2410090"/>
                  <a:pt x="5194030" y="2412753"/>
                  <a:pt x="5196250" y="2416407"/>
                </a:cubicBezTo>
                <a:cubicBezTo>
                  <a:pt x="5197359" y="2418235"/>
                  <a:pt x="5198470" y="2420064"/>
                  <a:pt x="5197175" y="2423345"/>
                </a:cubicBezTo>
                <a:cubicBezTo>
                  <a:pt x="5191334" y="2431516"/>
                  <a:pt x="5197070" y="2435543"/>
                  <a:pt x="5201961" y="2439726"/>
                </a:cubicBezTo>
                <a:cubicBezTo>
                  <a:pt x="5216235" y="2449301"/>
                  <a:pt x="5232121" y="2451474"/>
                  <a:pt x="5248008" y="2453647"/>
                </a:cubicBezTo>
                <a:cubicBezTo>
                  <a:pt x="5273461" y="2456104"/>
                  <a:pt x="5299497" y="2456423"/>
                  <a:pt x="5323154" y="2471388"/>
                </a:cubicBezTo>
                <a:cubicBezTo>
                  <a:pt x="5330715" y="2476097"/>
                  <a:pt x="5338591" y="2476688"/>
                  <a:pt x="5346918" y="2474154"/>
                </a:cubicBezTo>
                <a:cubicBezTo>
                  <a:pt x="5353551" y="2471926"/>
                  <a:pt x="5359868" y="2473817"/>
                  <a:pt x="5364759" y="2478000"/>
                </a:cubicBezTo>
                <a:cubicBezTo>
                  <a:pt x="5374275" y="2484382"/>
                  <a:pt x="5384240" y="2487638"/>
                  <a:pt x="5395633" y="2488602"/>
                </a:cubicBezTo>
                <a:cubicBezTo>
                  <a:pt x="5406180" y="2489722"/>
                  <a:pt x="5417176" y="2487712"/>
                  <a:pt x="5427537" y="2493940"/>
                </a:cubicBezTo>
                <a:cubicBezTo>
                  <a:pt x="5436790" y="2498341"/>
                  <a:pt x="5445644" y="2499769"/>
                  <a:pt x="5453624" y="2488160"/>
                </a:cubicBezTo>
                <a:cubicBezTo>
                  <a:pt x="5456719" y="2504851"/>
                  <a:pt x="5466155" y="2504144"/>
                  <a:pt x="5476437" y="2503279"/>
                </a:cubicBezTo>
                <a:cubicBezTo>
                  <a:pt x="5484049" y="2501889"/>
                  <a:pt x="5491794" y="2501489"/>
                  <a:pt x="5498641" y="2507343"/>
                </a:cubicBezTo>
                <a:cubicBezTo>
                  <a:pt x="5508554" y="2516700"/>
                  <a:pt x="5519364" y="2519800"/>
                  <a:pt x="5531021" y="2522745"/>
                </a:cubicBezTo>
                <a:cubicBezTo>
                  <a:pt x="5551533" y="2527120"/>
                  <a:pt x="5572626" y="2529357"/>
                  <a:pt x="5592108" y="2538995"/>
                </a:cubicBezTo>
                <a:cubicBezTo>
                  <a:pt x="5607810" y="2546279"/>
                  <a:pt x="5623959" y="2550434"/>
                  <a:pt x="5641140" y="2549325"/>
                </a:cubicBezTo>
                <a:cubicBezTo>
                  <a:pt x="5646215" y="2548399"/>
                  <a:pt x="5649995" y="2550754"/>
                  <a:pt x="5652480" y="2556390"/>
                </a:cubicBezTo>
                <a:cubicBezTo>
                  <a:pt x="5661759" y="2573982"/>
                  <a:pt x="5662605" y="2573827"/>
                  <a:pt x="5680234" y="2569593"/>
                </a:cubicBezTo>
                <a:cubicBezTo>
                  <a:pt x="5681927" y="2569284"/>
                  <a:pt x="5683618" y="2568973"/>
                  <a:pt x="5686156" y="2568511"/>
                </a:cubicBezTo>
                <a:cubicBezTo>
                  <a:pt x="5684412" y="2574919"/>
                  <a:pt x="5682667" y="2581327"/>
                  <a:pt x="5680792" y="2586747"/>
                </a:cubicBezTo>
                <a:cubicBezTo>
                  <a:pt x="5678731" y="2597272"/>
                  <a:pt x="5672495" y="2602473"/>
                  <a:pt x="5663903" y="2603026"/>
                </a:cubicBezTo>
                <a:cubicBezTo>
                  <a:pt x="5658829" y="2603955"/>
                  <a:pt x="5654335" y="2602746"/>
                  <a:pt x="5649391" y="2604662"/>
                </a:cubicBezTo>
                <a:cubicBezTo>
                  <a:pt x="5641199" y="2608190"/>
                  <a:pt x="5638396" y="2606671"/>
                  <a:pt x="5635384" y="2597071"/>
                </a:cubicBezTo>
                <a:cubicBezTo>
                  <a:pt x="5634854" y="2593107"/>
                  <a:pt x="5634325" y="2589144"/>
                  <a:pt x="5633796" y="2585181"/>
                </a:cubicBezTo>
                <a:cubicBezTo>
                  <a:pt x="5633848" y="2579081"/>
                  <a:pt x="5631178" y="2578553"/>
                  <a:pt x="5626950" y="2579325"/>
                </a:cubicBezTo>
                <a:cubicBezTo>
                  <a:pt x="5617513" y="2580034"/>
                  <a:pt x="5611407" y="2586223"/>
                  <a:pt x="5606414" y="2594241"/>
                </a:cubicBezTo>
                <a:cubicBezTo>
                  <a:pt x="5604854" y="2595541"/>
                  <a:pt x="5604404" y="2598670"/>
                  <a:pt x="5601735" y="2598142"/>
                </a:cubicBezTo>
                <a:cubicBezTo>
                  <a:pt x="5599910" y="2597461"/>
                  <a:pt x="5599515" y="2594488"/>
                  <a:pt x="5598404" y="2592660"/>
                </a:cubicBezTo>
                <a:cubicBezTo>
                  <a:pt x="5598138" y="2590677"/>
                  <a:pt x="5598007" y="2589687"/>
                  <a:pt x="5597742" y="2587705"/>
                </a:cubicBezTo>
                <a:cubicBezTo>
                  <a:pt x="5596817" y="2580768"/>
                  <a:pt x="5594015" y="2579250"/>
                  <a:pt x="5589204" y="2582160"/>
                </a:cubicBezTo>
                <a:cubicBezTo>
                  <a:pt x="5584525" y="2586059"/>
                  <a:pt x="5581593" y="2583550"/>
                  <a:pt x="5578393" y="2579058"/>
                </a:cubicBezTo>
                <a:cubicBezTo>
                  <a:pt x="5575327" y="2575558"/>
                  <a:pt x="5575645" y="2571441"/>
                  <a:pt x="5577784" y="2568004"/>
                </a:cubicBezTo>
                <a:cubicBezTo>
                  <a:pt x="5579792" y="2563576"/>
                  <a:pt x="5584286" y="2564786"/>
                  <a:pt x="5588067" y="2567140"/>
                </a:cubicBezTo>
                <a:cubicBezTo>
                  <a:pt x="5590736" y="2567668"/>
                  <a:pt x="5592692" y="2569342"/>
                  <a:pt x="5594702" y="2564913"/>
                </a:cubicBezTo>
                <a:cubicBezTo>
                  <a:pt x="5596708" y="2560487"/>
                  <a:pt x="5594752" y="2558814"/>
                  <a:pt x="5592664" y="2556150"/>
                </a:cubicBezTo>
                <a:cubicBezTo>
                  <a:pt x="5587774" y="2551969"/>
                  <a:pt x="5573079" y="2558713"/>
                  <a:pt x="5572445" y="2566948"/>
                </a:cubicBezTo>
                <a:cubicBezTo>
                  <a:pt x="5570781" y="2580449"/>
                  <a:pt x="5562904" y="2579858"/>
                  <a:pt x="5555026" y="2579267"/>
                </a:cubicBezTo>
                <a:cubicBezTo>
                  <a:pt x="5538560" y="2579229"/>
                  <a:pt x="5522146" y="2573091"/>
                  <a:pt x="5506259" y="2570919"/>
                </a:cubicBezTo>
                <a:cubicBezTo>
                  <a:pt x="5501766" y="2569709"/>
                  <a:pt x="5501236" y="2565744"/>
                  <a:pt x="5502398" y="2561471"/>
                </a:cubicBezTo>
                <a:cubicBezTo>
                  <a:pt x="5503430" y="2556209"/>
                  <a:pt x="5504461" y="2550945"/>
                  <a:pt x="5504512" y="2544844"/>
                </a:cubicBezTo>
                <a:cubicBezTo>
                  <a:pt x="5503719" y="2538899"/>
                  <a:pt x="5500071" y="2537537"/>
                  <a:pt x="5496423" y="2536172"/>
                </a:cubicBezTo>
                <a:cubicBezTo>
                  <a:pt x="5493621" y="2534653"/>
                  <a:pt x="5493436" y="2539762"/>
                  <a:pt x="5491877" y="2541062"/>
                </a:cubicBezTo>
                <a:cubicBezTo>
                  <a:pt x="5488576" y="2548772"/>
                  <a:pt x="5484426" y="2556634"/>
                  <a:pt x="5481122" y="2564344"/>
                </a:cubicBezTo>
                <a:cubicBezTo>
                  <a:pt x="5480011" y="2562516"/>
                  <a:pt x="5479878" y="2561525"/>
                  <a:pt x="5479747" y="2560534"/>
                </a:cubicBezTo>
                <a:cubicBezTo>
                  <a:pt x="5477314" y="2548799"/>
                  <a:pt x="5477314" y="2548799"/>
                  <a:pt x="5468805" y="2556443"/>
                </a:cubicBezTo>
                <a:cubicBezTo>
                  <a:pt x="5465818" y="2560032"/>
                  <a:pt x="5464707" y="2558206"/>
                  <a:pt x="5463464" y="2555388"/>
                </a:cubicBezTo>
                <a:cubicBezTo>
                  <a:pt x="5459868" y="2547924"/>
                  <a:pt x="5454396" y="2545878"/>
                  <a:pt x="5448741" y="2548942"/>
                </a:cubicBezTo>
                <a:cubicBezTo>
                  <a:pt x="5440098" y="2555595"/>
                  <a:pt x="5430663" y="2556304"/>
                  <a:pt x="5421358" y="2558005"/>
                </a:cubicBezTo>
                <a:cubicBezTo>
                  <a:pt x="5416284" y="2558931"/>
                  <a:pt x="5413878" y="2560386"/>
                  <a:pt x="5418054" y="2565713"/>
                </a:cubicBezTo>
                <a:cubicBezTo>
                  <a:pt x="5421386" y="2571194"/>
                  <a:pt x="5421069" y="2575313"/>
                  <a:pt x="5415677" y="2580358"/>
                </a:cubicBezTo>
                <a:cubicBezTo>
                  <a:pt x="5423687" y="2581941"/>
                  <a:pt x="5431564" y="2582532"/>
                  <a:pt x="5438859" y="2585259"/>
                </a:cubicBezTo>
                <a:cubicBezTo>
                  <a:pt x="5446022" y="2586995"/>
                  <a:pt x="5453317" y="2589724"/>
                  <a:pt x="5459317" y="2595733"/>
                </a:cubicBezTo>
                <a:cubicBezTo>
                  <a:pt x="5448720" y="2600714"/>
                  <a:pt x="5448720" y="2600714"/>
                  <a:pt x="5431459" y="2594732"/>
                </a:cubicBezTo>
                <a:cubicBezTo>
                  <a:pt x="5420516" y="2590641"/>
                  <a:pt x="5415572" y="2592557"/>
                  <a:pt x="5410843" y="2602559"/>
                </a:cubicBezTo>
                <a:cubicBezTo>
                  <a:pt x="5406246" y="2613549"/>
                  <a:pt x="5406246" y="2613549"/>
                  <a:pt x="5399714" y="2603576"/>
                </a:cubicBezTo>
                <a:cubicBezTo>
                  <a:pt x="5399582" y="2602586"/>
                  <a:pt x="5398604" y="2601748"/>
                  <a:pt x="5398473" y="2600756"/>
                </a:cubicBezTo>
                <a:cubicBezTo>
                  <a:pt x="5383192" y="2577156"/>
                  <a:pt x="5371219" y="2578328"/>
                  <a:pt x="5358057" y="2603063"/>
                </a:cubicBezTo>
                <a:cubicBezTo>
                  <a:pt x="5353327" y="2613065"/>
                  <a:pt x="5345663" y="2620553"/>
                  <a:pt x="5336623" y="2624236"/>
                </a:cubicBezTo>
                <a:cubicBezTo>
                  <a:pt x="5326606" y="2627080"/>
                  <a:pt x="5317618" y="2624661"/>
                  <a:pt x="5307787" y="2622398"/>
                </a:cubicBezTo>
                <a:cubicBezTo>
                  <a:pt x="5295998" y="2618460"/>
                  <a:pt x="5283361" y="2614678"/>
                  <a:pt x="5271256" y="2614858"/>
                </a:cubicBezTo>
                <a:cubicBezTo>
                  <a:pt x="5261820" y="2615567"/>
                  <a:pt x="5252120" y="2614293"/>
                  <a:pt x="5243845" y="2610730"/>
                </a:cubicBezTo>
                <a:cubicBezTo>
                  <a:pt x="5237395" y="2607848"/>
                  <a:pt x="5229254" y="2605275"/>
                  <a:pt x="5222885" y="2609484"/>
                </a:cubicBezTo>
                <a:cubicBezTo>
                  <a:pt x="5214956" y="2614993"/>
                  <a:pt x="5210065" y="2610810"/>
                  <a:pt x="5204909" y="2604647"/>
                </a:cubicBezTo>
                <a:cubicBezTo>
                  <a:pt x="5195578" y="2593155"/>
                  <a:pt x="5189365" y="2579063"/>
                  <a:pt x="5187117" y="2562218"/>
                </a:cubicBezTo>
                <a:cubicBezTo>
                  <a:pt x="5186590" y="2558254"/>
                  <a:pt x="5186059" y="2554290"/>
                  <a:pt x="5180721" y="2553235"/>
                </a:cubicBezTo>
                <a:cubicBezTo>
                  <a:pt x="5175249" y="2551189"/>
                  <a:pt x="5174218" y="2556453"/>
                  <a:pt x="5172077" y="2559888"/>
                </a:cubicBezTo>
                <a:cubicBezTo>
                  <a:pt x="5170783" y="2563171"/>
                  <a:pt x="5169488" y="2566453"/>
                  <a:pt x="5168060" y="2568744"/>
                </a:cubicBezTo>
                <a:cubicBezTo>
                  <a:pt x="5162485" y="2578899"/>
                  <a:pt x="5153445" y="2582578"/>
                  <a:pt x="5144274" y="2585270"/>
                </a:cubicBezTo>
                <a:cubicBezTo>
                  <a:pt x="5136661" y="2586659"/>
                  <a:pt x="5135603" y="2578731"/>
                  <a:pt x="5131559" y="2574395"/>
                </a:cubicBezTo>
                <a:cubicBezTo>
                  <a:pt x="5128520" y="2584086"/>
                  <a:pt x="5122282" y="2589286"/>
                  <a:pt x="5114406" y="2588695"/>
                </a:cubicBezTo>
                <a:cubicBezTo>
                  <a:pt x="5104704" y="2587421"/>
                  <a:pt x="5095534" y="2590112"/>
                  <a:pt x="5086361" y="2592803"/>
                </a:cubicBezTo>
                <a:cubicBezTo>
                  <a:pt x="5067041" y="2597347"/>
                  <a:pt x="5047771" y="2595790"/>
                  <a:pt x="5031011" y="2580580"/>
                </a:cubicBezTo>
                <a:cubicBezTo>
                  <a:pt x="5028077" y="2578072"/>
                  <a:pt x="5025142" y="2575563"/>
                  <a:pt x="5022025" y="2578162"/>
                </a:cubicBezTo>
                <a:cubicBezTo>
                  <a:pt x="5015920" y="2584352"/>
                  <a:pt x="5009020" y="2584597"/>
                  <a:pt x="5002121" y="2584844"/>
                </a:cubicBezTo>
                <a:cubicBezTo>
                  <a:pt x="4999584" y="2585306"/>
                  <a:pt x="4998025" y="2586607"/>
                  <a:pt x="4996730" y="2589888"/>
                </a:cubicBezTo>
                <a:cubicBezTo>
                  <a:pt x="4995700" y="2595152"/>
                  <a:pt x="4992184" y="2594780"/>
                  <a:pt x="4988536" y="2593415"/>
                </a:cubicBezTo>
                <a:cubicBezTo>
                  <a:pt x="4984042" y="2592206"/>
                  <a:pt x="4978254" y="2594279"/>
                  <a:pt x="4976351" y="2586505"/>
                </a:cubicBezTo>
                <a:cubicBezTo>
                  <a:pt x="4975292" y="2578579"/>
                  <a:pt x="4970667" y="2576377"/>
                  <a:pt x="4965328" y="2575322"/>
                </a:cubicBezTo>
                <a:cubicBezTo>
                  <a:pt x="4960834" y="2574112"/>
                  <a:pt x="4955759" y="2575041"/>
                  <a:pt x="4953539" y="2571384"/>
                </a:cubicBezTo>
                <a:cubicBezTo>
                  <a:pt x="4948964" y="2563085"/>
                  <a:pt x="4943308" y="2566148"/>
                  <a:pt x="4936541" y="2567385"/>
                </a:cubicBezTo>
                <a:cubicBezTo>
                  <a:pt x="4934137" y="2568839"/>
                  <a:pt x="4931467" y="2568311"/>
                  <a:pt x="4928930" y="2568776"/>
                </a:cubicBezTo>
                <a:cubicBezTo>
                  <a:pt x="4916956" y="2569947"/>
                  <a:pt x="4904718" y="2569137"/>
                  <a:pt x="4893009" y="2572291"/>
                </a:cubicBezTo>
                <a:cubicBezTo>
                  <a:pt x="4888066" y="2574208"/>
                  <a:pt x="4881299" y="2575445"/>
                  <a:pt x="4880139" y="2579719"/>
                </a:cubicBezTo>
                <a:cubicBezTo>
                  <a:pt x="4879239" y="2585973"/>
                  <a:pt x="4886402" y="2587710"/>
                  <a:pt x="4891029" y="2589909"/>
                </a:cubicBezTo>
                <a:cubicBezTo>
                  <a:pt x="4892007" y="2590746"/>
                  <a:pt x="4892986" y="2591583"/>
                  <a:pt x="4893829" y="2591427"/>
                </a:cubicBezTo>
                <a:cubicBezTo>
                  <a:pt x="4907973" y="2600010"/>
                  <a:pt x="4911119" y="2610603"/>
                  <a:pt x="4902952" y="2627319"/>
                </a:cubicBezTo>
                <a:cubicBezTo>
                  <a:pt x="4898777" y="2621993"/>
                  <a:pt x="4895048" y="2613536"/>
                  <a:pt x="4887754" y="2610810"/>
                </a:cubicBezTo>
                <a:cubicBezTo>
                  <a:pt x="4879611" y="2608236"/>
                  <a:pt x="4874486" y="2615263"/>
                  <a:pt x="4868115" y="2619472"/>
                </a:cubicBezTo>
                <a:cubicBezTo>
                  <a:pt x="4865842" y="2621916"/>
                  <a:pt x="4863171" y="2621390"/>
                  <a:pt x="4863356" y="2616281"/>
                </a:cubicBezTo>
                <a:cubicBezTo>
                  <a:pt x="4863938" y="2614145"/>
                  <a:pt x="4863674" y="2612162"/>
                  <a:pt x="4864254" y="2610027"/>
                </a:cubicBezTo>
                <a:cubicBezTo>
                  <a:pt x="4864704" y="2606900"/>
                  <a:pt x="4865153" y="2603771"/>
                  <a:pt x="4863064" y="2601107"/>
                </a:cubicBezTo>
                <a:cubicBezTo>
                  <a:pt x="4861953" y="2599281"/>
                  <a:pt x="4859813" y="2602718"/>
                  <a:pt x="4858122" y="2603026"/>
                </a:cubicBezTo>
                <a:cubicBezTo>
                  <a:pt x="4852598" y="2607080"/>
                  <a:pt x="4850509" y="2604417"/>
                  <a:pt x="4850563" y="2598317"/>
                </a:cubicBezTo>
                <a:cubicBezTo>
                  <a:pt x="4850297" y="2596333"/>
                  <a:pt x="4851725" y="2594042"/>
                  <a:pt x="4848922" y="2592525"/>
                </a:cubicBezTo>
                <a:cubicBezTo>
                  <a:pt x="4837453" y="2616951"/>
                  <a:pt x="4830952" y="2620170"/>
                  <a:pt x="4806527" y="2612451"/>
                </a:cubicBezTo>
                <a:cubicBezTo>
                  <a:pt x="4805681" y="2612605"/>
                  <a:pt x="4805681" y="2612605"/>
                  <a:pt x="4804703" y="2611767"/>
                </a:cubicBezTo>
                <a:cubicBezTo>
                  <a:pt x="4785619" y="2605103"/>
                  <a:pt x="4766218" y="2602557"/>
                  <a:pt x="4747161" y="2609084"/>
                </a:cubicBezTo>
                <a:cubicBezTo>
                  <a:pt x="4740527" y="2611309"/>
                  <a:pt x="4735900" y="2609109"/>
                  <a:pt x="4732570" y="2603627"/>
                </a:cubicBezTo>
                <a:cubicBezTo>
                  <a:pt x="4728260" y="2597309"/>
                  <a:pt x="4721811" y="2594427"/>
                  <a:pt x="4715759" y="2594518"/>
                </a:cubicBezTo>
                <a:cubicBezTo>
                  <a:pt x="4705212" y="2593400"/>
                  <a:pt x="4693951" y="2593425"/>
                  <a:pt x="4682956" y="2595433"/>
                </a:cubicBezTo>
                <a:cubicBezTo>
                  <a:pt x="4673652" y="2597133"/>
                  <a:pt x="4672490" y="2601406"/>
                  <a:pt x="4677196" y="2610696"/>
                </a:cubicBezTo>
                <a:cubicBezTo>
                  <a:pt x="4678436" y="2613515"/>
                  <a:pt x="4681239" y="2615034"/>
                  <a:pt x="4679099" y="2618471"/>
                </a:cubicBezTo>
                <a:cubicBezTo>
                  <a:pt x="4675398" y="2623207"/>
                  <a:pt x="4677038" y="2628996"/>
                  <a:pt x="4677832" y="2634943"/>
                </a:cubicBezTo>
                <a:cubicBezTo>
                  <a:pt x="4678229" y="2637915"/>
                  <a:pt x="4679603" y="2641725"/>
                  <a:pt x="4676352" y="2643334"/>
                </a:cubicBezTo>
                <a:cubicBezTo>
                  <a:pt x="4673101" y="2644941"/>
                  <a:pt x="4670880" y="2641288"/>
                  <a:pt x="4669639" y="2638469"/>
                </a:cubicBezTo>
                <a:cubicBezTo>
                  <a:pt x="4666042" y="2631005"/>
                  <a:pt x="4662579" y="2624533"/>
                  <a:pt x="4659117" y="2618060"/>
                </a:cubicBezTo>
                <a:cubicBezTo>
                  <a:pt x="4650234" y="2603441"/>
                  <a:pt x="4639025" y="2597368"/>
                  <a:pt x="4623934" y="2601140"/>
                </a:cubicBezTo>
                <a:cubicBezTo>
                  <a:pt x="4616321" y="2602530"/>
                  <a:pt x="4608842" y="2604912"/>
                  <a:pt x="4601229" y="2606302"/>
                </a:cubicBezTo>
                <a:cubicBezTo>
                  <a:pt x="4592057" y="2608993"/>
                  <a:pt x="4586322" y="2604963"/>
                  <a:pt x="4582461" y="2595518"/>
                </a:cubicBezTo>
                <a:cubicBezTo>
                  <a:pt x="4581350" y="2593690"/>
                  <a:pt x="4581800" y="2590564"/>
                  <a:pt x="4579129" y="2590037"/>
                </a:cubicBezTo>
                <a:cubicBezTo>
                  <a:pt x="4576673" y="2597590"/>
                  <a:pt x="4573501" y="2606291"/>
                  <a:pt x="4571176" y="2614836"/>
                </a:cubicBezTo>
                <a:cubicBezTo>
                  <a:pt x="4567291" y="2624682"/>
                  <a:pt x="4567291" y="2624682"/>
                  <a:pt x="4561872" y="2616536"/>
                </a:cubicBezTo>
                <a:cubicBezTo>
                  <a:pt x="4557430" y="2609227"/>
                  <a:pt x="4552937" y="2608018"/>
                  <a:pt x="4546964" y="2615199"/>
                </a:cubicBezTo>
                <a:cubicBezTo>
                  <a:pt x="4541705" y="2621235"/>
                  <a:pt x="4535070" y="2623461"/>
                  <a:pt x="4527193" y="2622870"/>
                </a:cubicBezTo>
                <a:cubicBezTo>
                  <a:pt x="4515935" y="2622898"/>
                  <a:pt x="4504991" y="2618804"/>
                  <a:pt x="4494047" y="2614713"/>
                </a:cubicBezTo>
                <a:cubicBezTo>
                  <a:pt x="4483104" y="2610621"/>
                  <a:pt x="4479008" y="2612386"/>
                  <a:pt x="4472585" y="2622694"/>
                </a:cubicBezTo>
                <a:cubicBezTo>
                  <a:pt x="4465582" y="2635140"/>
                  <a:pt x="4456145" y="2635848"/>
                  <a:pt x="4448505" y="2624048"/>
                </a:cubicBezTo>
                <a:cubicBezTo>
                  <a:pt x="4441131" y="2614229"/>
                  <a:pt x="4441131" y="2614229"/>
                  <a:pt x="4434841" y="2625527"/>
                </a:cubicBezTo>
                <a:cubicBezTo>
                  <a:pt x="4433995" y="2625684"/>
                  <a:pt x="4434127" y="2626673"/>
                  <a:pt x="4433281" y="2626828"/>
                </a:cubicBezTo>
                <a:cubicBezTo>
                  <a:pt x="4430558" y="2632400"/>
                  <a:pt x="4427043" y="2632028"/>
                  <a:pt x="4423713" y="2626546"/>
                </a:cubicBezTo>
                <a:cubicBezTo>
                  <a:pt x="4422470" y="2623728"/>
                  <a:pt x="4421227" y="2620910"/>
                  <a:pt x="4419986" y="2618091"/>
                </a:cubicBezTo>
                <a:cubicBezTo>
                  <a:pt x="4415279" y="2608800"/>
                  <a:pt x="4408698" y="2604926"/>
                  <a:pt x="4400635" y="2609444"/>
                </a:cubicBezTo>
                <a:cubicBezTo>
                  <a:pt x="4386920" y="2617026"/>
                  <a:pt x="4372673" y="2620643"/>
                  <a:pt x="4360330" y="2632033"/>
                </a:cubicBezTo>
                <a:cubicBezTo>
                  <a:pt x="4356497" y="2635778"/>
                  <a:pt x="4351554" y="2637696"/>
                  <a:pt x="4349651" y="2629923"/>
                </a:cubicBezTo>
                <a:cubicBezTo>
                  <a:pt x="4347165" y="2624289"/>
                  <a:pt x="4343782" y="2624905"/>
                  <a:pt x="4340663" y="2627505"/>
                </a:cubicBezTo>
                <a:cubicBezTo>
                  <a:pt x="4334293" y="2631715"/>
                  <a:pt x="4326682" y="2633105"/>
                  <a:pt x="4319915" y="2634341"/>
                </a:cubicBezTo>
                <a:cubicBezTo>
                  <a:pt x="4308920" y="2636349"/>
                  <a:pt x="4305220" y="2641086"/>
                  <a:pt x="4304269" y="2653438"/>
                </a:cubicBezTo>
                <a:cubicBezTo>
                  <a:pt x="4304308" y="2656984"/>
                  <a:pt x="4303694" y="2658873"/>
                  <a:pt x="4302436" y="2659991"/>
                </a:cubicBezTo>
                <a:lnTo>
                  <a:pt x="4302244" y="2660056"/>
                </a:lnTo>
                <a:lnTo>
                  <a:pt x="4349990" y="2668957"/>
                </a:lnTo>
                <a:cubicBezTo>
                  <a:pt x="4353505" y="2669330"/>
                  <a:pt x="4358580" y="2668403"/>
                  <a:pt x="4359241" y="2673358"/>
                </a:cubicBezTo>
                <a:cubicBezTo>
                  <a:pt x="4360748" y="2678157"/>
                  <a:pt x="4356783" y="2680911"/>
                  <a:pt x="4354642" y="2684348"/>
                </a:cubicBezTo>
                <a:cubicBezTo>
                  <a:pt x="4352370" y="2686794"/>
                  <a:pt x="4349251" y="2689393"/>
                  <a:pt x="4351472" y="2693048"/>
                </a:cubicBezTo>
                <a:cubicBezTo>
                  <a:pt x="4352979" y="2697847"/>
                  <a:pt x="4356627" y="2699212"/>
                  <a:pt x="4360142" y="2699586"/>
                </a:cubicBezTo>
                <a:cubicBezTo>
                  <a:pt x="4362680" y="2699121"/>
                  <a:pt x="4365217" y="2698658"/>
                  <a:pt x="4367754" y="2698194"/>
                </a:cubicBezTo>
                <a:cubicBezTo>
                  <a:pt x="4379729" y="2697022"/>
                  <a:pt x="4387553" y="2703713"/>
                  <a:pt x="4389403" y="2717586"/>
                </a:cubicBezTo>
                <a:cubicBezTo>
                  <a:pt x="4390067" y="2722541"/>
                  <a:pt x="4390726" y="2727496"/>
                  <a:pt x="4389698" y="2732760"/>
                </a:cubicBezTo>
                <a:cubicBezTo>
                  <a:pt x="4389644" y="2738860"/>
                  <a:pt x="4393424" y="2741215"/>
                  <a:pt x="4398235" y="2738305"/>
                </a:cubicBezTo>
                <a:cubicBezTo>
                  <a:pt x="4407141" y="2733633"/>
                  <a:pt x="4410312" y="2724933"/>
                  <a:pt x="4407615" y="2711215"/>
                </a:cubicBezTo>
                <a:cubicBezTo>
                  <a:pt x="4414594" y="2718060"/>
                  <a:pt x="4419749" y="2724224"/>
                  <a:pt x="4423345" y="2731689"/>
                </a:cubicBezTo>
                <a:cubicBezTo>
                  <a:pt x="4426940" y="2739152"/>
                  <a:pt x="4426783" y="2757453"/>
                  <a:pt x="4421656" y="2764480"/>
                </a:cubicBezTo>
                <a:cubicBezTo>
                  <a:pt x="4414969" y="2772806"/>
                  <a:pt x="4406695" y="2769243"/>
                  <a:pt x="4400246" y="2766360"/>
                </a:cubicBezTo>
                <a:cubicBezTo>
                  <a:pt x="4390994" y="2761960"/>
                  <a:pt x="4381162" y="2759695"/>
                  <a:pt x="4371011" y="2761549"/>
                </a:cubicBezTo>
                <a:cubicBezTo>
                  <a:pt x="4365091" y="2762631"/>
                  <a:pt x="4358325" y="2763867"/>
                  <a:pt x="4351558" y="2765104"/>
                </a:cubicBezTo>
                <a:cubicBezTo>
                  <a:pt x="4323646" y="2770201"/>
                  <a:pt x="4295919" y="2770190"/>
                  <a:pt x="4270754" y="2750426"/>
                </a:cubicBezTo>
                <a:cubicBezTo>
                  <a:pt x="4261107" y="2743053"/>
                  <a:pt x="4256427" y="2746951"/>
                  <a:pt x="4253785" y="2759615"/>
                </a:cubicBezTo>
                <a:cubicBezTo>
                  <a:pt x="4253204" y="2761751"/>
                  <a:pt x="4255293" y="2764416"/>
                  <a:pt x="4252888" y="2765870"/>
                </a:cubicBezTo>
                <a:cubicBezTo>
                  <a:pt x="4250349" y="2766333"/>
                  <a:pt x="4248394" y="2764661"/>
                  <a:pt x="4247283" y="2762833"/>
                </a:cubicBezTo>
                <a:cubicBezTo>
                  <a:pt x="4246173" y="2761006"/>
                  <a:pt x="4245063" y="2759178"/>
                  <a:pt x="4244084" y="2758342"/>
                </a:cubicBezTo>
                <a:cubicBezTo>
                  <a:pt x="4240886" y="2753851"/>
                  <a:pt x="4236974" y="2750505"/>
                  <a:pt x="4233406" y="2756233"/>
                </a:cubicBezTo>
                <a:cubicBezTo>
                  <a:pt x="4228992" y="2762114"/>
                  <a:pt x="4235891" y="2761870"/>
                  <a:pt x="4237978" y="2764533"/>
                </a:cubicBezTo>
                <a:cubicBezTo>
                  <a:pt x="4238112" y="2765524"/>
                  <a:pt x="4238958" y="2765369"/>
                  <a:pt x="4239089" y="2766361"/>
                </a:cubicBezTo>
                <a:cubicBezTo>
                  <a:pt x="4241046" y="2768033"/>
                  <a:pt x="4242288" y="2770851"/>
                  <a:pt x="4240862" y="2773142"/>
                </a:cubicBezTo>
                <a:cubicBezTo>
                  <a:pt x="4239567" y="2776423"/>
                  <a:pt x="4237875" y="2776732"/>
                  <a:pt x="4235072" y="2775215"/>
                </a:cubicBezTo>
                <a:cubicBezTo>
                  <a:pt x="4224130" y="2771123"/>
                  <a:pt x="4215354" y="2776787"/>
                  <a:pt x="4210043" y="2788921"/>
                </a:cubicBezTo>
                <a:cubicBezTo>
                  <a:pt x="4208616" y="2791213"/>
                  <a:pt x="4205497" y="2793812"/>
                  <a:pt x="4205894" y="2796786"/>
                </a:cubicBezTo>
                <a:cubicBezTo>
                  <a:pt x="4207348" y="2807685"/>
                  <a:pt x="4218107" y="2816886"/>
                  <a:pt x="4226300" y="2813360"/>
                </a:cubicBezTo>
                <a:cubicBezTo>
                  <a:pt x="4242688" y="2806306"/>
                  <a:pt x="4259156" y="2806343"/>
                  <a:pt x="4276416" y="2812326"/>
                </a:cubicBezTo>
                <a:cubicBezTo>
                  <a:pt x="4282601" y="2813227"/>
                  <a:pt x="4288787" y="2814127"/>
                  <a:pt x="4293201" y="2808245"/>
                </a:cubicBezTo>
                <a:cubicBezTo>
                  <a:pt x="4297033" y="2804501"/>
                  <a:pt x="4298857" y="2805181"/>
                  <a:pt x="4300495" y="2810973"/>
                </a:cubicBezTo>
                <a:cubicBezTo>
                  <a:pt x="4302399" y="2818746"/>
                  <a:pt x="4307289" y="2822928"/>
                  <a:pt x="4314320" y="2823674"/>
                </a:cubicBezTo>
                <a:cubicBezTo>
                  <a:pt x="4321484" y="2825410"/>
                  <a:pt x="4329494" y="2826993"/>
                  <a:pt x="4337502" y="2828576"/>
                </a:cubicBezTo>
                <a:cubicBezTo>
                  <a:pt x="4344533" y="2829321"/>
                  <a:pt x="4347864" y="2834803"/>
                  <a:pt x="4348077" y="2842886"/>
                </a:cubicBezTo>
                <a:cubicBezTo>
                  <a:pt x="4348208" y="2843877"/>
                  <a:pt x="4348474" y="2845858"/>
                  <a:pt x="4347891" y="2847995"/>
                </a:cubicBezTo>
                <a:cubicBezTo>
                  <a:pt x="4348554" y="2852949"/>
                  <a:pt x="4351620" y="2856449"/>
                  <a:pt x="4355848" y="2855676"/>
                </a:cubicBezTo>
                <a:cubicBezTo>
                  <a:pt x="4359364" y="2856050"/>
                  <a:pt x="4358702" y="2851095"/>
                  <a:pt x="4358174" y="2847132"/>
                </a:cubicBezTo>
                <a:cubicBezTo>
                  <a:pt x="4358491" y="2843013"/>
                  <a:pt x="4357961" y="2839049"/>
                  <a:pt x="4362905" y="2837131"/>
                </a:cubicBezTo>
                <a:cubicBezTo>
                  <a:pt x="4370516" y="2835741"/>
                  <a:pt x="4378606" y="2844413"/>
                  <a:pt x="4378105" y="2853642"/>
                </a:cubicBezTo>
                <a:cubicBezTo>
                  <a:pt x="4378501" y="2856614"/>
                  <a:pt x="4377074" y="2858904"/>
                  <a:pt x="4379162" y="2861570"/>
                </a:cubicBezTo>
                <a:cubicBezTo>
                  <a:pt x="4381699" y="2861106"/>
                  <a:pt x="4381303" y="2858133"/>
                  <a:pt x="4382862" y="2856833"/>
                </a:cubicBezTo>
                <a:cubicBezTo>
                  <a:pt x="4386298" y="2850114"/>
                  <a:pt x="4389681" y="2849497"/>
                  <a:pt x="4393991" y="2855815"/>
                </a:cubicBezTo>
                <a:cubicBezTo>
                  <a:pt x="4399674" y="2865943"/>
                  <a:pt x="4407499" y="2872635"/>
                  <a:pt x="4415191" y="2878335"/>
                </a:cubicBezTo>
                <a:cubicBezTo>
                  <a:pt x="4423993" y="2885862"/>
                  <a:pt x="4432082" y="2894537"/>
                  <a:pt x="4434780" y="2908255"/>
                </a:cubicBezTo>
                <a:cubicBezTo>
                  <a:pt x="4436288" y="2913055"/>
                  <a:pt x="4438772" y="2918691"/>
                  <a:pt x="4443265" y="2919900"/>
                </a:cubicBezTo>
                <a:cubicBezTo>
                  <a:pt x="4461504" y="2926719"/>
                  <a:pt x="4469753" y="2949575"/>
                  <a:pt x="4487411" y="2958531"/>
                </a:cubicBezTo>
                <a:cubicBezTo>
                  <a:pt x="4492169" y="2961721"/>
                  <a:pt x="4491984" y="2966831"/>
                  <a:pt x="4490953" y="2972094"/>
                </a:cubicBezTo>
                <a:cubicBezTo>
                  <a:pt x="4489078" y="2977513"/>
                  <a:pt x="4484452" y="2975313"/>
                  <a:pt x="4481518" y="2972803"/>
                </a:cubicBezTo>
                <a:cubicBezTo>
                  <a:pt x="4475782" y="2968775"/>
                  <a:pt x="4470840" y="2970694"/>
                  <a:pt x="4466294" y="2975584"/>
                </a:cubicBezTo>
                <a:cubicBezTo>
                  <a:pt x="4461034" y="2981620"/>
                  <a:pt x="4454532" y="2984838"/>
                  <a:pt x="4446919" y="2986229"/>
                </a:cubicBezTo>
                <a:cubicBezTo>
                  <a:pt x="4434100" y="2987554"/>
                  <a:pt x="4425880" y="2977891"/>
                  <a:pt x="4427410" y="2963400"/>
                </a:cubicBezTo>
                <a:cubicBezTo>
                  <a:pt x="4427860" y="2960272"/>
                  <a:pt x="4428177" y="2956154"/>
                  <a:pt x="4427780" y="2953181"/>
                </a:cubicBezTo>
                <a:cubicBezTo>
                  <a:pt x="4427647" y="2952190"/>
                  <a:pt x="4428361" y="2951045"/>
                  <a:pt x="4428361" y="2951045"/>
                </a:cubicBezTo>
                <a:cubicBezTo>
                  <a:pt x="4427515" y="2951200"/>
                  <a:pt x="4427515" y="2951200"/>
                  <a:pt x="4426803" y="2952345"/>
                </a:cubicBezTo>
                <a:cubicBezTo>
                  <a:pt x="4423418" y="2952963"/>
                  <a:pt x="4420881" y="2953426"/>
                  <a:pt x="4417365" y="2953054"/>
                </a:cubicBezTo>
                <a:cubicBezTo>
                  <a:pt x="4400634" y="2951035"/>
                  <a:pt x="4395956" y="2954934"/>
                  <a:pt x="4393393" y="2974689"/>
                </a:cubicBezTo>
                <a:cubicBezTo>
                  <a:pt x="4392892" y="2983916"/>
                  <a:pt x="4388082" y="2986825"/>
                  <a:pt x="4380205" y="2986233"/>
                </a:cubicBezTo>
                <a:cubicBezTo>
                  <a:pt x="4374152" y="2986324"/>
                  <a:pt x="4370239" y="2982978"/>
                  <a:pt x="4365931" y="2976660"/>
                </a:cubicBezTo>
                <a:cubicBezTo>
                  <a:pt x="4353982" y="2958541"/>
                  <a:pt x="4337884" y="2948285"/>
                  <a:pt x="4317769" y="2946884"/>
                </a:cubicBezTo>
                <a:cubicBezTo>
                  <a:pt x="4300905" y="2943874"/>
                  <a:pt x="4300905" y="2943874"/>
                  <a:pt x="4306933" y="2963074"/>
                </a:cubicBezTo>
                <a:cubicBezTo>
                  <a:pt x="4310080" y="2973665"/>
                  <a:pt x="4309049" y="2978929"/>
                  <a:pt x="4301967" y="2984284"/>
                </a:cubicBezTo>
                <a:cubicBezTo>
                  <a:pt x="4297445" y="2969884"/>
                  <a:pt x="4294511" y="2967374"/>
                  <a:pt x="4281691" y="2968699"/>
                </a:cubicBezTo>
                <a:cubicBezTo>
                  <a:pt x="4273234" y="2970245"/>
                  <a:pt x="4264326" y="2974917"/>
                  <a:pt x="4257082" y="2966090"/>
                </a:cubicBezTo>
                <a:cubicBezTo>
                  <a:pt x="4256950" y="2965099"/>
                  <a:pt x="4256105" y="2965253"/>
                  <a:pt x="4255259" y="2965409"/>
                </a:cubicBezTo>
                <a:cubicBezTo>
                  <a:pt x="4245638" y="2971225"/>
                  <a:pt x="4241753" y="2981071"/>
                  <a:pt x="4242627" y="2994107"/>
                </a:cubicBezTo>
                <a:cubicBezTo>
                  <a:pt x="4243552" y="3001044"/>
                  <a:pt x="4244479" y="3007980"/>
                  <a:pt x="4238109" y="3012189"/>
                </a:cubicBezTo>
                <a:cubicBezTo>
                  <a:pt x="4237395" y="3013335"/>
                  <a:pt x="4235123" y="3015780"/>
                  <a:pt x="4234726" y="3012807"/>
                </a:cubicBezTo>
                <a:cubicBezTo>
                  <a:pt x="4232822" y="3005035"/>
                  <a:pt x="4226769" y="3005124"/>
                  <a:pt x="4221298" y="3003079"/>
                </a:cubicBezTo>
                <a:cubicBezTo>
                  <a:pt x="4214980" y="3001188"/>
                  <a:pt x="4210935" y="2996850"/>
                  <a:pt x="4210723" y="2988769"/>
                </a:cubicBezTo>
                <a:cubicBezTo>
                  <a:pt x="4210377" y="2979696"/>
                  <a:pt x="4206069" y="2973378"/>
                  <a:pt x="4198774" y="2970650"/>
                </a:cubicBezTo>
                <a:cubicBezTo>
                  <a:pt x="4192192" y="2966777"/>
                  <a:pt x="4186668" y="2970832"/>
                  <a:pt x="4181409" y="2976867"/>
                </a:cubicBezTo>
                <a:cubicBezTo>
                  <a:pt x="4177128" y="2983740"/>
                  <a:pt x="4174907" y="2980085"/>
                  <a:pt x="4174114" y="2974139"/>
                </a:cubicBezTo>
                <a:cubicBezTo>
                  <a:pt x="4172922" y="2965221"/>
                  <a:pt x="4168297" y="2963021"/>
                  <a:pt x="4161795" y="2966239"/>
                </a:cubicBezTo>
                <a:cubicBezTo>
                  <a:pt x="4160104" y="2966548"/>
                  <a:pt x="4158411" y="2966857"/>
                  <a:pt x="4156853" y="2968158"/>
                </a:cubicBezTo>
                <a:cubicBezTo>
                  <a:pt x="4149504" y="2971529"/>
                  <a:pt x="4143452" y="2971620"/>
                  <a:pt x="4138746" y="2962328"/>
                </a:cubicBezTo>
                <a:cubicBezTo>
                  <a:pt x="4133327" y="2954183"/>
                  <a:pt x="4125052" y="2950619"/>
                  <a:pt x="4117308" y="2951019"/>
                </a:cubicBezTo>
                <a:cubicBezTo>
                  <a:pt x="4111124" y="2950117"/>
                  <a:pt x="4104357" y="2951354"/>
                  <a:pt x="4107503" y="2961945"/>
                </a:cubicBezTo>
                <a:cubicBezTo>
                  <a:pt x="4107899" y="2964917"/>
                  <a:pt x="4107584" y="2969036"/>
                  <a:pt x="4107133" y="2972163"/>
                </a:cubicBezTo>
                <a:cubicBezTo>
                  <a:pt x="4108060" y="2979099"/>
                  <a:pt x="4106448" y="2986499"/>
                  <a:pt x="4110625" y="2991827"/>
                </a:cubicBezTo>
                <a:cubicBezTo>
                  <a:pt x="4121515" y="3002019"/>
                  <a:pt x="4122522" y="3016046"/>
                  <a:pt x="4124506" y="3030910"/>
                </a:cubicBezTo>
                <a:cubicBezTo>
                  <a:pt x="4118055" y="3028027"/>
                  <a:pt x="4111606" y="3025145"/>
                  <a:pt x="4104840" y="3026382"/>
                </a:cubicBezTo>
                <a:cubicBezTo>
                  <a:pt x="4096514" y="3028917"/>
                  <a:pt x="4088505" y="3027335"/>
                  <a:pt x="4080945" y="3022626"/>
                </a:cubicBezTo>
                <a:cubicBezTo>
                  <a:pt x="4074364" y="3018752"/>
                  <a:pt x="4067067" y="3016024"/>
                  <a:pt x="4059772" y="3013297"/>
                </a:cubicBezTo>
                <a:cubicBezTo>
                  <a:pt x="4038598" y="3003968"/>
                  <a:pt x="4015998" y="2996930"/>
                  <a:pt x="3995857" y="2982338"/>
                </a:cubicBezTo>
                <a:cubicBezTo>
                  <a:pt x="3991098" y="2979148"/>
                  <a:pt x="3988825" y="2981593"/>
                  <a:pt x="3987794" y="2986856"/>
                </a:cubicBezTo>
                <a:cubicBezTo>
                  <a:pt x="3987213" y="2988993"/>
                  <a:pt x="3986896" y="2993111"/>
                  <a:pt x="3983381" y="2992738"/>
                </a:cubicBezTo>
                <a:cubicBezTo>
                  <a:pt x="3980711" y="2992211"/>
                  <a:pt x="3980183" y="2988246"/>
                  <a:pt x="3979918" y="2986264"/>
                </a:cubicBezTo>
                <a:cubicBezTo>
                  <a:pt x="3978411" y="2981465"/>
                  <a:pt x="3977036" y="2977656"/>
                  <a:pt x="3973520" y="2977283"/>
                </a:cubicBezTo>
                <a:cubicBezTo>
                  <a:pt x="3969159" y="2977065"/>
                  <a:pt x="3965247" y="2973719"/>
                  <a:pt x="3960884" y="2973500"/>
                </a:cubicBezTo>
                <a:cubicBezTo>
                  <a:pt x="3954701" y="2972600"/>
                  <a:pt x="3953326" y="2968790"/>
                  <a:pt x="3955069" y="2962381"/>
                </a:cubicBezTo>
                <a:cubicBezTo>
                  <a:pt x="3959799" y="2952381"/>
                  <a:pt x="3952769" y="2951636"/>
                  <a:pt x="3947166" y="2948598"/>
                </a:cubicBezTo>
                <a:cubicBezTo>
                  <a:pt x="3939736" y="2944879"/>
                  <a:pt x="3940795" y="2952807"/>
                  <a:pt x="3939633" y="2957080"/>
                </a:cubicBezTo>
                <a:cubicBezTo>
                  <a:pt x="3939051" y="2959217"/>
                  <a:pt x="3939315" y="2961198"/>
                  <a:pt x="3936779" y="2961663"/>
                </a:cubicBezTo>
                <a:cubicBezTo>
                  <a:pt x="3934425" y="2957017"/>
                  <a:pt x="3931227" y="2952525"/>
                  <a:pt x="3929588" y="2946735"/>
                </a:cubicBezTo>
                <a:cubicBezTo>
                  <a:pt x="3927367" y="2943080"/>
                  <a:pt x="3924433" y="2940570"/>
                  <a:pt x="3921049" y="2941189"/>
                </a:cubicBezTo>
                <a:cubicBezTo>
                  <a:pt x="3916820" y="2941961"/>
                  <a:pt x="3917482" y="2946915"/>
                  <a:pt x="3917033" y="2950043"/>
                </a:cubicBezTo>
                <a:cubicBezTo>
                  <a:pt x="3912911" y="2971097"/>
                  <a:pt x="3903423" y="2977905"/>
                  <a:pt x="3885448" y="2973069"/>
                </a:cubicBezTo>
                <a:cubicBezTo>
                  <a:pt x="3881800" y="2971704"/>
                  <a:pt x="3878286" y="2971331"/>
                  <a:pt x="3875350" y="2968823"/>
                </a:cubicBezTo>
                <a:cubicBezTo>
                  <a:pt x="3859782" y="2962530"/>
                  <a:pt x="3846697" y="2961875"/>
                  <a:pt x="3837104" y="2980884"/>
                </a:cubicBezTo>
                <a:cubicBezTo>
                  <a:pt x="3837104" y="2980884"/>
                  <a:pt x="3836259" y="2981039"/>
                  <a:pt x="3836392" y="2982028"/>
                </a:cubicBezTo>
                <a:cubicBezTo>
                  <a:pt x="3832427" y="2984784"/>
                  <a:pt x="3829177" y="2986392"/>
                  <a:pt x="3824549" y="2984192"/>
                </a:cubicBezTo>
                <a:cubicBezTo>
                  <a:pt x="3822726" y="2983510"/>
                  <a:pt x="3820769" y="2981837"/>
                  <a:pt x="3821219" y="2978711"/>
                </a:cubicBezTo>
                <a:cubicBezTo>
                  <a:pt x="3821403" y="2973601"/>
                  <a:pt x="3825500" y="2971837"/>
                  <a:pt x="3828752" y="2970229"/>
                </a:cubicBezTo>
                <a:cubicBezTo>
                  <a:pt x="3831290" y="2969766"/>
                  <a:pt x="3834540" y="2968155"/>
                  <a:pt x="3834142" y="2965184"/>
                </a:cubicBezTo>
                <a:cubicBezTo>
                  <a:pt x="3834460" y="2961066"/>
                  <a:pt x="3830363" y="2962829"/>
                  <a:pt x="3828406" y="2961155"/>
                </a:cubicBezTo>
                <a:cubicBezTo>
                  <a:pt x="3823913" y="2959946"/>
                  <a:pt x="3819553" y="2959728"/>
                  <a:pt x="3815058" y="2958519"/>
                </a:cubicBezTo>
                <a:cubicBezTo>
                  <a:pt x="3808874" y="2957618"/>
                  <a:pt x="3803400" y="2955573"/>
                  <a:pt x="3799224" y="2950245"/>
                </a:cubicBezTo>
                <a:cubicBezTo>
                  <a:pt x="3796159" y="2946744"/>
                  <a:pt x="3793620" y="2947209"/>
                  <a:pt x="3789655" y="2949962"/>
                </a:cubicBezTo>
                <a:cubicBezTo>
                  <a:pt x="3778476" y="2957079"/>
                  <a:pt x="3770467" y="2955498"/>
                  <a:pt x="3761269" y="2944997"/>
                </a:cubicBezTo>
                <a:cubicBezTo>
                  <a:pt x="3756246" y="2939825"/>
                  <a:pt x="3752782" y="2933350"/>
                  <a:pt x="3748473" y="2927033"/>
                </a:cubicBezTo>
                <a:cubicBezTo>
                  <a:pt x="3743185" y="2919878"/>
                  <a:pt x="3736604" y="2916004"/>
                  <a:pt x="3728595" y="2914422"/>
                </a:cubicBezTo>
                <a:cubicBezTo>
                  <a:pt x="3719740" y="2912994"/>
                  <a:pt x="3715775" y="2915748"/>
                  <a:pt x="3713001" y="2927422"/>
                </a:cubicBezTo>
                <a:cubicBezTo>
                  <a:pt x="3710359" y="2940084"/>
                  <a:pt x="3704571" y="2942158"/>
                  <a:pt x="3694340" y="2936920"/>
                </a:cubicBezTo>
                <a:cubicBezTo>
                  <a:pt x="3690693" y="2935556"/>
                  <a:pt x="3688737" y="2933884"/>
                  <a:pt x="3684640" y="2935647"/>
                </a:cubicBezTo>
                <a:cubicBezTo>
                  <a:pt x="3675019" y="2941464"/>
                  <a:pt x="3675019" y="2941464"/>
                  <a:pt x="3673302" y="2928583"/>
                </a:cubicBezTo>
                <a:cubicBezTo>
                  <a:pt x="3673882" y="2926446"/>
                  <a:pt x="3673750" y="2925456"/>
                  <a:pt x="3672638" y="2923628"/>
                </a:cubicBezTo>
                <a:cubicBezTo>
                  <a:pt x="3671581" y="2915702"/>
                  <a:pt x="3667801" y="2913346"/>
                  <a:pt x="3661431" y="2917555"/>
                </a:cubicBezTo>
                <a:cubicBezTo>
                  <a:pt x="3656621" y="2920464"/>
                  <a:pt x="3652075" y="2925354"/>
                  <a:pt x="3647134" y="2927272"/>
                </a:cubicBezTo>
                <a:cubicBezTo>
                  <a:pt x="3626200" y="2939217"/>
                  <a:pt x="3601379" y="2928524"/>
                  <a:pt x="3593130" y="2905669"/>
                </a:cubicBezTo>
                <a:cubicBezTo>
                  <a:pt x="3590248" y="2897059"/>
                  <a:pt x="3592573" y="2888515"/>
                  <a:pt x="3591383" y="2879596"/>
                </a:cubicBezTo>
                <a:cubicBezTo>
                  <a:pt x="3590510" y="2866559"/>
                  <a:pt x="3585486" y="2861387"/>
                  <a:pt x="3574807" y="2859276"/>
                </a:cubicBezTo>
                <a:cubicBezTo>
                  <a:pt x="3569468" y="2858222"/>
                  <a:pt x="3564262" y="2858158"/>
                  <a:pt x="3558922" y="2857102"/>
                </a:cubicBezTo>
                <a:cubicBezTo>
                  <a:pt x="3548243" y="2854993"/>
                  <a:pt x="3542587" y="2858055"/>
                  <a:pt x="3539945" y="2870720"/>
                </a:cubicBezTo>
                <a:cubicBezTo>
                  <a:pt x="3537488" y="2878274"/>
                  <a:pt x="3534818" y="2877747"/>
                  <a:pt x="3529928" y="2873565"/>
                </a:cubicBezTo>
                <a:cubicBezTo>
                  <a:pt x="3519300" y="2865355"/>
                  <a:pt x="3512799" y="2868574"/>
                  <a:pt x="3509575" y="2883372"/>
                </a:cubicBezTo>
                <a:cubicBezTo>
                  <a:pt x="3509260" y="2887491"/>
                  <a:pt x="3509788" y="2891455"/>
                  <a:pt x="3513437" y="2892819"/>
                </a:cubicBezTo>
                <a:cubicBezTo>
                  <a:pt x="3517929" y="2894028"/>
                  <a:pt x="3518246" y="2889909"/>
                  <a:pt x="3518563" y="2885792"/>
                </a:cubicBezTo>
                <a:cubicBezTo>
                  <a:pt x="3518166" y="2882819"/>
                  <a:pt x="3519462" y="2879537"/>
                  <a:pt x="3522977" y="2879910"/>
                </a:cubicBezTo>
                <a:cubicBezTo>
                  <a:pt x="3526361" y="2879292"/>
                  <a:pt x="3529295" y="2881802"/>
                  <a:pt x="3528976" y="2885919"/>
                </a:cubicBezTo>
                <a:cubicBezTo>
                  <a:pt x="3529586" y="2896975"/>
                  <a:pt x="3531886" y="2907720"/>
                  <a:pt x="3532629" y="2919766"/>
                </a:cubicBezTo>
                <a:cubicBezTo>
                  <a:pt x="3529693" y="2917256"/>
                  <a:pt x="3528716" y="2916419"/>
                  <a:pt x="3527606" y="2914592"/>
                </a:cubicBezTo>
                <a:cubicBezTo>
                  <a:pt x="3521737" y="2909574"/>
                  <a:pt x="3514971" y="2910809"/>
                  <a:pt x="3508785" y="2909909"/>
                </a:cubicBezTo>
                <a:cubicBezTo>
                  <a:pt x="3505271" y="2909536"/>
                  <a:pt x="3505218" y="2915636"/>
                  <a:pt x="3502944" y="2918082"/>
                </a:cubicBezTo>
                <a:cubicBezTo>
                  <a:pt x="3499112" y="2921828"/>
                  <a:pt x="3495148" y="2924581"/>
                  <a:pt x="3488962" y="2923681"/>
                </a:cubicBezTo>
                <a:cubicBezTo>
                  <a:pt x="3483756" y="2923617"/>
                  <a:pt x="3477835" y="2924699"/>
                  <a:pt x="3471650" y="2923799"/>
                </a:cubicBezTo>
                <a:cubicBezTo>
                  <a:pt x="3475113" y="2930272"/>
                  <a:pt x="3483254" y="2932844"/>
                  <a:pt x="3478973" y="2939717"/>
                </a:cubicBezTo>
                <a:cubicBezTo>
                  <a:pt x="3476251" y="2945290"/>
                  <a:pt x="3473213" y="2954980"/>
                  <a:pt x="3464410" y="2947453"/>
                </a:cubicBezTo>
                <a:cubicBezTo>
                  <a:pt x="3464410" y="2947453"/>
                  <a:pt x="3462850" y="2948752"/>
                  <a:pt x="3462982" y="2949743"/>
                </a:cubicBezTo>
                <a:cubicBezTo>
                  <a:pt x="3462797" y="2954852"/>
                  <a:pt x="3461768" y="2960116"/>
                  <a:pt x="3467820" y="2960025"/>
                </a:cubicBezTo>
                <a:cubicBezTo>
                  <a:pt x="3474719" y="2959782"/>
                  <a:pt x="3481169" y="2962662"/>
                  <a:pt x="3486772" y="2965699"/>
                </a:cubicBezTo>
                <a:cubicBezTo>
                  <a:pt x="3494069" y="2968427"/>
                  <a:pt x="3499858" y="2966354"/>
                  <a:pt x="3502313" y="2958799"/>
                </a:cubicBezTo>
                <a:cubicBezTo>
                  <a:pt x="3505618" y="2951092"/>
                  <a:pt x="3508419" y="2952610"/>
                  <a:pt x="3512331" y="2955956"/>
                </a:cubicBezTo>
                <a:cubicBezTo>
                  <a:pt x="3520156" y="2962646"/>
                  <a:pt x="3526422" y="2970639"/>
                  <a:pt x="3534960" y="2976184"/>
                </a:cubicBezTo>
                <a:cubicBezTo>
                  <a:pt x="3539718" y="2979376"/>
                  <a:pt x="3543234" y="2979748"/>
                  <a:pt x="3547911" y="2975848"/>
                </a:cubicBezTo>
                <a:cubicBezTo>
                  <a:pt x="3551743" y="2972103"/>
                  <a:pt x="3554597" y="2967521"/>
                  <a:pt x="3559937" y="2968576"/>
                </a:cubicBezTo>
                <a:cubicBezTo>
                  <a:pt x="3565144" y="2968641"/>
                  <a:pt x="3566783" y="2974431"/>
                  <a:pt x="3569849" y="2977931"/>
                </a:cubicBezTo>
                <a:cubicBezTo>
                  <a:pt x="3575875" y="2964649"/>
                  <a:pt x="3575875" y="2964649"/>
                  <a:pt x="3587214" y="2971714"/>
                </a:cubicBezTo>
                <a:cubicBezTo>
                  <a:pt x="3591841" y="2973915"/>
                  <a:pt x="3596598" y="2977105"/>
                  <a:pt x="3601992" y="2972060"/>
                </a:cubicBezTo>
                <a:cubicBezTo>
                  <a:pt x="3613884" y="2963798"/>
                  <a:pt x="3616554" y="2964325"/>
                  <a:pt x="3625172" y="2976963"/>
                </a:cubicBezTo>
                <a:cubicBezTo>
                  <a:pt x="3629350" y="2982289"/>
                  <a:pt x="3633526" y="2987617"/>
                  <a:pt x="3638548" y="2992791"/>
                </a:cubicBezTo>
                <a:cubicBezTo>
                  <a:pt x="3649836" y="3005954"/>
                  <a:pt x="3654065" y="3005182"/>
                  <a:pt x="3662363" y="2989456"/>
                </a:cubicBezTo>
                <a:cubicBezTo>
                  <a:pt x="3664505" y="2986019"/>
                  <a:pt x="3665666" y="2981746"/>
                  <a:pt x="3668521" y="2977165"/>
                </a:cubicBezTo>
                <a:cubicBezTo>
                  <a:pt x="3671271" y="2984784"/>
                  <a:pt x="3673755" y="2990419"/>
                  <a:pt x="3676506" y="2998038"/>
                </a:cubicBezTo>
                <a:cubicBezTo>
                  <a:pt x="3677932" y="2995747"/>
                  <a:pt x="3677800" y="2994756"/>
                  <a:pt x="3678513" y="2993610"/>
                </a:cubicBezTo>
                <a:cubicBezTo>
                  <a:pt x="3683745" y="2974384"/>
                  <a:pt x="3692204" y="2972839"/>
                  <a:pt x="3703623" y="2986993"/>
                </a:cubicBezTo>
                <a:cubicBezTo>
                  <a:pt x="3705712" y="2989658"/>
                  <a:pt x="3707801" y="2992321"/>
                  <a:pt x="3710022" y="2995976"/>
                </a:cubicBezTo>
                <a:cubicBezTo>
                  <a:pt x="3711131" y="2997804"/>
                  <a:pt x="3712242" y="2999632"/>
                  <a:pt x="3710946" y="3002914"/>
                </a:cubicBezTo>
                <a:cubicBezTo>
                  <a:pt x="3705107" y="3011085"/>
                  <a:pt x="3710842" y="3015112"/>
                  <a:pt x="3715733" y="3019295"/>
                </a:cubicBezTo>
                <a:cubicBezTo>
                  <a:pt x="3730006" y="3028869"/>
                  <a:pt x="3745893" y="3031042"/>
                  <a:pt x="3761780" y="3033216"/>
                </a:cubicBezTo>
                <a:cubicBezTo>
                  <a:pt x="3787233" y="3035672"/>
                  <a:pt x="3813269" y="3035992"/>
                  <a:pt x="3836927" y="3050957"/>
                </a:cubicBezTo>
                <a:cubicBezTo>
                  <a:pt x="3844486" y="3055665"/>
                  <a:pt x="3852363" y="3056257"/>
                  <a:pt x="3860689" y="3053723"/>
                </a:cubicBezTo>
                <a:cubicBezTo>
                  <a:pt x="3867323" y="3051494"/>
                  <a:pt x="3873640" y="3053386"/>
                  <a:pt x="3878531" y="3057568"/>
                </a:cubicBezTo>
                <a:cubicBezTo>
                  <a:pt x="3888047" y="3063950"/>
                  <a:pt x="3898012" y="3067207"/>
                  <a:pt x="3909405" y="3068170"/>
                </a:cubicBezTo>
                <a:cubicBezTo>
                  <a:pt x="3919951" y="3069290"/>
                  <a:pt x="3930947" y="3067281"/>
                  <a:pt x="3941309" y="3073509"/>
                </a:cubicBezTo>
                <a:cubicBezTo>
                  <a:pt x="3950561" y="3077909"/>
                  <a:pt x="3959415" y="3079337"/>
                  <a:pt x="3967397" y="3067728"/>
                </a:cubicBezTo>
                <a:cubicBezTo>
                  <a:pt x="3970491" y="3084419"/>
                  <a:pt x="3979927" y="3083712"/>
                  <a:pt x="3990209" y="3082848"/>
                </a:cubicBezTo>
                <a:cubicBezTo>
                  <a:pt x="3997822" y="3081457"/>
                  <a:pt x="4005566" y="3081058"/>
                  <a:pt x="4012413" y="3086912"/>
                </a:cubicBezTo>
                <a:cubicBezTo>
                  <a:pt x="4022326" y="3096268"/>
                  <a:pt x="4033136" y="3099368"/>
                  <a:pt x="4044794" y="3102314"/>
                </a:cubicBezTo>
                <a:cubicBezTo>
                  <a:pt x="4065306" y="3106689"/>
                  <a:pt x="4086398" y="3108926"/>
                  <a:pt x="4105879" y="3118564"/>
                </a:cubicBezTo>
                <a:cubicBezTo>
                  <a:pt x="4121581" y="3125847"/>
                  <a:pt x="4137732" y="3130002"/>
                  <a:pt x="4154912" y="3128894"/>
                </a:cubicBezTo>
                <a:cubicBezTo>
                  <a:pt x="4159987" y="3127967"/>
                  <a:pt x="4163767" y="3130322"/>
                  <a:pt x="4166251" y="3135959"/>
                </a:cubicBezTo>
                <a:cubicBezTo>
                  <a:pt x="4175530" y="3153551"/>
                  <a:pt x="4176376" y="3153395"/>
                  <a:pt x="4194006" y="3149161"/>
                </a:cubicBezTo>
                <a:cubicBezTo>
                  <a:pt x="4195698" y="3148852"/>
                  <a:pt x="4197390" y="3148542"/>
                  <a:pt x="4199928" y="3148079"/>
                </a:cubicBezTo>
                <a:cubicBezTo>
                  <a:pt x="4198184" y="3154488"/>
                  <a:pt x="4196439" y="3160896"/>
                  <a:pt x="4194564" y="3166315"/>
                </a:cubicBezTo>
                <a:cubicBezTo>
                  <a:pt x="4192502" y="3176841"/>
                  <a:pt x="4186266" y="3182041"/>
                  <a:pt x="4177675" y="3182595"/>
                </a:cubicBezTo>
                <a:cubicBezTo>
                  <a:pt x="4172600" y="3183523"/>
                  <a:pt x="4168107" y="3182314"/>
                  <a:pt x="4163163" y="3184231"/>
                </a:cubicBezTo>
                <a:cubicBezTo>
                  <a:pt x="4154970" y="3187758"/>
                  <a:pt x="4152168" y="3186240"/>
                  <a:pt x="4149154" y="3176640"/>
                </a:cubicBezTo>
                <a:cubicBezTo>
                  <a:pt x="4148626" y="3172675"/>
                  <a:pt x="4148096" y="3168712"/>
                  <a:pt x="4147567" y="3164749"/>
                </a:cubicBezTo>
                <a:cubicBezTo>
                  <a:pt x="4147619" y="3158649"/>
                  <a:pt x="4144950" y="3158122"/>
                  <a:pt x="4140721" y="3158893"/>
                </a:cubicBezTo>
                <a:cubicBezTo>
                  <a:pt x="4131284" y="3159602"/>
                  <a:pt x="4125179" y="3165792"/>
                  <a:pt x="4120185" y="3173810"/>
                </a:cubicBezTo>
                <a:cubicBezTo>
                  <a:pt x="4118626" y="3175110"/>
                  <a:pt x="4118175" y="3178238"/>
                  <a:pt x="4115507" y="3177710"/>
                </a:cubicBezTo>
                <a:cubicBezTo>
                  <a:pt x="4113682" y="3177029"/>
                  <a:pt x="4113286" y="3174056"/>
                  <a:pt x="4112175" y="3172228"/>
                </a:cubicBezTo>
                <a:cubicBezTo>
                  <a:pt x="4111910" y="3170246"/>
                  <a:pt x="4111779" y="3169255"/>
                  <a:pt x="4111514" y="3167273"/>
                </a:cubicBezTo>
                <a:cubicBezTo>
                  <a:pt x="4110588" y="3160337"/>
                  <a:pt x="4107787" y="3158820"/>
                  <a:pt x="4102976" y="3161728"/>
                </a:cubicBezTo>
                <a:cubicBezTo>
                  <a:pt x="4098297" y="3165627"/>
                  <a:pt x="4095364" y="3163119"/>
                  <a:pt x="4092164" y="3158627"/>
                </a:cubicBezTo>
                <a:cubicBezTo>
                  <a:pt x="4089099" y="3155126"/>
                  <a:pt x="4089416" y="3151009"/>
                  <a:pt x="4091557" y="3147573"/>
                </a:cubicBezTo>
                <a:cubicBezTo>
                  <a:pt x="4093564" y="3143145"/>
                  <a:pt x="4098058" y="3144355"/>
                  <a:pt x="4101838" y="3146709"/>
                </a:cubicBezTo>
                <a:cubicBezTo>
                  <a:pt x="4104508" y="3147236"/>
                  <a:pt x="4106463" y="3148910"/>
                  <a:pt x="4108473" y="3144482"/>
                </a:cubicBezTo>
                <a:cubicBezTo>
                  <a:pt x="4110481" y="3140056"/>
                  <a:pt x="4108524" y="3138382"/>
                  <a:pt x="4106436" y="3135719"/>
                </a:cubicBezTo>
                <a:cubicBezTo>
                  <a:pt x="4101546" y="3131537"/>
                  <a:pt x="4086850" y="3138282"/>
                  <a:pt x="4086216" y="3146517"/>
                </a:cubicBezTo>
                <a:cubicBezTo>
                  <a:pt x="4084553" y="3160017"/>
                  <a:pt x="4076675" y="3159426"/>
                  <a:pt x="4068799" y="3158835"/>
                </a:cubicBezTo>
                <a:cubicBezTo>
                  <a:pt x="4052332" y="3158798"/>
                  <a:pt x="4035917" y="3152660"/>
                  <a:pt x="4020031" y="3150487"/>
                </a:cubicBezTo>
                <a:cubicBezTo>
                  <a:pt x="4015538" y="3149277"/>
                  <a:pt x="4015008" y="3145313"/>
                  <a:pt x="4016170" y="3141040"/>
                </a:cubicBezTo>
                <a:cubicBezTo>
                  <a:pt x="4017201" y="3135778"/>
                  <a:pt x="4018233" y="3130514"/>
                  <a:pt x="4018285" y="3124413"/>
                </a:cubicBezTo>
                <a:cubicBezTo>
                  <a:pt x="4017490" y="3118468"/>
                  <a:pt x="4013843" y="3117105"/>
                  <a:pt x="4010196" y="3115741"/>
                </a:cubicBezTo>
                <a:cubicBezTo>
                  <a:pt x="4007394" y="3114222"/>
                  <a:pt x="4007209" y="3119331"/>
                  <a:pt x="4005649" y="3120631"/>
                </a:cubicBezTo>
                <a:cubicBezTo>
                  <a:pt x="4002347" y="3128341"/>
                  <a:pt x="3998198" y="3136203"/>
                  <a:pt x="3994894" y="3143912"/>
                </a:cubicBezTo>
                <a:cubicBezTo>
                  <a:pt x="3993783" y="3142085"/>
                  <a:pt x="3993651" y="3141094"/>
                  <a:pt x="3993519" y="3140103"/>
                </a:cubicBezTo>
                <a:cubicBezTo>
                  <a:pt x="3991086" y="3128367"/>
                  <a:pt x="3991086" y="3128367"/>
                  <a:pt x="3982577" y="3136012"/>
                </a:cubicBezTo>
                <a:cubicBezTo>
                  <a:pt x="3979589" y="3139601"/>
                  <a:pt x="3978478" y="3137774"/>
                  <a:pt x="3977236" y="3134956"/>
                </a:cubicBezTo>
                <a:cubicBezTo>
                  <a:pt x="3973641" y="3127492"/>
                  <a:pt x="3968168" y="3125447"/>
                  <a:pt x="3962513" y="3128511"/>
                </a:cubicBezTo>
                <a:cubicBezTo>
                  <a:pt x="3953870" y="3135164"/>
                  <a:pt x="3944434" y="3135873"/>
                  <a:pt x="3935130" y="3137573"/>
                </a:cubicBezTo>
                <a:cubicBezTo>
                  <a:pt x="3930055" y="3138500"/>
                  <a:pt x="3927650" y="3139954"/>
                  <a:pt x="3931826" y="3145282"/>
                </a:cubicBezTo>
                <a:cubicBezTo>
                  <a:pt x="3935157" y="3150763"/>
                  <a:pt x="3934841" y="3154881"/>
                  <a:pt x="3929449" y="3159926"/>
                </a:cubicBezTo>
                <a:cubicBezTo>
                  <a:pt x="3937458" y="3161509"/>
                  <a:pt x="3945335" y="3162100"/>
                  <a:pt x="3952632" y="3164827"/>
                </a:cubicBezTo>
                <a:cubicBezTo>
                  <a:pt x="3959793" y="3166564"/>
                  <a:pt x="3967089" y="3169293"/>
                  <a:pt x="3973090" y="3175302"/>
                </a:cubicBezTo>
                <a:cubicBezTo>
                  <a:pt x="3962492" y="3180283"/>
                  <a:pt x="3962492" y="3180283"/>
                  <a:pt x="3945232" y="3174300"/>
                </a:cubicBezTo>
                <a:cubicBezTo>
                  <a:pt x="3934288" y="3170209"/>
                  <a:pt x="3929345" y="3172126"/>
                  <a:pt x="3924614" y="3182127"/>
                </a:cubicBezTo>
                <a:cubicBezTo>
                  <a:pt x="3920016" y="3193117"/>
                  <a:pt x="3920016" y="3193117"/>
                  <a:pt x="3913487" y="3183144"/>
                </a:cubicBezTo>
                <a:cubicBezTo>
                  <a:pt x="3913355" y="3182154"/>
                  <a:pt x="3912376" y="3181317"/>
                  <a:pt x="3912245" y="3180325"/>
                </a:cubicBezTo>
                <a:cubicBezTo>
                  <a:pt x="3896964" y="3156725"/>
                  <a:pt x="3884990" y="3157897"/>
                  <a:pt x="3871830" y="3182632"/>
                </a:cubicBezTo>
                <a:cubicBezTo>
                  <a:pt x="3867099" y="3192633"/>
                  <a:pt x="3859435" y="3200122"/>
                  <a:pt x="3850394" y="3203804"/>
                </a:cubicBezTo>
                <a:cubicBezTo>
                  <a:pt x="3840378" y="3206649"/>
                  <a:pt x="3831390" y="3204230"/>
                  <a:pt x="3821557" y="3201966"/>
                </a:cubicBezTo>
                <a:cubicBezTo>
                  <a:pt x="3809769" y="3198028"/>
                  <a:pt x="3797133" y="3194247"/>
                  <a:pt x="3785028" y="3194427"/>
                </a:cubicBezTo>
                <a:cubicBezTo>
                  <a:pt x="3775592" y="3195136"/>
                  <a:pt x="3765891" y="3193862"/>
                  <a:pt x="3757617" y="3190299"/>
                </a:cubicBezTo>
                <a:cubicBezTo>
                  <a:pt x="3751167" y="3187416"/>
                  <a:pt x="3743026" y="3184844"/>
                  <a:pt x="3736656" y="3189052"/>
                </a:cubicBezTo>
                <a:cubicBezTo>
                  <a:pt x="3728728" y="3194561"/>
                  <a:pt x="3723837" y="3190378"/>
                  <a:pt x="3718682" y="3184216"/>
                </a:cubicBezTo>
                <a:cubicBezTo>
                  <a:pt x="3709351" y="3172723"/>
                  <a:pt x="3703138" y="3158631"/>
                  <a:pt x="3700889" y="3141786"/>
                </a:cubicBezTo>
                <a:cubicBezTo>
                  <a:pt x="3700361" y="3137822"/>
                  <a:pt x="3699831" y="3133858"/>
                  <a:pt x="3694492" y="3132803"/>
                </a:cubicBezTo>
                <a:cubicBezTo>
                  <a:pt x="3689021" y="3130757"/>
                  <a:pt x="3687990" y="3136021"/>
                  <a:pt x="3685849" y="3139456"/>
                </a:cubicBezTo>
                <a:cubicBezTo>
                  <a:pt x="3684555" y="3142739"/>
                  <a:pt x="3683259" y="3146021"/>
                  <a:pt x="3681833" y="3148313"/>
                </a:cubicBezTo>
                <a:cubicBezTo>
                  <a:pt x="3676257" y="3158467"/>
                  <a:pt x="3667216" y="3162147"/>
                  <a:pt x="3658046" y="3164838"/>
                </a:cubicBezTo>
                <a:cubicBezTo>
                  <a:pt x="3650433" y="3166228"/>
                  <a:pt x="3649375" y="3158300"/>
                  <a:pt x="3645331" y="3153964"/>
                </a:cubicBezTo>
                <a:cubicBezTo>
                  <a:pt x="3642292" y="3163655"/>
                  <a:pt x="3636054" y="3168855"/>
                  <a:pt x="3628178" y="3168263"/>
                </a:cubicBezTo>
                <a:cubicBezTo>
                  <a:pt x="3618477" y="3166990"/>
                  <a:pt x="3609304" y="3169680"/>
                  <a:pt x="3600133" y="3172371"/>
                </a:cubicBezTo>
                <a:cubicBezTo>
                  <a:pt x="3580813" y="3176916"/>
                  <a:pt x="3561543" y="3175359"/>
                  <a:pt x="3544783" y="3160149"/>
                </a:cubicBezTo>
                <a:cubicBezTo>
                  <a:pt x="3541849" y="3157640"/>
                  <a:pt x="3538914" y="3155131"/>
                  <a:pt x="3535797" y="3157730"/>
                </a:cubicBezTo>
                <a:cubicBezTo>
                  <a:pt x="3529691" y="3163921"/>
                  <a:pt x="3522792" y="3164166"/>
                  <a:pt x="3515893" y="3164412"/>
                </a:cubicBezTo>
                <a:cubicBezTo>
                  <a:pt x="3513356" y="3164875"/>
                  <a:pt x="3511797" y="3166175"/>
                  <a:pt x="3510502" y="3169456"/>
                </a:cubicBezTo>
                <a:cubicBezTo>
                  <a:pt x="3509471" y="3174721"/>
                  <a:pt x="3505956" y="3174348"/>
                  <a:pt x="3502308" y="3172983"/>
                </a:cubicBezTo>
                <a:cubicBezTo>
                  <a:pt x="3497814" y="3171774"/>
                  <a:pt x="3492026" y="3173847"/>
                  <a:pt x="3490123" y="3166074"/>
                </a:cubicBezTo>
                <a:cubicBezTo>
                  <a:pt x="3489064" y="3158147"/>
                  <a:pt x="3484439" y="3155946"/>
                  <a:pt x="3479099" y="3154891"/>
                </a:cubicBezTo>
                <a:cubicBezTo>
                  <a:pt x="3474606" y="3153681"/>
                  <a:pt x="3469530" y="3154609"/>
                  <a:pt x="3467310" y="3150953"/>
                </a:cubicBezTo>
                <a:cubicBezTo>
                  <a:pt x="3462736" y="3142653"/>
                  <a:pt x="3457080" y="3145717"/>
                  <a:pt x="3450313" y="3146953"/>
                </a:cubicBezTo>
                <a:cubicBezTo>
                  <a:pt x="3447908" y="3148407"/>
                  <a:pt x="3445239" y="3147880"/>
                  <a:pt x="3442701" y="3148344"/>
                </a:cubicBezTo>
                <a:cubicBezTo>
                  <a:pt x="3430728" y="3149515"/>
                  <a:pt x="3418490" y="3148705"/>
                  <a:pt x="3406781" y="3151860"/>
                </a:cubicBezTo>
                <a:cubicBezTo>
                  <a:pt x="3401838" y="3153777"/>
                  <a:pt x="3395071" y="3155014"/>
                  <a:pt x="3393910" y="3159287"/>
                </a:cubicBezTo>
                <a:cubicBezTo>
                  <a:pt x="3393010" y="3165541"/>
                  <a:pt x="3400174" y="3167278"/>
                  <a:pt x="3404800" y="3169478"/>
                </a:cubicBezTo>
                <a:cubicBezTo>
                  <a:pt x="3405778" y="3170314"/>
                  <a:pt x="3406757" y="3171151"/>
                  <a:pt x="3407601" y="3170995"/>
                </a:cubicBezTo>
                <a:cubicBezTo>
                  <a:pt x="3421744" y="3179578"/>
                  <a:pt x="3424891" y="3190171"/>
                  <a:pt x="3416724" y="3206888"/>
                </a:cubicBezTo>
                <a:cubicBezTo>
                  <a:pt x="3412548" y="3201561"/>
                  <a:pt x="3408820" y="3193105"/>
                  <a:pt x="3401525" y="3190378"/>
                </a:cubicBezTo>
                <a:cubicBezTo>
                  <a:pt x="3393383" y="3187805"/>
                  <a:pt x="3388257" y="3194831"/>
                  <a:pt x="3381887" y="3199041"/>
                </a:cubicBezTo>
                <a:cubicBezTo>
                  <a:pt x="3379613" y="3201485"/>
                  <a:pt x="3376943" y="3200958"/>
                  <a:pt x="3377128" y="3195849"/>
                </a:cubicBezTo>
                <a:cubicBezTo>
                  <a:pt x="3377710" y="3193713"/>
                  <a:pt x="3377445" y="3191731"/>
                  <a:pt x="3378026" y="3189595"/>
                </a:cubicBezTo>
                <a:cubicBezTo>
                  <a:pt x="3378476" y="3186468"/>
                  <a:pt x="3378925" y="3183340"/>
                  <a:pt x="3376836" y="3180676"/>
                </a:cubicBezTo>
                <a:cubicBezTo>
                  <a:pt x="3375725" y="3178849"/>
                  <a:pt x="3373585" y="3182286"/>
                  <a:pt x="3371893" y="3182595"/>
                </a:cubicBezTo>
                <a:cubicBezTo>
                  <a:pt x="3366369" y="3186649"/>
                  <a:pt x="3364281" y="3183985"/>
                  <a:pt x="3364334" y="3177885"/>
                </a:cubicBezTo>
                <a:cubicBezTo>
                  <a:pt x="3364069" y="3175902"/>
                  <a:pt x="3365497" y="3173611"/>
                  <a:pt x="3362694" y="3172093"/>
                </a:cubicBezTo>
                <a:cubicBezTo>
                  <a:pt x="3351224" y="3196519"/>
                  <a:pt x="3344723" y="3199738"/>
                  <a:pt x="3320299" y="3192019"/>
                </a:cubicBezTo>
                <a:cubicBezTo>
                  <a:pt x="3319453" y="3192173"/>
                  <a:pt x="3319453" y="3192173"/>
                  <a:pt x="3318475" y="3191336"/>
                </a:cubicBezTo>
                <a:cubicBezTo>
                  <a:pt x="3299391" y="3184672"/>
                  <a:pt x="3279989" y="3182125"/>
                  <a:pt x="3260932" y="3188652"/>
                </a:cubicBezTo>
                <a:cubicBezTo>
                  <a:pt x="3254298" y="3190878"/>
                  <a:pt x="3249671" y="3188678"/>
                  <a:pt x="3246341" y="3183195"/>
                </a:cubicBezTo>
                <a:cubicBezTo>
                  <a:pt x="3242032" y="3176877"/>
                  <a:pt x="3235582" y="3173995"/>
                  <a:pt x="3229530" y="3174086"/>
                </a:cubicBezTo>
                <a:cubicBezTo>
                  <a:pt x="3218984" y="3172968"/>
                  <a:pt x="3207723" y="3172993"/>
                  <a:pt x="3196727" y="3175002"/>
                </a:cubicBezTo>
                <a:cubicBezTo>
                  <a:pt x="3187424" y="3176702"/>
                  <a:pt x="3186261" y="3180974"/>
                  <a:pt x="3190967" y="3190265"/>
                </a:cubicBezTo>
                <a:cubicBezTo>
                  <a:pt x="3192208" y="3193084"/>
                  <a:pt x="3195011" y="3194602"/>
                  <a:pt x="3192871" y="3198039"/>
                </a:cubicBezTo>
                <a:cubicBezTo>
                  <a:pt x="3189170" y="3202775"/>
                  <a:pt x="3190809" y="3208565"/>
                  <a:pt x="3191604" y="3214512"/>
                </a:cubicBezTo>
                <a:cubicBezTo>
                  <a:pt x="3192000" y="3217484"/>
                  <a:pt x="3193375" y="3221293"/>
                  <a:pt x="3190124" y="3222903"/>
                </a:cubicBezTo>
                <a:cubicBezTo>
                  <a:pt x="3186873" y="3224510"/>
                  <a:pt x="3184652" y="3220856"/>
                  <a:pt x="3183410" y="3218038"/>
                </a:cubicBezTo>
                <a:cubicBezTo>
                  <a:pt x="3179814" y="3210574"/>
                  <a:pt x="3176351" y="3204101"/>
                  <a:pt x="3172888" y="3197628"/>
                </a:cubicBezTo>
                <a:cubicBezTo>
                  <a:pt x="3164005" y="3183009"/>
                  <a:pt x="3152797" y="3176936"/>
                  <a:pt x="3137705" y="3180708"/>
                </a:cubicBezTo>
                <a:cubicBezTo>
                  <a:pt x="3130092" y="3182098"/>
                  <a:pt x="3122613" y="3184480"/>
                  <a:pt x="3115001" y="3185870"/>
                </a:cubicBezTo>
                <a:cubicBezTo>
                  <a:pt x="3105829" y="3188561"/>
                  <a:pt x="3100093" y="3184532"/>
                  <a:pt x="3096233" y="3175087"/>
                </a:cubicBezTo>
                <a:cubicBezTo>
                  <a:pt x="3095122" y="3173258"/>
                  <a:pt x="3095572" y="3170132"/>
                  <a:pt x="3092901" y="3169605"/>
                </a:cubicBezTo>
                <a:cubicBezTo>
                  <a:pt x="3090444" y="3177159"/>
                  <a:pt x="3087273" y="3185860"/>
                  <a:pt x="3084947" y="3194404"/>
                </a:cubicBezTo>
                <a:cubicBezTo>
                  <a:pt x="3081063" y="3204250"/>
                  <a:pt x="3081063" y="3204250"/>
                  <a:pt x="3075644" y="3196105"/>
                </a:cubicBezTo>
                <a:cubicBezTo>
                  <a:pt x="3071202" y="3188796"/>
                  <a:pt x="3066709" y="3187586"/>
                  <a:pt x="3060736" y="3194767"/>
                </a:cubicBezTo>
                <a:cubicBezTo>
                  <a:pt x="3055477" y="3200804"/>
                  <a:pt x="3048842" y="3203030"/>
                  <a:pt x="3040965" y="3202438"/>
                </a:cubicBezTo>
                <a:cubicBezTo>
                  <a:pt x="3029706" y="3202466"/>
                  <a:pt x="3018763" y="3198373"/>
                  <a:pt x="3007819" y="3194282"/>
                </a:cubicBezTo>
                <a:cubicBezTo>
                  <a:pt x="2996876" y="3190190"/>
                  <a:pt x="2992779" y="3191954"/>
                  <a:pt x="2986357" y="3202263"/>
                </a:cubicBezTo>
                <a:cubicBezTo>
                  <a:pt x="2979354" y="3214708"/>
                  <a:pt x="2969917" y="3215416"/>
                  <a:pt x="2962277" y="3203616"/>
                </a:cubicBezTo>
                <a:cubicBezTo>
                  <a:pt x="2954902" y="3193797"/>
                  <a:pt x="2954902" y="3193797"/>
                  <a:pt x="2948612" y="3205096"/>
                </a:cubicBezTo>
                <a:cubicBezTo>
                  <a:pt x="2947767" y="3205252"/>
                  <a:pt x="2947899" y="3206242"/>
                  <a:pt x="2947053" y="3206396"/>
                </a:cubicBezTo>
                <a:cubicBezTo>
                  <a:pt x="2944330" y="3211969"/>
                  <a:pt x="2940814" y="3211596"/>
                  <a:pt x="2937485" y="3206114"/>
                </a:cubicBezTo>
                <a:cubicBezTo>
                  <a:pt x="2936242" y="3203296"/>
                  <a:pt x="2934999" y="3200478"/>
                  <a:pt x="2933757" y="3197659"/>
                </a:cubicBezTo>
                <a:cubicBezTo>
                  <a:pt x="2929051" y="3188368"/>
                  <a:pt x="2922470" y="3184495"/>
                  <a:pt x="2914407" y="3189013"/>
                </a:cubicBezTo>
                <a:cubicBezTo>
                  <a:pt x="2900691" y="3196595"/>
                  <a:pt x="2886444" y="3200211"/>
                  <a:pt x="2874101" y="3211602"/>
                </a:cubicBezTo>
                <a:cubicBezTo>
                  <a:pt x="2870268" y="3215347"/>
                  <a:pt x="2865326" y="3217265"/>
                  <a:pt x="2863422" y="3209492"/>
                </a:cubicBezTo>
                <a:cubicBezTo>
                  <a:pt x="2860936" y="3203857"/>
                  <a:pt x="2857553" y="3204473"/>
                  <a:pt x="2854435" y="3207074"/>
                </a:cubicBezTo>
                <a:cubicBezTo>
                  <a:pt x="2848065" y="3211283"/>
                  <a:pt x="2840453" y="3212673"/>
                  <a:pt x="2833687" y="3213909"/>
                </a:cubicBezTo>
                <a:cubicBezTo>
                  <a:pt x="2822691" y="3215917"/>
                  <a:pt x="2818991" y="3220654"/>
                  <a:pt x="2818041" y="3233007"/>
                </a:cubicBezTo>
                <a:cubicBezTo>
                  <a:pt x="2818120" y="3240099"/>
                  <a:pt x="2815583" y="3240562"/>
                  <a:pt x="2810508" y="3241489"/>
                </a:cubicBezTo>
                <a:cubicBezTo>
                  <a:pt x="2804587" y="3242571"/>
                  <a:pt x="2797874" y="3237706"/>
                  <a:pt x="2792747" y="3244733"/>
                </a:cubicBezTo>
                <a:cubicBezTo>
                  <a:pt x="2788332" y="3250615"/>
                  <a:pt x="2792060" y="3259069"/>
                  <a:pt x="2790581" y="3267460"/>
                </a:cubicBezTo>
                <a:cubicBezTo>
                  <a:pt x="2785427" y="3261297"/>
                  <a:pt x="2782941" y="3255661"/>
                  <a:pt x="2782861" y="3248569"/>
                </a:cubicBezTo>
                <a:cubicBezTo>
                  <a:pt x="2782701" y="3234386"/>
                  <a:pt x="2794278" y="3230242"/>
                  <a:pt x="2800965" y="3221915"/>
                </a:cubicBezTo>
                <a:cubicBezTo>
                  <a:pt x="2785712" y="3211505"/>
                  <a:pt x="2777387" y="3214041"/>
                  <a:pt x="2770330" y="3232586"/>
                </a:cubicBezTo>
                <a:cubicBezTo>
                  <a:pt x="2769036" y="3235868"/>
                  <a:pt x="2766895" y="3239305"/>
                  <a:pt x="2765732" y="3243577"/>
                </a:cubicBezTo>
                <a:cubicBezTo>
                  <a:pt x="2762561" y="3252277"/>
                  <a:pt x="2759259" y="3259985"/>
                  <a:pt x="2751065" y="3263512"/>
                </a:cubicBezTo>
                <a:cubicBezTo>
                  <a:pt x="2747813" y="3265122"/>
                  <a:pt x="2748210" y="3268095"/>
                  <a:pt x="2747894" y="3272213"/>
                </a:cubicBezTo>
                <a:cubicBezTo>
                  <a:pt x="2746995" y="3278467"/>
                  <a:pt x="2748899" y="3286240"/>
                  <a:pt x="2744618" y="3293112"/>
                </a:cubicBezTo>
                <a:cubicBezTo>
                  <a:pt x="2743376" y="3290295"/>
                  <a:pt x="2742266" y="3288468"/>
                  <a:pt x="2741022" y="3285649"/>
                </a:cubicBezTo>
                <a:cubicBezTo>
                  <a:pt x="2734625" y="3276666"/>
                  <a:pt x="2729286" y="3275612"/>
                  <a:pt x="2721622" y="3283102"/>
                </a:cubicBezTo>
                <a:cubicBezTo>
                  <a:pt x="2714803" y="3290438"/>
                  <a:pt x="2706477" y="3292974"/>
                  <a:pt x="2697754" y="3292537"/>
                </a:cubicBezTo>
                <a:cubicBezTo>
                  <a:pt x="2691569" y="3291637"/>
                  <a:pt x="2685516" y="3291728"/>
                  <a:pt x="2678486" y="3290981"/>
                </a:cubicBezTo>
                <a:cubicBezTo>
                  <a:pt x="2659216" y="3289426"/>
                  <a:pt x="2639813" y="3286878"/>
                  <a:pt x="2621444" y="3279068"/>
                </a:cubicBezTo>
                <a:cubicBezTo>
                  <a:pt x="2614148" y="3276341"/>
                  <a:pt x="2612640" y="3271542"/>
                  <a:pt x="2615098" y="3263987"/>
                </a:cubicBezTo>
                <a:cubicBezTo>
                  <a:pt x="2617687" y="3257424"/>
                  <a:pt x="2621388" y="3252688"/>
                  <a:pt x="2625933" y="3247795"/>
                </a:cubicBezTo>
                <a:cubicBezTo>
                  <a:pt x="2630348" y="3241915"/>
                  <a:pt x="2636718" y="3237706"/>
                  <a:pt x="2640866" y="3229843"/>
                </a:cubicBezTo>
                <a:cubicBezTo>
                  <a:pt x="2612241" y="3236087"/>
                  <a:pt x="2585175" y="3241030"/>
                  <a:pt x="2567468" y="3270657"/>
                </a:cubicBezTo>
                <a:cubicBezTo>
                  <a:pt x="2565195" y="3273101"/>
                  <a:pt x="2562076" y="3275702"/>
                  <a:pt x="2558429" y="3274338"/>
                </a:cubicBezTo>
                <a:cubicBezTo>
                  <a:pt x="2554648" y="3271983"/>
                  <a:pt x="2551715" y="3269474"/>
                  <a:pt x="2550920" y="3263528"/>
                </a:cubicBezTo>
                <a:cubicBezTo>
                  <a:pt x="2550523" y="3260556"/>
                  <a:pt x="2551819" y="3257275"/>
                  <a:pt x="2553113" y="3253993"/>
                </a:cubicBezTo>
                <a:cubicBezTo>
                  <a:pt x="2556285" y="3245292"/>
                  <a:pt x="2562258" y="3238111"/>
                  <a:pt x="2564451" y="3228575"/>
                </a:cubicBezTo>
                <a:cubicBezTo>
                  <a:pt x="2566644" y="3219039"/>
                  <a:pt x="2562255" y="3205629"/>
                  <a:pt x="2555937" y="3203737"/>
                </a:cubicBezTo>
                <a:cubicBezTo>
                  <a:pt x="2548642" y="3201010"/>
                  <a:pt x="2544360" y="3207883"/>
                  <a:pt x="2539947" y="3213764"/>
                </a:cubicBezTo>
                <a:cubicBezTo>
                  <a:pt x="2536960" y="3217356"/>
                  <a:pt x="2537489" y="3221319"/>
                  <a:pt x="2537173" y="3225437"/>
                </a:cubicBezTo>
                <a:cubicBezTo>
                  <a:pt x="2537545" y="3247700"/>
                  <a:pt x="2531704" y="3255873"/>
                  <a:pt x="2512832" y="3257290"/>
                </a:cubicBezTo>
                <a:cubicBezTo>
                  <a:pt x="2504241" y="3257844"/>
                  <a:pt x="2496762" y="3260225"/>
                  <a:pt x="2489546" y="3264588"/>
                </a:cubicBezTo>
                <a:cubicBezTo>
                  <a:pt x="2469591" y="3277369"/>
                  <a:pt x="2449027" y="3279094"/>
                  <a:pt x="2429333" y="3261377"/>
                </a:cubicBezTo>
                <a:cubicBezTo>
                  <a:pt x="2419553" y="3253011"/>
                  <a:pt x="2419553" y="3253011"/>
                  <a:pt x="2414506" y="3267130"/>
                </a:cubicBezTo>
                <a:cubicBezTo>
                  <a:pt x="2410753" y="3277966"/>
                  <a:pt x="2396190" y="3285702"/>
                  <a:pt x="2391036" y="3279538"/>
                </a:cubicBezTo>
                <a:cubicBezTo>
                  <a:pt x="2382549" y="3267891"/>
                  <a:pt x="2373114" y="3268599"/>
                  <a:pt x="2362117" y="3270608"/>
                </a:cubicBezTo>
                <a:cubicBezTo>
                  <a:pt x="2356329" y="3272681"/>
                  <a:pt x="2349827" y="3275899"/>
                  <a:pt x="2343245" y="3272026"/>
                </a:cubicBezTo>
                <a:cubicBezTo>
                  <a:pt x="2335684" y="3267315"/>
                  <a:pt x="2332699" y="3270908"/>
                  <a:pt x="2330373" y="3279453"/>
                </a:cubicBezTo>
                <a:cubicBezTo>
                  <a:pt x="2329212" y="3283725"/>
                  <a:pt x="2328048" y="3287998"/>
                  <a:pt x="2323422" y="3285797"/>
                </a:cubicBezTo>
                <a:cubicBezTo>
                  <a:pt x="2319642" y="3283442"/>
                  <a:pt x="2316708" y="3280933"/>
                  <a:pt x="2318452" y="3274524"/>
                </a:cubicBezTo>
                <a:cubicBezTo>
                  <a:pt x="2319616" y="3270251"/>
                  <a:pt x="2321623" y="3265825"/>
                  <a:pt x="2322654" y="3260561"/>
                </a:cubicBezTo>
                <a:cubicBezTo>
                  <a:pt x="2326458" y="3243624"/>
                  <a:pt x="2316412" y="3233278"/>
                  <a:pt x="2302166" y="3236895"/>
                </a:cubicBezTo>
                <a:cubicBezTo>
                  <a:pt x="2298783" y="3237513"/>
                  <a:pt x="2295665" y="3240113"/>
                  <a:pt x="2292414" y="3241723"/>
                </a:cubicBezTo>
                <a:cubicBezTo>
                  <a:pt x="2289162" y="3243331"/>
                  <a:pt x="2285912" y="3244941"/>
                  <a:pt x="2282977" y="3242431"/>
                </a:cubicBezTo>
                <a:cubicBezTo>
                  <a:pt x="2267592" y="3231030"/>
                  <a:pt x="2253029" y="3238765"/>
                  <a:pt x="2239047" y="3244365"/>
                </a:cubicBezTo>
                <a:cubicBezTo>
                  <a:pt x="2237488" y="3245664"/>
                  <a:pt x="2235796" y="3245973"/>
                  <a:pt x="2237039" y="3248792"/>
                </a:cubicBezTo>
                <a:cubicBezTo>
                  <a:pt x="2238282" y="3251610"/>
                  <a:pt x="2238811" y="3255573"/>
                  <a:pt x="2241745" y="3258083"/>
                </a:cubicBezTo>
                <a:cubicBezTo>
                  <a:pt x="2243702" y="3259756"/>
                  <a:pt x="2244151" y="3256629"/>
                  <a:pt x="2244864" y="3255483"/>
                </a:cubicBezTo>
                <a:cubicBezTo>
                  <a:pt x="2251550" y="3247156"/>
                  <a:pt x="2258183" y="3244929"/>
                  <a:pt x="2265745" y="3249639"/>
                </a:cubicBezTo>
                <a:cubicBezTo>
                  <a:pt x="2274150" y="3254194"/>
                  <a:pt x="2278987" y="3264476"/>
                  <a:pt x="2277641" y="3273859"/>
                </a:cubicBezTo>
                <a:cubicBezTo>
                  <a:pt x="2277457" y="3278967"/>
                  <a:pt x="2275052" y="3280422"/>
                  <a:pt x="2271139" y="3277076"/>
                </a:cubicBezTo>
                <a:cubicBezTo>
                  <a:pt x="2264425" y="3272211"/>
                  <a:pt x="2261306" y="3274812"/>
                  <a:pt x="2256311" y="3282830"/>
                </a:cubicBezTo>
                <a:cubicBezTo>
                  <a:pt x="2250154" y="3295120"/>
                  <a:pt x="2232789" y="3301337"/>
                  <a:pt x="2225096" y="3295637"/>
                </a:cubicBezTo>
                <a:cubicBezTo>
                  <a:pt x="2219228" y="3290618"/>
                  <a:pt x="2214998" y="3291391"/>
                  <a:pt x="2210188" y="3294300"/>
                </a:cubicBezTo>
                <a:cubicBezTo>
                  <a:pt x="2203686" y="3297516"/>
                  <a:pt x="2196920" y="3298754"/>
                  <a:pt x="2191501" y="3290607"/>
                </a:cubicBezTo>
                <a:cubicBezTo>
                  <a:pt x="2188169" y="3285126"/>
                  <a:pt x="2183359" y="3288035"/>
                  <a:pt x="2179395" y="3290789"/>
                </a:cubicBezTo>
                <a:cubicBezTo>
                  <a:pt x="2175430" y="3293543"/>
                  <a:pt x="2171598" y="3297288"/>
                  <a:pt x="2167104" y="3296079"/>
                </a:cubicBezTo>
                <a:cubicBezTo>
                  <a:pt x="2161051" y="3296169"/>
                  <a:pt x="2162663" y="3288770"/>
                  <a:pt x="2158222" y="3281460"/>
                </a:cubicBezTo>
                <a:cubicBezTo>
                  <a:pt x="2156769" y="3303042"/>
                  <a:pt x="2139906" y="3300033"/>
                  <a:pt x="2130101" y="3310959"/>
                </a:cubicBezTo>
                <a:cubicBezTo>
                  <a:pt x="2131263" y="3306686"/>
                  <a:pt x="2131845" y="3304550"/>
                  <a:pt x="2132425" y="3302413"/>
                </a:cubicBezTo>
                <a:cubicBezTo>
                  <a:pt x="2135517" y="3286622"/>
                  <a:pt x="2131340" y="3281295"/>
                  <a:pt x="2117807" y="3283766"/>
                </a:cubicBezTo>
                <a:cubicBezTo>
                  <a:pt x="2108636" y="3286457"/>
                  <a:pt x="2100177" y="3288002"/>
                  <a:pt x="2090741" y="3288711"/>
                </a:cubicBezTo>
                <a:cubicBezTo>
                  <a:pt x="2075966" y="3288365"/>
                  <a:pt x="2061639" y="3284891"/>
                  <a:pt x="2048475" y="3277145"/>
                </a:cubicBezTo>
                <a:cubicBezTo>
                  <a:pt x="2038246" y="3271907"/>
                  <a:pt x="2034281" y="3274663"/>
                  <a:pt x="2032353" y="3286181"/>
                </a:cubicBezTo>
                <a:cubicBezTo>
                  <a:pt x="2031535" y="3299526"/>
                  <a:pt x="2026143" y="3304570"/>
                  <a:pt x="2014750" y="3303606"/>
                </a:cubicBezTo>
                <a:cubicBezTo>
                  <a:pt x="2007851" y="3303851"/>
                  <a:pt x="2000821" y="3303106"/>
                  <a:pt x="1993340" y="3305488"/>
                </a:cubicBezTo>
                <a:cubicBezTo>
                  <a:pt x="1989112" y="3306260"/>
                  <a:pt x="1984617" y="3305050"/>
                  <a:pt x="1981419" y="3300559"/>
                </a:cubicBezTo>
                <a:cubicBezTo>
                  <a:pt x="1980309" y="3298731"/>
                  <a:pt x="1980045" y="3296749"/>
                  <a:pt x="1977771" y="3299195"/>
                </a:cubicBezTo>
                <a:cubicBezTo>
                  <a:pt x="1968812" y="3309968"/>
                  <a:pt x="1956706" y="3310148"/>
                  <a:pt x="1945579" y="3311166"/>
                </a:cubicBezTo>
                <a:cubicBezTo>
                  <a:pt x="1934450" y="3312183"/>
                  <a:pt x="1924433" y="3315028"/>
                  <a:pt x="1917297" y="3326483"/>
                </a:cubicBezTo>
                <a:cubicBezTo>
                  <a:pt x="1914444" y="3331064"/>
                  <a:pt x="1911773" y="3330537"/>
                  <a:pt x="1908575" y="3326046"/>
                </a:cubicBezTo>
                <a:cubicBezTo>
                  <a:pt x="1902178" y="3317063"/>
                  <a:pt x="1901332" y="3317218"/>
                  <a:pt x="1895491" y="3325391"/>
                </a:cubicBezTo>
                <a:cubicBezTo>
                  <a:pt x="1885236" y="3339445"/>
                  <a:pt x="1873608" y="3349689"/>
                  <a:pt x="1856876" y="3347670"/>
                </a:cubicBezTo>
                <a:cubicBezTo>
                  <a:pt x="1851669" y="3347607"/>
                  <a:pt x="1845484" y="3346707"/>
                  <a:pt x="1839431" y="3346796"/>
                </a:cubicBezTo>
                <a:cubicBezTo>
                  <a:pt x="1834938" y="3345588"/>
                  <a:pt x="1829149" y="3347660"/>
                  <a:pt x="1829650" y="3338433"/>
                </a:cubicBezTo>
                <a:cubicBezTo>
                  <a:pt x="1829966" y="3334314"/>
                  <a:pt x="1825209" y="3331124"/>
                  <a:pt x="1822407" y="3329605"/>
                </a:cubicBezTo>
                <a:cubicBezTo>
                  <a:pt x="1811330" y="3324522"/>
                  <a:pt x="1799939" y="3323557"/>
                  <a:pt x="1788362" y="3327702"/>
                </a:cubicBezTo>
                <a:cubicBezTo>
                  <a:pt x="1778477" y="3331538"/>
                  <a:pt x="1778610" y="3332530"/>
                  <a:pt x="1781887" y="3344112"/>
                </a:cubicBezTo>
                <a:cubicBezTo>
                  <a:pt x="1784505" y="3350740"/>
                  <a:pt x="1784320" y="3355848"/>
                  <a:pt x="1779907" y="3361729"/>
                </a:cubicBezTo>
                <a:cubicBezTo>
                  <a:pt x="1780276" y="3351511"/>
                  <a:pt x="1775967" y="3345193"/>
                  <a:pt x="1768090" y="3344601"/>
                </a:cubicBezTo>
                <a:cubicBezTo>
                  <a:pt x="1756830" y="3344628"/>
                  <a:pt x="1746997" y="3342364"/>
                  <a:pt x="1746308" y="3324219"/>
                </a:cubicBezTo>
                <a:cubicBezTo>
                  <a:pt x="1742372" y="3340164"/>
                  <a:pt x="1733200" y="3342854"/>
                  <a:pt x="1721807" y="3341889"/>
                </a:cubicBezTo>
                <a:cubicBezTo>
                  <a:pt x="1716469" y="3340836"/>
                  <a:pt x="1712636" y="3344581"/>
                  <a:pt x="1708803" y="3348326"/>
                </a:cubicBezTo>
                <a:cubicBezTo>
                  <a:pt x="1698021" y="3358416"/>
                  <a:pt x="1690857" y="3356680"/>
                  <a:pt x="1686335" y="3342278"/>
                </a:cubicBezTo>
                <a:cubicBezTo>
                  <a:pt x="1683587" y="3334660"/>
                  <a:pt x="1681181" y="3336115"/>
                  <a:pt x="1678459" y="3341687"/>
                </a:cubicBezTo>
                <a:cubicBezTo>
                  <a:pt x="1674177" y="3348560"/>
                  <a:pt x="1669500" y="3352460"/>
                  <a:pt x="1661094" y="3347905"/>
                </a:cubicBezTo>
                <a:cubicBezTo>
                  <a:pt x="1663234" y="3344468"/>
                  <a:pt x="1665507" y="3342023"/>
                  <a:pt x="1666934" y="3339731"/>
                </a:cubicBezTo>
                <a:cubicBezTo>
                  <a:pt x="1670502" y="3334004"/>
                  <a:pt x="1669841" y="3329050"/>
                  <a:pt x="1664236" y="3326014"/>
                </a:cubicBezTo>
                <a:cubicBezTo>
                  <a:pt x="1659479" y="3322822"/>
                  <a:pt x="1656096" y="3323440"/>
                  <a:pt x="1654352" y="3329850"/>
                </a:cubicBezTo>
                <a:cubicBezTo>
                  <a:pt x="1649172" y="3342976"/>
                  <a:pt x="1639816" y="3350775"/>
                  <a:pt x="1631439" y="3359412"/>
                </a:cubicBezTo>
                <a:cubicBezTo>
                  <a:pt x="1625201" y="3364612"/>
                  <a:pt x="1618698" y="3367829"/>
                  <a:pt x="1610690" y="3366248"/>
                </a:cubicBezTo>
                <a:cubicBezTo>
                  <a:pt x="1602680" y="3364665"/>
                  <a:pt x="1595068" y="3366055"/>
                  <a:pt x="1587588" y="3368437"/>
                </a:cubicBezTo>
                <a:cubicBezTo>
                  <a:pt x="1579395" y="3371963"/>
                  <a:pt x="1570223" y="3374653"/>
                  <a:pt x="1562399" y="3367962"/>
                </a:cubicBezTo>
                <a:cubicBezTo>
                  <a:pt x="1553728" y="3361425"/>
                  <a:pt x="1549896" y="3365171"/>
                  <a:pt x="1544901" y="3373188"/>
                </a:cubicBezTo>
                <a:cubicBezTo>
                  <a:pt x="1537500" y="3382661"/>
                  <a:pt x="1532426" y="3383588"/>
                  <a:pt x="1523623" y="3376060"/>
                </a:cubicBezTo>
                <a:cubicBezTo>
                  <a:pt x="1520821" y="3374541"/>
                  <a:pt x="1518733" y="3371878"/>
                  <a:pt x="1516776" y="3370206"/>
                </a:cubicBezTo>
                <a:cubicBezTo>
                  <a:pt x="1508952" y="3363514"/>
                  <a:pt x="1501076" y="3362922"/>
                  <a:pt x="1491904" y="3365614"/>
                </a:cubicBezTo>
                <a:cubicBezTo>
                  <a:pt x="1484423" y="3367994"/>
                  <a:pt x="1482812" y="3375394"/>
                  <a:pt x="1481201" y="3382794"/>
                </a:cubicBezTo>
                <a:cubicBezTo>
                  <a:pt x="1479007" y="3392330"/>
                  <a:pt x="1469916" y="3402111"/>
                  <a:pt x="1463465" y="3399230"/>
                </a:cubicBezTo>
                <a:cubicBezTo>
                  <a:pt x="1448874" y="3393775"/>
                  <a:pt x="1441342" y="3402255"/>
                  <a:pt x="1432119" y="3411045"/>
                </a:cubicBezTo>
                <a:cubicBezTo>
                  <a:pt x="1429714" y="3412500"/>
                  <a:pt x="1426330" y="3413118"/>
                  <a:pt x="1423925" y="3414572"/>
                </a:cubicBezTo>
                <a:cubicBezTo>
                  <a:pt x="1408965" y="3419336"/>
                  <a:pt x="1392814" y="3415180"/>
                  <a:pt x="1376163" y="3420251"/>
                </a:cubicBezTo>
                <a:cubicBezTo>
                  <a:pt x="1382135" y="3413070"/>
                  <a:pt x="1383880" y="3406661"/>
                  <a:pt x="1384514" y="3398425"/>
                </a:cubicBezTo>
                <a:cubicBezTo>
                  <a:pt x="1384963" y="3395297"/>
                  <a:pt x="1384433" y="3391333"/>
                  <a:pt x="1386707" y="3388889"/>
                </a:cubicBezTo>
                <a:cubicBezTo>
                  <a:pt x="1388847" y="3385453"/>
                  <a:pt x="1390009" y="3381180"/>
                  <a:pt x="1386230" y="3378825"/>
                </a:cubicBezTo>
                <a:cubicBezTo>
                  <a:pt x="1382450" y="3376470"/>
                  <a:pt x="1380045" y="3377925"/>
                  <a:pt x="1377903" y="3381361"/>
                </a:cubicBezTo>
                <a:cubicBezTo>
                  <a:pt x="1375048" y="3385943"/>
                  <a:pt x="1373040" y="3390370"/>
                  <a:pt x="1370187" y="3394951"/>
                </a:cubicBezTo>
                <a:cubicBezTo>
                  <a:pt x="1368177" y="3399379"/>
                  <a:pt x="1365508" y="3398851"/>
                  <a:pt x="1363157" y="3394205"/>
                </a:cubicBezTo>
                <a:cubicBezTo>
                  <a:pt x="1360935" y="3390551"/>
                  <a:pt x="1360407" y="3386588"/>
                  <a:pt x="1356625" y="3384233"/>
                </a:cubicBezTo>
                <a:cubicBezTo>
                  <a:pt x="1340793" y="3375958"/>
                  <a:pt x="1324140" y="3381030"/>
                  <a:pt x="1314151" y="3397066"/>
                </a:cubicBezTo>
                <a:cubicBezTo>
                  <a:pt x="1311164" y="3400656"/>
                  <a:pt x="1308310" y="3405239"/>
                  <a:pt x="1305456" y="3409820"/>
                </a:cubicBezTo>
                <a:cubicBezTo>
                  <a:pt x="1304927" y="3405856"/>
                  <a:pt x="1304397" y="3401893"/>
                  <a:pt x="1304715" y="3397775"/>
                </a:cubicBezTo>
                <a:cubicBezTo>
                  <a:pt x="1303524" y="3388857"/>
                  <a:pt x="1300722" y="3387337"/>
                  <a:pt x="1294220" y="3390556"/>
                </a:cubicBezTo>
                <a:cubicBezTo>
                  <a:pt x="1289279" y="3392474"/>
                  <a:pt x="1285181" y="3394237"/>
                  <a:pt x="1280371" y="3397146"/>
                </a:cubicBezTo>
                <a:cubicBezTo>
                  <a:pt x="1274714" y="3400209"/>
                  <a:pt x="1272707" y="3404637"/>
                  <a:pt x="1273632" y="3411572"/>
                </a:cubicBezTo>
                <a:cubicBezTo>
                  <a:pt x="1275404" y="3418355"/>
                  <a:pt x="1279448" y="3422693"/>
                  <a:pt x="1280374" y="3429627"/>
                </a:cubicBezTo>
                <a:cubicBezTo>
                  <a:pt x="1274770" y="3426591"/>
                  <a:pt x="1270858" y="3423245"/>
                  <a:pt x="1266100" y="3420054"/>
                </a:cubicBezTo>
                <a:cubicBezTo>
                  <a:pt x="1261341" y="3416864"/>
                  <a:pt x="1257112" y="3417635"/>
                  <a:pt x="1253413" y="3422371"/>
                </a:cubicBezTo>
                <a:cubicBezTo>
                  <a:pt x="1239723" y="3443145"/>
                  <a:pt x="1234648" y="3444072"/>
                  <a:pt x="1213475" y="3434742"/>
                </a:cubicBezTo>
                <a:cubicBezTo>
                  <a:pt x="1202531" y="3430651"/>
                  <a:pt x="1185431" y="3438849"/>
                  <a:pt x="1182789" y="3451513"/>
                </a:cubicBezTo>
                <a:cubicBezTo>
                  <a:pt x="1181891" y="3457768"/>
                  <a:pt x="1180067" y="3457086"/>
                  <a:pt x="1175706" y="3456868"/>
                </a:cubicBezTo>
                <a:cubicBezTo>
                  <a:pt x="1164313" y="3455904"/>
                  <a:pt x="1162754" y="3457203"/>
                  <a:pt x="1157575" y="3470330"/>
                </a:cubicBezTo>
                <a:cubicBezTo>
                  <a:pt x="1157706" y="3471322"/>
                  <a:pt x="1157839" y="3472312"/>
                  <a:pt x="1156993" y="3472466"/>
                </a:cubicBezTo>
                <a:cubicBezTo>
                  <a:pt x="1154985" y="3476894"/>
                  <a:pt x="1152711" y="3479339"/>
                  <a:pt x="1148483" y="3480112"/>
                </a:cubicBezTo>
                <a:cubicBezTo>
                  <a:pt x="1143407" y="3481039"/>
                  <a:pt x="1144438" y="3475775"/>
                  <a:pt x="1143196" y="3472958"/>
                </a:cubicBezTo>
                <a:cubicBezTo>
                  <a:pt x="1139336" y="3463511"/>
                  <a:pt x="1136401" y="3461002"/>
                  <a:pt x="1129450" y="3467347"/>
                </a:cubicBezTo>
                <a:cubicBezTo>
                  <a:pt x="1119249" y="3475300"/>
                  <a:pt x="1108385" y="3478300"/>
                  <a:pt x="1096544" y="3480463"/>
                </a:cubicBezTo>
                <a:cubicBezTo>
                  <a:pt x="1088086" y="3482008"/>
                  <a:pt x="1079892" y="3485535"/>
                  <a:pt x="1071962" y="3491043"/>
                </a:cubicBezTo>
                <a:cubicBezTo>
                  <a:pt x="1068844" y="3493643"/>
                  <a:pt x="1067020" y="3492962"/>
                  <a:pt x="1064799" y="3489307"/>
                </a:cubicBezTo>
                <a:cubicBezTo>
                  <a:pt x="1059513" y="3482153"/>
                  <a:pt x="1051503" y="3480571"/>
                  <a:pt x="1044023" y="3482951"/>
                </a:cubicBezTo>
                <a:cubicBezTo>
                  <a:pt x="1034006" y="3485796"/>
                  <a:pt x="1024966" y="3489478"/>
                  <a:pt x="1013309" y="3486531"/>
                </a:cubicBezTo>
                <a:cubicBezTo>
                  <a:pt x="1016509" y="3491022"/>
                  <a:pt x="1017883" y="3494830"/>
                  <a:pt x="1019972" y="3497496"/>
                </a:cubicBezTo>
                <a:cubicBezTo>
                  <a:pt x="1023170" y="3501987"/>
                  <a:pt x="1022007" y="3506259"/>
                  <a:pt x="1017911" y="3508022"/>
                </a:cubicBezTo>
                <a:cubicBezTo>
                  <a:pt x="1005621" y="3513313"/>
                  <a:pt x="997903" y="3526903"/>
                  <a:pt x="988812" y="3536685"/>
                </a:cubicBezTo>
                <a:cubicBezTo>
                  <a:pt x="976020" y="3551202"/>
                  <a:pt x="961986" y="3562901"/>
                  <a:pt x="944489" y="3568127"/>
                </a:cubicBezTo>
                <a:cubicBezTo>
                  <a:pt x="939413" y="3569054"/>
                  <a:pt x="938303" y="3567227"/>
                  <a:pt x="938487" y="3562118"/>
                </a:cubicBezTo>
                <a:cubicBezTo>
                  <a:pt x="937429" y="3554190"/>
                  <a:pt x="941976" y="3549300"/>
                  <a:pt x="946520" y="3544409"/>
                </a:cubicBezTo>
                <a:cubicBezTo>
                  <a:pt x="949375" y="3539828"/>
                  <a:pt x="949824" y="3536700"/>
                  <a:pt x="946626" y="3532209"/>
                </a:cubicBezTo>
                <a:cubicBezTo>
                  <a:pt x="943560" y="3528709"/>
                  <a:pt x="940309" y="3530319"/>
                  <a:pt x="937057" y="3531926"/>
                </a:cubicBezTo>
                <a:cubicBezTo>
                  <a:pt x="933094" y="3534681"/>
                  <a:pt x="928414" y="3538582"/>
                  <a:pt x="924451" y="3541335"/>
                </a:cubicBezTo>
                <a:cubicBezTo>
                  <a:pt x="922177" y="3543781"/>
                  <a:pt x="918345" y="3547526"/>
                  <a:pt x="915278" y="3544026"/>
                </a:cubicBezTo>
                <a:cubicBezTo>
                  <a:pt x="911366" y="3540681"/>
                  <a:pt x="914220" y="3536098"/>
                  <a:pt x="915383" y="3531825"/>
                </a:cubicBezTo>
                <a:cubicBezTo>
                  <a:pt x="915965" y="3529689"/>
                  <a:pt x="918237" y="3527243"/>
                  <a:pt x="916281" y="3525571"/>
                </a:cubicBezTo>
                <a:cubicBezTo>
                  <a:pt x="914193" y="3522908"/>
                  <a:pt x="912052" y="3526344"/>
                  <a:pt x="910493" y="3527644"/>
                </a:cubicBezTo>
                <a:cubicBezTo>
                  <a:pt x="896194" y="3537361"/>
                  <a:pt x="883270" y="3550888"/>
                  <a:pt x="871457" y="3566242"/>
                </a:cubicBezTo>
                <a:cubicBezTo>
                  <a:pt x="854516" y="3588622"/>
                  <a:pt x="839663" y="3613667"/>
                  <a:pt x="820765" y="3634375"/>
                </a:cubicBezTo>
                <a:cubicBezTo>
                  <a:pt x="819208" y="3635676"/>
                  <a:pt x="817912" y="3638956"/>
                  <a:pt x="815110" y="3637438"/>
                </a:cubicBezTo>
                <a:cubicBezTo>
                  <a:pt x="812308" y="3635921"/>
                  <a:pt x="811066" y="3633103"/>
                  <a:pt x="811515" y="3629975"/>
                </a:cubicBezTo>
                <a:cubicBezTo>
                  <a:pt x="810721" y="3624029"/>
                  <a:pt x="811619" y="3617775"/>
                  <a:pt x="812517" y="3611520"/>
                </a:cubicBezTo>
                <a:cubicBezTo>
                  <a:pt x="813547" y="3606256"/>
                  <a:pt x="814445" y="3600002"/>
                  <a:pt x="812093" y="3595357"/>
                </a:cubicBezTo>
                <a:cubicBezTo>
                  <a:pt x="809608" y="3589720"/>
                  <a:pt x="805960" y="3588356"/>
                  <a:pt x="803238" y="3593929"/>
                </a:cubicBezTo>
                <a:cubicBezTo>
                  <a:pt x="800384" y="3598510"/>
                  <a:pt x="798375" y="3602937"/>
                  <a:pt x="795520" y="3607519"/>
                </a:cubicBezTo>
                <a:cubicBezTo>
                  <a:pt x="792931" y="3614083"/>
                  <a:pt x="789100" y="3617828"/>
                  <a:pt x="783944" y="3611664"/>
                </a:cubicBezTo>
                <a:cubicBezTo>
                  <a:pt x="781988" y="3609990"/>
                  <a:pt x="780165" y="3609309"/>
                  <a:pt x="778605" y="3610609"/>
                </a:cubicBezTo>
                <a:cubicBezTo>
                  <a:pt x="774773" y="3614354"/>
                  <a:pt x="769565" y="3614290"/>
                  <a:pt x="765469" y="3616054"/>
                </a:cubicBezTo>
                <a:cubicBezTo>
                  <a:pt x="752914" y="3619362"/>
                  <a:pt x="749927" y="3622953"/>
                  <a:pt x="748396" y="3637444"/>
                </a:cubicBezTo>
                <a:cubicBezTo>
                  <a:pt x="747577" y="3650789"/>
                  <a:pt x="741605" y="3657971"/>
                  <a:pt x="729895" y="3661125"/>
                </a:cubicBezTo>
                <a:cubicBezTo>
                  <a:pt x="726513" y="3661743"/>
                  <a:pt x="722150" y="3661524"/>
                  <a:pt x="718768" y="3662143"/>
                </a:cubicBezTo>
                <a:cubicBezTo>
                  <a:pt x="691966" y="3669067"/>
                  <a:pt x="671297" y="3682994"/>
                  <a:pt x="661731" y="3715194"/>
                </a:cubicBezTo>
                <a:cubicBezTo>
                  <a:pt x="657980" y="3726030"/>
                  <a:pt x="651293" y="3734356"/>
                  <a:pt x="641275" y="3737201"/>
                </a:cubicBezTo>
                <a:cubicBezTo>
                  <a:pt x="637179" y="3738966"/>
                  <a:pt x="633082" y="3740729"/>
                  <a:pt x="628853" y="3741501"/>
                </a:cubicBezTo>
                <a:cubicBezTo>
                  <a:pt x="619814" y="3745183"/>
                  <a:pt x="611488" y="3747718"/>
                  <a:pt x="606890" y="3758709"/>
                </a:cubicBezTo>
                <a:cubicBezTo>
                  <a:pt x="602873" y="3767563"/>
                  <a:pt x="601313" y="3768864"/>
                  <a:pt x="595895" y="3760718"/>
                </a:cubicBezTo>
                <a:cubicBezTo>
                  <a:pt x="590608" y="3753563"/>
                  <a:pt x="586510" y="3755326"/>
                  <a:pt x="583074" y="3762044"/>
                </a:cubicBezTo>
                <a:cubicBezTo>
                  <a:pt x="580221" y="3766626"/>
                  <a:pt x="577763" y="3774181"/>
                  <a:pt x="570732" y="3773434"/>
                </a:cubicBezTo>
                <a:cubicBezTo>
                  <a:pt x="568063" y="3772906"/>
                  <a:pt x="569305" y="3775725"/>
                  <a:pt x="569437" y="3776716"/>
                </a:cubicBezTo>
                <a:cubicBezTo>
                  <a:pt x="573165" y="3785172"/>
                  <a:pt x="570840" y="3793717"/>
                  <a:pt x="571052" y="3801798"/>
                </a:cubicBezTo>
                <a:cubicBezTo>
                  <a:pt x="571132" y="3808889"/>
                  <a:pt x="566189" y="3810807"/>
                  <a:pt x="560982" y="3810743"/>
                </a:cubicBezTo>
                <a:cubicBezTo>
                  <a:pt x="556621" y="3810525"/>
                  <a:pt x="555114" y="3805725"/>
                  <a:pt x="555431" y="3801607"/>
                </a:cubicBezTo>
                <a:cubicBezTo>
                  <a:pt x="555483" y="3795506"/>
                  <a:pt x="554689" y="3789560"/>
                  <a:pt x="554874" y="3784452"/>
                </a:cubicBezTo>
                <a:cubicBezTo>
                  <a:pt x="550275" y="3795443"/>
                  <a:pt x="547368" y="3806125"/>
                  <a:pt x="543617" y="3816960"/>
                </a:cubicBezTo>
                <a:cubicBezTo>
                  <a:pt x="539865" y="3827797"/>
                  <a:pt x="535002" y="3836805"/>
                  <a:pt x="526359" y="3843460"/>
                </a:cubicBezTo>
                <a:cubicBezTo>
                  <a:pt x="522395" y="3846214"/>
                  <a:pt x="520439" y="3844541"/>
                  <a:pt x="519776" y="3839587"/>
                </a:cubicBezTo>
                <a:cubicBezTo>
                  <a:pt x="518983" y="3833640"/>
                  <a:pt x="520859" y="3828223"/>
                  <a:pt x="523582" y="3822650"/>
                </a:cubicBezTo>
                <a:cubicBezTo>
                  <a:pt x="526171" y="3816087"/>
                  <a:pt x="529739" y="3810360"/>
                  <a:pt x="528681" y="3802432"/>
                </a:cubicBezTo>
                <a:cubicBezTo>
                  <a:pt x="521017" y="3809923"/>
                  <a:pt x="512426" y="3810477"/>
                  <a:pt x="503043" y="3805086"/>
                </a:cubicBezTo>
                <a:cubicBezTo>
                  <a:pt x="507192" y="3797221"/>
                  <a:pt x="513297" y="3791031"/>
                  <a:pt x="518424" y="3784004"/>
                </a:cubicBezTo>
                <a:cubicBezTo>
                  <a:pt x="524978" y="3774686"/>
                  <a:pt x="527171" y="3765150"/>
                  <a:pt x="524738" y="3753413"/>
                </a:cubicBezTo>
                <a:cubicBezTo>
                  <a:pt x="524077" y="3748459"/>
                  <a:pt x="521539" y="3748922"/>
                  <a:pt x="519267" y="3751368"/>
                </a:cubicBezTo>
                <a:cubicBezTo>
                  <a:pt x="516413" y="3755949"/>
                  <a:pt x="513558" y="3760530"/>
                  <a:pt x="510703" y="3765112"/>
                </a:cubicBezTo>
                <a:cubicBezTo>
                  <a:pt x="501427" y="3780003"/>
                  <a:pt x="498044" y="3780621"/>
                  <a:pt x="487470" y="3766311"/>
                </a:cubicBezTo>
                <a:cubicBezTo>
                  <a:pt x="487470" y="3766311"/>
                  <a:pt x="486624" y="3766465"/>
                  <a:pt x="485779" y="3766620"/>
                </a:cubicBezTo>
                <a:cubicBezTo>
                  <a:pt x="480018" y="3781884"/>
                  <a:pt x="469103" y="3790983"/>
                  <a:pt x="455966" y="3796428"/>
                </a:cubicBezTo>
                <a:cubicBezTo>
                  <a:pt x="438866" y="3804627"/>
                  <a:pt x="421236" y="3808863"/>
                  <a:pt x="407281" y="3827653"/>
                </a:cubicBezTo>
                <a:cubicBezTo>
                  <a:pt x="407069" y="3819571"/>
                  <a:pt x="409792" y="3813998"/>
                  <a:pt x="411535" y="3807590"/>
                </a:cubicBezTo>
                <a:cubicBezTo>
                  <a:pt x="413596" y="3797061"/>
                  <a:pt x="412354" y="3794244"/>
                  <a:pt x="402204" y="3796098"/>
                </a:cubicBezTo>
                <a:cubicBezTo>
                  <a:pt x="389516" y="3798415"/>
                  <a:pt x="376431" y="3797760"/>
                  <a:pt x="365409" y="3786577"/>
                </a:cubicBezTo>
                <a:cubicBezTo>
                  <a:pt x="361365" y="3782241"/>
                  <a:pt x="358033" y="3776758"/>
                  <a:pt x="354835" y="3772267"/>
                </a:cubicBezTo>
                <a:cubicBezTo>
                  <a:pt x="350393" y="3764959"/>
                  <a:pt x="344657" y="3760930"/>
                  <a:pt x="338075" y="3757057"/>
                </a:cubicBezTo>
                <a:cubicBezTo>
                  <a:pt x="332604" y="3755011"/>
                  <a:pt x="329750" y="3759592"/>
                  <a:pt x="325653" y="3761357"/>
                </a:cubicBezTo>
                <a:cubicBezTo>
                  <a:pt x="318305" y="3764728"/>
                  <a:pt x="311723" y="3760856"/>
                  <a:pt x="309554" y="3751101"/>
                </a:cubicBezTo>
                <a:cubicBezTo>
                  <a:pt x="307915" y="3745310"/>
                  <a:pt x="306276" y="3739518"/>
                  <a:pt x="304637" y="3733728"/>
                </a:cubicBezTo>
                <a:cubicBezTo>
                  <a:pt x="301622" y="3724128"/>
                  <a:pt x="303102" y="3715737"/>
                  <a:pt x="311031" y="3710227"/>
                </a:cubicBezTo>
                <a:cubicBezTo>
                  <a:pt x="316687" y="3707164"/>
                  <a:pt x="317902" y="3696792"/>
                  <a:pt x="325065" y="3698529"/>
                </a:cubicBezTo>
                <a:cubicBezTo>
                  <a:pt x="331251" y="3699429"/>
                  <a:pt x="332441" y="3708347"/>
                  <a:pt x="336617" y="3713675"/>
                </a:cubicBezTo>
                <a:cubicBezTo>
                  <a:pt x="340927" y="3719993"/>
                  <a:pt x="344310" y="3719376"/>
                  <a:pt x="347878" y="3713648"/>
                </a:cubicBezTo>
                <a:cubicBezTo>
                  <a:pt x="355277" y="3704176"/>
                  <a:pt x="359294" y="3695321"/>
                  <a:pt x="355884" y="3682749"/>
                </a:cubicBezTo>
                <a:cubicBezTo>
                  <a:pt x="354377" y="3677949"/>
                  <a:pt x="354694" y="3673830"/>
                  <a:pt x="354032" y="3668875"/>
                </a:cubicBezTo>
                <a:cubicBezTo>
                  <a:pt x="354032" y="3668875"/>
                  <a:pt x="354877" y="3668721"/>
                  <a:pt x="354745" y="3667730"/>
                </a:cubicBezTo>
                <a:cubicBezTo>
                  <a:pt x="353899" y="3667885"/>
                  <a:pt x="353054" y="3668038"/>
                  <a:pt x="353054" y="3668038"/>
                </a:cubicBezTo>
                <a:cubicBezTo>
                  <a:pt x="335821" y="3675247"/>
                  <a:pt x="321654" y="3685955"/>
                  <a:pt x="307884" y="3699637"/>
                </a:cubicBezTo>
                <a:cubicBezTo>
                  <a:pt x="301198" y="3707963"/>
                  <a:pt x="292423" y="3713627"/>
                  <a:pt x="282273" y="3715481"/>
                </a:cubicBezTo>
                <a:cubicBezTo>
                  <a:pt x="273683" y="3716035"/>
                  <a:pt x="269983" y="3720771"/>
                  <a:pt x="270459" y="3730834"/>
                </a:cubicBezTo>
                <a:cubicBezTo>
                  <a:pt x="270408" y="3736935"/>
                  <a:pt x="268135" y="3739380"/>
                  <a:pt x="263377" y="3736189"/>
                </a:cubicBezTo>
                <a:cubicBezTo>
                  <a:pt x="257508" y="3731171"/>
                  <a:pt x="252565" y="3733089"/>
                  <a:pt x="248284" y="3739961"/>
                </a:cubicBezTo>
                <a:cubicBezTo>
                  <a:pt x="239985" y="3755688"/>
                  <a:pt x="223995" y="3765715"/>
                  <a:pt x="223390" y="3787142"/>
                </a:cubicBezTo>
                <a:cubicBezTo>
                  <a:pt x="222543" y="3787295"/>
                  <a:pt x="222676" y="3788287"/>
                  <a:pt x="221962" y="3789432"/>
                </a:cubicBezTo>
                <a:cubicBezTo>
                  <a:pt x="219690" y="3791878"/>
                  <a:pt x="218262" y="3794168"/>
                  <a:pt x="214614" y="3792805"/>
                </a:cubicBezTo>
                <a:cubicBezTo>
                  <a:pt x="211813" y="3791286"/>
                  <a:pt x="209857" y="3789613"/>
                  <a:pt x="209328" y="3785650"/>
                </a:cubicBezTo>
                <a:cubicBezTo>
                  <a:pt x="208666" y="3780695"/>
                  <a:pt x="210807" y="3777259"/>
                  <a:pt x="212102" y="3773976"/>
                </a:cubicBezTo>
                <a:cubicBezTo>
                  <a:pt x="216119" y="3765123"/>
                  <a:pt x="220982" y="3756115"/>
                  <a:pt x="224997" y="3747260"/>
                </a:cubicBezTo>
                <a:cubicBezTo>
                  <a:pt x="225844" y="3747106"/>
                  <a:pt x="225711" y="3746114"/>
                  <a:pt x="225580" y="3745123"/>
                </a:cubicBezTo>
                <a:cubicBezTo>
                  <a:pt x="226425" y="3744969"/>
                  <a:pt x="226293" y="3743977"/>
                  <a:pt x="227139" y="3743824"/>
                </a:cubicBezTo>
                <a:cubicBezTo>
                  <a:pt x="226293" y="3743977"/>
                  <a:pt x="225448" y="3744133"/>
                  <a:pt x="224601" y="3744287"/>
                </a:cubicBezTo>
                <a:cubicBezTo>
                  <a:pt x="224601" y="3744287"/>
                  <a:pt x="223888" y="3745432"/>
                  <a:pt x="223043" y="3745587"/>
                </a:cubicBezTo>
                <a:cubicBezTo>
                  <a:pt x="215959" y="3750940"/>
                  <a:pt x="208029" y="3756450"/>
                  <a:pt x="200946" y="3761803"/>
                </a:cubicBezTo>
                <a:cubicBezTo>
                  <a:pt x="192171" y="3767467"/>
                  <a:pt x="183397" y="3773130"/>
                  <a:pt x="177952" y="3784275"/>
                </a:cubicBezTo>
                <a:cubicBezTo>
                  <a:pt x="174782" y="3792976"/>
                  <a:pt x="170420" y="3792756"/>
                  <a:pt x="164420" y="3786747"/>
                </a:cubicBezTo>
                <a:cubicBezTo>
                  <a:pt x="159265" y="3780583"/>
                  <a:pt x="160295" y="3775321"/>
                  <a:pt x="163863" y="3769592"/>
                </a:cubicBezTo>
                <a:cubicBezTo>
                  <a:pt x="168593" y="3759592"/>
                  <a:pt x="173324" y="3749594"/>
                  <a:pt x="177208" y="3739748"/>
                </a:cubicBezTo>
                <a:cubicBezTo>
                  <a:pt x="181357" y="3731883"/>
                  <a:pt x="182836" y="3723494"/>
                  <a:pt x="181646" y="3714576"/>
                </a:cubicBezTo>
                <a:cubicBezTo>
                  <a:pt x="175144" y="3717793"/>
                  <a:pt x="174379" y="3725039"/>
                  <a:pt x="172502" y="3730457"/>
                </a:cubicBezTo>
                <a:cubicBezTo>
                  <a:pt x="169014" y="3743274"/>
                  <a:pt x="161614" y="3752747"/>
                  <a:pt x="150038" y="3756891"/>
                </a:cubicBezTo>
                <a:cubicBezTo>
                  <a:pt x="139307" y="3760882"/>
                  <a:pt x="128311" y="3762891"/>
                  <a:pt x="118823" y="3769699"/>
                </a:cubicBezTo>
                <a:cubicBezTo>
                  <a:pt x="105369" y="3779262"/>
                  <a:pt x="97493" y="3778671"/>
                  <a:pt x="88345" y="3762069"/>
                </a:cubicBezTo>
                <a:cubicBezTo>
                  <a:pt x="83639" y="3752778"/>
                  <a:pt x="77005" y="3755006"/>
                  <a:pt x="73120" y="3764851"/>
                </a:cubicBezTo>
                <a:cubicBezTo>
                  <a:pt x="69554" y="3770577"/>
                  <a:pt x="68788" y="3777824"/>
                  <a:pt x="62418" y="3782032"/>
                </a:cubicBezTo>
                <a:cubicBezTo>
                  <a:pt x="51896" y="3761621"/>
                  <a:pt x="34688" y="3749540"/>
                  <a:pt x="20334" y="3732874"/>
                </a:cubicBezTo>
                <a:cubicBezTo>
                  <a:pt x="4023" y="3714538"/>
                  <a:pt x="-5653" y="3693973"/>
                  <a:pt x="3595" y="3665891"/>
                </a:cubicBezTo>
                <a:cubicBezTo>
                  <a:pt x="7665" y="3650937"/>
                  <a:pt x="11733" y="3635983"/>
                  <a:pt x="16781" y="3621866"/>
                </a:cubicBezTo>
                <a:cubicBezTo>
                  <a:pt x="20666" y="3612020"/>
                  <a:pt x="27351" y="3603691"/>
                  <a:pt x="36259" y="3599020"/>
                </a:cubicBezTo>
                <a:cubicBezTo>
                  <a:pt x="37898" y="3604811"/>
                  <a:pt x="37581" y="3608929"/>
                  <a:pt x="39934" y="3613574"/>
                </a:cubicBezTo>
                <a:cubicBezTo>
                  <a:pt x="52277" y="3602185"/>
                  <a:pt x="56426" y="3594322"/>
                  <a:pt x="58538" y="3577694"/>
                </a:cubicBezTo>
                <a:cubicBezTo>
                  <a:pt x="60732" y="3568158"/>
                  <a:pt x="64036" y="3560448"/>
                  <a:pt x="72362" y="3557912"/>
                </a:cubicBezTo>
                <a:cubicBezTo>
                  <a:pt x="81533" y="3555222"/>
                  <a:pt x="89330" y="3548723"/>
                  <a:pt x="96545" y="3544360"/>
                </a:cubicBezTo>
                <a:cubicBezTo>
                  <a:pt x="104474" y="3538851"/>
                  <a:pt x="112801" y="3536315"/>
                  <a:pt x="120677" y="3536906"/>
                </a:cubicBezTo>
                <a:cubicBezTo>
                  <a:pt x="135585" y="3538244"/>
                  <a:pt x="141108" y="3534190"/>
                  <a:pt x="141530" y="3517871"/>
                </a:cubicBezTo>
                <a:cubicBezTo>
                  <a:pt x="141635" y="3505670"/>
                  <a:pt x="145915" y="3498799"/>
                  <a:pt x="153713" y="3492300"/>
                </a:cubicBezTo>
                <a:cubicBezTo>
                  <a:pt x="157809" y="3490536"/>
                  <a:pt x="161641" y="3486789"/>
                  <a:pt x="165475" y="3483046"/>
                </a:cubicBezTo>
                <a:cubicBezTo>
                  <a:pt x="186591" y="3465991"/>
                  <a:pt x="212812" y="3461201"/>
                  <a:pt x="235437" y="3448950"/>
                </a:cubicBezTo>
                <a:cubicBezTo>
                  <a:pt x="241939" y="3445731"/>
                  <a:pt x="248573" y="3443505"/>
                  <a:pt x="256318" y="3443105"/>
                </a:cubicBezTo>
                <a:cubicBezTo>
                  <a:pt x="277595" y="3440234"/>
                  <a:pt x="283567" y="3433051"/>
                  <a:pt x="287160" y="3408033"/>
                </a:cubicBezTo>
                <a:cubicBezTo>
                  <a:pt x="288376" y="3397661"/>
                  <a:pt x="291546" y="3388961"/>
                  <a:pt x="297520" y="3381779"/>
                </a:cubicBezTo>
                <a:cubicBezTo>
                  <a:pt x="307192" y="3369862"/>
                  <a:pt x="310019" y="3352090"/>
                  <a:pt x="304652" y="3337843"/>
                </a:cubicBezTo>
                <a:cubicBezTo>
                  <a:pt x="303409" y="3335025"/>
                  <a:pt x="302299" y="3333197"/>
                  <a:pt x="299761" y="3333660"/>
                </a:cubicBezTo>
                <a:cubicBezTo>
                  <a:pt x="297091" y="3333134"/>
                  <a:pt x="294819" y="3335579"/>
                  <a:pt x="295215" y="3338552"/>
                </a:cubicBezTo>
                <a:cubicBezTo>
                  <a:pt x="294767" y="3341678"/>
                  <a:pt x="295031" y="3343661"/>
                  <a:pt x="295428" y="3346634"/>
                </a:cubicBezTo>
                <a:cubicBezTo>
                  <a:pt x="299367" y="3363170"/>
                  <a:pt x="296382" y="3366760"/>
                  <a:pt x="282980" y="3370224"/>
                </a:cubicBezTo>
                <a:cubicBezTo>
                  <a:pt x="271271" y="3373377"/>
                  <a:pt x="259482" y="3369441"/>
                  <a:pt x="247773" y="3372594"/>
                </a:cubicBezTo>
                <a:cubicBezTo>
                  <a:pt x="250944" y="3363895"/>
                  <a:pt x="253269" y="3355349"/>
                  <a:pt x="256440" y="3346650"/>
                </a:cubicBezTo>
                <a:cubicBezTo>
                  <a:pt x="256889" y="3343523"/>
                  <a:pt x="258052" y="3339250"/>
                  <a:pt x="255250" y="3337732"/>
                </a:cubicBezTo>
                <a:cubicBezTo>
                  <a:pt x="252448" y="3336213"/>
                  <a:pt x="249461" y="3339804"/>
                  <a:pt x="248034" y="3342095"/>
                </a:cubicBezTo>
                <a:cubicBezTo>
                  <a:pt x="246026" y="3346521"/>
                  <a:pt x="244018" y="3350949"/>
                  <a:pt x="240053" y="3353703"/>
                </a:cubicBezTo>
                <a:cubicBezTo>
                  <a:pt x="233102" y="3360048"/>
                  <a:pt x="229454" y="3358685"/>
                  <a:pt x="227286" y="3348929"/>
                </a:cubicBezTo>
                <a:cubicBezTo>
                  <a:pt x="224721" y="3336201"/>
                  <a:pt x="221919" y="3334684"/>
                  <a:pt x="211055" y="3337683"/>
                </a:cubicBezTo>
                <a:cubicBezTo>
                  <a:pt x="204421" y="3339911"/>
                  <a:pt x="201487" y="3337401"/>
                  <a:pt x="202121" y="3329165"/>
                </a:cubicBezTo>
                <a:cubicBezTo>
                  <a:pt x="202570" y="3326037"/>
                  <a:pt x="203152" y="3323901"/>
                  <a:pt x="203733" y="3321765"/>
                </a:cubicBezTo>
                <a:cubicBezTo>
                  <a:pt x="204498" y="3314519"/>
                  <a:pt x="202145" y="3309873"/>
                  <a:pt x="195247" y="3310118"/>
                </a:cubicBezTo>
                <a:cubicBezTo>
                  <a:pt x="179176" y="3313054"/>
                  <a:pt x="165034" y="3304472"/>
                  <a:pt x="149862" y="3301152"/>
                </a:cubicBezTo>
                <a:cubicBezTo>
                  <a:pt x="146214" y="3299788"/>
                  <a:pt x="143280" y="3297279"/>
                  <a:pt x="140214" y="3293778"/>
                </a:cubicBezTo>
                <a:cubicBezTo>
                  <a:pt x="131278" y="3285259"/>
                  <a:pt x="130802" y="3275196"/>
                  <a:pt x="140158" y="3267396"/>
                </a:cubicBezTo>
                <a:cubicBezTo>
                  <a:pt x="147823" y="3259905"/>
                  <a:pt x="155619" y="3253407"/>
                  <a:pt x="164394" y="3247744"/>
                </a:cubicBezTo>
                <a:cubicBezTo>
                  <a:pt x="192146" y="3228463"/>
                  <a:pt x="219634" y="3207201"/>
                  <a:pt x="245032" y="3183276"/>
                </a:cubicBezTo>
                <a:cubicBezTo>
                  <a:pt x="251269" y="3178075"/>
                  <a:pt x="258354" y="3172721"/>
                  <a:pt x="262502" y="3164857"/>
                </a:cubicBezTo>
                <a:cubicBezTo>
                  <a:pt x="278517" y="3135540"/>
                  <a:pt x="300930" y="3115205"/>
                  <a:pt x="327651" y="3101188"/>
                </a:cubicBezTo>
                <a:cubicBezTo>
                  <a:pt x="330057" y="3099734"/>
                  <a:pt x="333308" y="3098126"/>
                  <a:pt x="332911" y="3095153"/>
                </a:cubicBezTo>
                <a:cubicBezTo>
                  <a:pt x="332302" y="3084098"/>
                  <a:pt x="335340" y="3074407"/>
                  <a:pt x="336555" y="3064034"/>
                </a:cubicBezTo>
                <a:cubicBezTo>
                  <a:pt x="336608" y="3057934"/>
                  <a:pt x="336078" y="3053970"/>
                  <a:pt x="331321" y="3050779"/>
                </a:cubicBezTo>
                <a:cubicBezTo>
                  <a:pt x="327408" y="3047434"/>
                  <a:pt x="324554" y="3052014"/>
                  <a:pt x="322281" y="3054460"/>
                </a:cubicBezTo>
                <a:cubicBezTo>
                  <a:pt x="301428" y="3073496"/>
                  <a:pt x="280708" y="3093522"/>
                  <a:pt x="259009" y="3112712"/>
                </a:cubicBezTo>
                <a:cubicBezTo>
                  <a:pt x="235750" y="3133201"/>
                  <a:pt x="211117" y="3149882"/>
                  <a:pt x="182756" y="3158108"/>
                </a:cubicBezTo>
                <a:cubicBezTo>
                  <a:pt x="179374" y="3158725"/>
                  <a:pt x="174563" y="3161635"/>
                  <a:pt x="172474" y="3158970"/>
                </a:cubicBezTo>
                <a:cubicBezTo>
                  <a:pt x="170253" y="3155316"/>
                  <a:pt x="172130" y="3149897"/>
                  <a:pt x="173292" y="3145626"/>
                </a:cubicBezTo>
                <a:cubicBezTo>
                  <a:pt x="174719" y="3143334"/>
                  <a:pt x="175300" y="3141198"/>
                  <a:pt x="176728" y="3138907"/>
                </a:cubicBezTo>
                <a:cubicBezTo>
                  <a:pt x="178471" y="3132498"/>
                  <a:pt x="182039" y="3126771"/>
                  <a:pt x="181959" y="3119679"/>
                </a:cubicBezTo>
                <a:cubicBezTo>
                  <a:pt x="162374" y="3122243"/>
                  <a:pt x="143289" y="3115577"/>
                  <a:pt x="124232" y="3122105"/>
                </a:cubicBezTo>
                <a:cubicBezTo>
                  <a:pt x="120135" y="3123868"/>
                  <a:pt x="116355" y="3121513"/>
                  <a:pt x="119791" y="3114794"/>
                </a:cubicBezTo>
                <a:cubicBezTo>
                  <a:pt x="121799" y="3110368"/>
                  <a:pt x="121851" y="3104267"/>
                  <a:pt x="120344" y="3099467"/>
                </a:cubicBezTo>
                <a:cubicBezTo>
                  <a:pt x="114315" y="3080266"/>
                  <a:pt x="117407" y="3064476"/>
                  <a:pt x="127264" y="3047449"/>
                </a:cubicBezTo>
                <a:cubicBezTo>
                  <a:pt x="142698" y="3020267"/>
                  <a:pt x="154352" y="2990731"/>
                  <a:pt x="172852" y="2967051"/>
                </a:cubicBezTo>
                <a:cubicBezTo>
                  <a:pt x="186093" y="2949407"/>
                  <a:pt x="198621" y="2932907"/>
                  <a:pt x="209905" y="2913588"/>
                </a:cubicBezTo>
                <a:cubicBezTo>
                  <a:pt x="219181" y="2898699"/>
                  <a:pt x="230679" y="2887462"/>
                  <a:pt x="245109" y="2878736"/>
                </a:cubicBezTo>
                <a:cubicBezTo>
                  <a:pt x="254598" y="2871929"/>
                  <a:pt x="263955" y="2864128"/>
                  <a:pt x="270376" y="2853820"/>
                </a:cubicBezTo>
                <a:lnTo>
                  <a:pt x="279898" y="2844104"/>
                </a:lnTo>
                <a:lnTo>
                  <a:pt x="278558" y="2844794"/>
                </a:lnTo>
                <a:cubicBezTo>
                  <a:pt x="265925" y="2848916"/>
                  <a:pt x="256853" y="2843358"/>
                  <a:pt x="247119" y="2824235"/>
                </a:cubicBezTo>
                <a:cubicBezTo>
                  <a:pt x="240478" y="2809989"/>
                  <a:pt x="230414" y="2812919"/>
                  <a:pt x="224132" y="2827459"/>
                </a:cubicBezTo>
                <a:cubicBezTo>
                  <a:pt x="218514" y="2835836"/>
                  <a:pt x="217032" y="2846669"/>
                  <a:pt x="207276" y="2852591"/>
                </a:cubicBezTo>
                <a:cubicBezTo>
                  <a:pt x="192407" y="2821286"/>
                  <a:pt x="167118" y="2802069"/>
                  <a:pt x="146325" y="2776149"/>
                </a:cubicBezTo>
                <a:cubicBezTo>
                  <a:pt x="122670" y="2747595"/>
                  <a:pt x="109078" y="2716112"/>
                  <a:pt x="124246" y="2674521"/>
                </a:cubicBezTo>
                <a:cubicBezTo>
                  <a:pt x="131039" y="2652321"/>
                  <a:pt x="137831" y="2630120"/>
                  <a:pt x="146053" y="2609234"/>
                </a:cubicBezTo>
                <a:cubicBezTo>
                  <a:pt x="152335" y="2594694"/>
                  <a:pt x="162755" y="2582608"/>
                  <a:pt x="176343" y="2576149"/>
                </a:cubicBezTo>
                <a:cubicBezTo>
                  <a:pt x="178542" y="2584947"/>
                  <a:pt x="177878" y="2591110"/>
                  <a:pt x="181199" y="2598233"/>
                </a:cubicBezTo>
                <a:cubicBezTo>
                  <a:pt x="200254" y="2581900"/>
                  <a:pt x="206842" y="2570351"/>
                  <a:pt x="210774" y="2545516"/>
                </a:cubicBezTo>
                <a:cubicBezTo>
                  <a:pt x="214501" y="2531333"/>
                  <a:pt x="219813" y="2519963"/>
                  <a:pt x="232431" y="2516675"/>
                </a:cubicBezTo>
                <a:cubicBezTo>
                  <a:pt x="246326" y="2513208"/>
                  <a:pt x="258330" y="2503934"/>
                  <a:pt x="269363" y="2497833"/>
                </a:cubicBezTo>
                <a:cubicBezTo>
                  <a:pt x="281520" y="2490057"/>
                  <a:pt x="294138" y="2486768"/>
                  <a:pt x="305940" y="2488148"/>
                </a:cubicBezTo>
                <a:cubicBezTo>
                  <a:pt x="328264" y="2491087"/>
                  <a:pt x="336743" y="2485344"/>
                  <a:pt x="338121" y="2460867"/>
                </a:cubicBezTo>
                <a:cubicBezTo>
                  <a:pt x="338834" y="2442553"/>
                  <a:pt x="345576" y="2432501"/>
                  <a:pt x="357581" y="2423228"/>
                </a:cubicBezTo>
                <a:cubicBezTo>
                  <a:pt x="363813" y="2420835"/>
                  <a:pt x="369739" y="2415451"/>
                  <a:pt x="375664" y="2410067"/>
                </a:cubicBezTo>
                <a:cubicBezTo>
                  <a:pt x="408152" y="2385778"/>
                  <a:pt x="447742" y="2380223"/>
                  <a:pt x="482274" y="2363235"/>
                </a:cubicBezTo>
                <a:cubicBezTo>
                  <a:pt x="492184" y="2358810"/>
                  <a:pt x="502248" y="2355880"/>
                  <a:pt x="513895" y="2355764"/>
                </a:cubicBezTo>
                <a:cubicBezTo>
                  <a:pt x="545977" y="2352779"/>
                  <a:pt x="555273" y="2342368"/>
                  <a:pt x="561808" y="2305026"/>
                </a:cubicBezTo>
                <a:cubicBezTo>
                  <a:pt x="564107" y="2289526"/>
                  <a:pt x="569265" y="2276661"/>
                  <a:pt x="578560" y="2266250"/>
                </a:cubicBezTo>
                <a:cubicBezTo>
                  <a:pt x="593630" y="2248959"/>
                  <a:pt x="598685" y="2222446"/>
                  <a:pt x="591275" y="2200721"/>
                </a:cubicBezTo>
                <a:cubicBezTo>
                  <a:pt x="589538" y="2196411"/>
                  <a:pt x="587954" y="2193597"/>
                  <a:pt x="584123" y="2194135"/>
                </a:cubicBezTo>
                <a:cubicBezTo>
                  <a:pt x="580139" y="2193177"/>
                  <a:pt x="576614" y="2196706"/>
                  <a:pt x="577073" y="2201196"/>
                </a:cubicBezTo>
                <a:cubicBezTo>
                  <a:pt x="576257" y="2205863"/>
                  <a:pt x="576564" y="2208856"/>
                  <a:pt x="577024" y="2213343"/>
                </a:cubicBezTo>
                <a:cubicBezTo>
                  <a:pt x="582185" y="2238422"/>
                  <a:pt x="577537" y="2243627"/>
                  <a:pt x="557257" y="2247990"/>
                </a:cubicBezTo>
                <a:cubicBezTo>
                  <a:pt x="539531" y="2251996"/>
                  <a:pt x="522008" y="2245348"/>
                  <a:pt x="504281" y="2249351"/>
                </a:cubicBezTo>
                <a:cubicBezTo>
                  <a:pt x="509440" y="2236486"/>
                  <a:pt x="513322" y="2223801"/>
                  <a:pt x="518480" y="2210933"/>
                </a:cubicBezTo>
                <a:cubicBezTo>
                  <a:pt x="519297" y="2206266"/>
                  <a:pt x="521237" y="2199924"/>
                  <a:pt x="517099" y="2197468"/>
                </a:cubicBezTo>
                <a:cubicBezTo>
                  <a:pt x="512961" y="2195013"/>
                  <a:pt x="508313" y="2200219"/>
                  <a:pt x="506065" y="2203570"/>
                </a:cubicBezTo>
                <a:cubicBezTo>
                  <a:pt x="502848" y="2210092"/>
                  <a:pt x="499630" y="2216615"/>
                  <a:pt x="493550" y="2220502"/>
                </a:cubicBezTo>
                <a:cubicBezTo>
                  <a:pt x="482824" y="2229596"/>
                  <a:pt x="477409" y="2227321"/>
                  <a:pt x="474597" y="2212539"/>
                </a:cubicBezTo>
                <a:cubicBezTo>
                  <a:pt x="471327" y="2193266"/>
                  <a:pt x="467188" y="2190811"/>
                  <a:pt x="450739" y="2194637"/>
                </a:cubicBezTo>
                <a:cubicBezTo>
                  <a:pt x="440675" y="2197566"/>
                  <a:pt x="436384" y="2193616"/>
                  <a:pt x="437711" y="2181288"/>
                </a:cubicBezTo>
                <a:cubicBezTo>
                  <a:pt x="438529" y="2176620"/>
                  <a:pt x="439498" y="2173448"/>
                  <a:pt x="440469" y="2170276"/>
                </a:cubicBezTo>
                <a:cubicBezTo>
                  <a:pt x="441949" y="2159445"/>
                  <a:pt x="438628" y="2152322"/>
                  <a:pt x="428258" y="2152259"/>
                </a:cubicBezTo>
                <a:cubicBezTo>
                  <a:pt x="403994" y="2155663"/>
                  <a:pt x="383149" y="2141893"/>
                  <a:pt x="360518" y="2135962"/>
                </a:cubicBezTo>
                <a:cubicBezTo>
                  <a:pt x="355102" y="2133686"/>
                  <a:pt x="350810" y="2129735"/>
                  <a:pt x="346365" y="2124288"/>
                </a:cubicBezTo>
                <a:cubicBezTo>
                  <a:pt x="333337" y="2110938"/>
                  <a:pt x="333080" y="2095797"/>
                  <a:pt x="347486" y="2084669"/>
                </a:cubicBezTo>
                <a:cubicBezTo>
                  <a:pt x="359336" y="2073899"/>
                  <a:pt x="371340" y="2064627"/>
                  <a:pt x="384776" y="2056671"/>
                </a:cubicBezTo>
                <a:cubicBezTo>
                  <a:pt x="427327" y="2029452"/>
                  <a:pt x="469572" y="1999240"/>
                  <a:pt x="508802" y="1964899"/>
                </a:cubicBezTo>
                <a:cubicBezTo>
                  <a:pt x="518406" y="1957481"/>
                  <a:pt x="529286" y="1949883"/>
                  <a:pt x="535875" y="1938334"/>
                </a:cubicBezTo>
                <a:cubicBezTo>
                  <a:pt x="561261" y="1895312"/>
                  <a:pt x="595842" y="1866175"/>
                  <a:pt x="636606" y="1846796"/>
                </a:cubicBezTo>
                <a:cubicBezTo>
                  <a:pt x="640284" y="1844762"/>
                  <a:pt x="645240" y="1842549"/>
                  <a:pt x="644780" y="1838061"/>
                </a:cubicBezTo>
                <a:cubicBezTo>
                  <a:pt x="644369" y="1821423"/>
                  <a:pt x="649373" y="1807061"/>
                  <a:pt x="651672" y="1791561"/>
                </a:cubicBezTo>
                <a:cubicBezTo>
                  <a:pt x="652028" y="1782404"/>
                  <a:pt x="651415" y="1776419"/>
                  <a:pt x="644415" y="1771331"/>
                </a:cubicBezTo>
                <a:cubicBezTo>
                  <a:pt x="638694" y="1766064"/>
                  <a:pt x="634199" y="1772765"/>
                  <a:pt x="630674" y="1776295"/>
                </a:cubicBezTo>
                <a:cubicBezTo>
                  <a:pt x="598493" y="1803576"/>
                  <a:pt x="566466" y="1832354"/>
                  <a:pt x="533006" y="1859814"/>
                </a:cubicBezTo>
                <a:cubicBezTo>
                  <a:pt x="497148" y="1889130"/>
                  <a:pt x="459398" y="1912640"/>
                  <a:pt x="416436" y="1923220"/>
                </a:cubicBezTo>
                <a:cubicBezTo>
                  <a:pt x="411327" y="1923937"/>
                  <a:pt x="403972" y="1928005"/>
                  <a:pt x="400957" y="1923875"/>
                </a:cubicBezTo>
                <a:cubicBezTo>
                  <a:pt x="397789" y="1918247"/>
                  <a:pt x="400854" y="1910230"/>
                  <a:pt x="402795" y="1903885"/>
                </a:cubicBezTo>
                <a:cubicBezTo>
                  <a:pt x="405043" y="1900535"/>
                  <a:pt x="406012" y="1897363"/>
                  <a:pt x="408260" y="1894012"/>
                </a:cubicBezTo>
                <a:cubicBezTo>
                  <a:pt x="411171" y="1884497"/>
                  <a:pt x="416789" y="1876119"/>
                  <a:pt x="416993" y="1865468"/>
                </a:cubicBezTo>
                <a:cubicBezTo>
                  <a:pt x="387466" y="1868093"/>
                  <a:pt x="359113" y="1856894"/>
                  <a:pt x="330199" y="1865504"/>
                </a:cubicBezTo>
                <a:cubicBezTo>
                  <a:pt x="323967" y="1867895"/>
                  <a:pt x="318398" y="1864124"/>
                  <a:pt x="323863" y="1854250"/>
                </a:cubicBezTo>
                <a:cubicBezTo>
                  <a:pt x="327082" y="1847728"/>
                  <a:pt x="327438" y="1838572"/>
                  <a:pt x="325394" y="1831270"/>
                </a:cubicBezTo>
                <a:cubicBezTo>
                  <a:pt x="317218" y="1802062"/>
                  <a:pt x="322578" y="1778542"/>
                  <a:pt x="338158" y="1753591"/>
                </a:cubicBezTo>
                <a:cubicBezTo>
                  <a:pt x="362573" y="1713740"/>
                  <a:pt x="381419" y="1670116"/>
                  <a:pt x="410280" y="1635711"/>
                </a:cubicBezTo>
                <a:cubicBezTo>
                  <a:pt x="430966" y="1610043"/>
                  <a:pt x="450529" y="1586050"/>
                  <a:pt x="468357" y="1557746"/>
                </a:cubicBezTo>
                <a:cubicBezTo>
                  <a:pt x="482965" y="1535967"/>
                  <a:pt x="500741" y="1519812"/>
                  <a:pt x="522809" y="1507610"/>
                </a:cubicBezTo>
                <a:cubicBezTo>
                  <a:pt x="537367" y="1497979"/>
                  <a:pt x="551772" y="1486851"/>
                  <a:pt x="561886" y="1471771"/>
                </a:cubicBezTo>
                <a:cubicBezTo>
                  <a:pt x="585790" y="1439581"/>
                  <a:pt x="613784" y="1421993"/>
                  <a:pt x="649696" y="1418472"/>
                </a:cubicBezTo>
                <a:cubicBezTo>
                  <a:pt x="677792" y="1414530"/>
                  <a:pt x="699554" y="1399335"/>
                  <a:pt x="713242" y="1368577"/>
                </a:cubicBezTo>
                <a:cubicBezTo>
                  <a:pt x="721618" y="1349189"/>
                  <a:pt x="731271" y="1329622"/>
                  <a:pt x="740771" y="1308558"/>
                </a:cubicBezTo>
                <a:cubicBezTo>
                  <a:pt x="753642" y="1282469"/>
                  <a:pt x="766513" y="1256378"/>
                  <a:pt x="786385" y="1235378"/>
                </a:cubicBezTo>
                <a:cubicBezTo>
                  <a:pt x="791185" y="1231669"/>
                  <a:pt x="793739" y="1231310"/>
                  <a:pt x="798032" y="1235262"/>
                </a:cubicBezTo>
                <a:cubicBezTo>
                  <a:pt x="809322" y="1244301"/>
                  <a:pt x="820306" y="1250349"/>
                  <a:pt x="832413" y="1254721"/>
                </a:cubicBezTo>
                <a:cubicBezTo>
                  <a:pt x="853614" y="1259335"/>
                  <a:pt x="868326" y="1251199"/>
                  <a:pt x="879103" y="1229957"/>
                </a:cubicBezTo>
                <a:cubicBezTo>
                  <a:pt x="883138" y="1218767"/>
                  <a:pt x="885896" y="1207755"/>
                  <a:pt x="888654" y="1196745"/>
                </a:cubicBezTo>
                <a:cubicBezTo>
                  <a:pt x="896262" y="1169875"/>
                  <a:pt x="904742" y="1164131"/>
                  <a:pt x="926709" y="1176227"/>
                </a:cubicBezTo>
                <a:cubicBezTo>
                  <a:pt x="926709" y="1176227"/>
                  <a:pt x="927833" y="1174552"/>
                  <a:pt x="929110" y="1174373"/>
                </a:cubicBezTo>
                <a:cubicBezTo>
                  <a:pt x="929928" y="1169705"/>
                  <a:pt x="930897" y="1166533"/>
                  <a:pt x="931714" y="1161865"/>
                </a:cubicBezTo>
                <a:cubicBezTo>
                  <a:pt x="935952" y="1140022"/>
                  <a:pt x="940600" y="1134817"/>
                  <a:pt x="957000" y="1143140"/>
                </a:cubicBezTo>
                <a:cubicBezTo>
                  <a:pt x="986938" y="1157152"/>
                  <a:pt x="1016004" y="1150039"/>
                  <a:pt x="1044458" y="1136940"/>
                </a:cubicBezTo>
                <a:cubicBezTo>
                  <a:pt x="1075158" y="1120491"/>
                  <a:pt x="1100290" y="1100268"/>
                  <a:pt x="1109074" y="1059575"/>
                </a:cubicBezTo>
                <a:cubicBezTo>
                  <a:pt x="1111678" y="1047067"/>
                  <a:pt x="1116836" y="1034202"/>
                  <a:pt x="1123426" y="1022654"/>
                </a:cubicBezTo>
                <a:cubicBezTo>
                  <a:pt x="1135326" y="999736"/>
                  <a:pt x="1153869" y="991063"/>
                  <a:pt x="1176193" y="994002"/>
                </a:cubicBezTo>
                <a:cubicBezTo>
                  <a:pt x="1187995" y="995381"/>
                  <a:pt x="1196780" y="992630"/>
                  <a:pt x="1204954" y="983895"/>
                </a:cubicBezTo>
                <a:cubicBezTo>
                  <a:pt x="1217774" y="969955"/>
                  <a:pt x="1230748" y="957510"/>
                  <a:pt x="1244029" y="948057"/>
                </a:cubicBezTo>
                <a:cubicBezTo>
                  <a:pt x="1285305" y="921018"/>
                  <a:pt x="1323411" y="888352"/>
                  <a:pt x="1356921" y="848742"/>
                </a:cubicBezTo>
                <a:cubicBezTo>
                  <a:pt x="1369586" y="833305"/>
                  <a:pt x="1385269" y="821998"/>
                  <a:pt x="1404426" y="819310"/>
                </a:cubicBezTo>
                <a:cubicBezTo>
                  <a:pt x="1436201" y="813335"/>
                  <a:pt x="1459903" y="791795"/>
                  <a:pt x="1480437" y="764631"/>
                </a:cubicBezTo>
                <a:cubicBezTo>
                  <a:pt x="1488456" y="754398"/>
                  <a:pt x="1497906" y="745485"/>
                  <a:pt x="1510677" y="743693"/>
                </a:cubicBezTo>
                <a:cubicBezTo>
                  <a:pt x="1515785" y="742975"/>
                  <a:pt x="1519463" y="740942"/>
                  <a:pt x="1522835" y="735916"/>
                </a:cubicBezTo>
                <a:cubicBezTo>
                  <a:pt x="1545462" y="703903"/>
                  <a:pt x="1577134" y="684282"/>
                  <a:pt x="1610848" y="671964"/>
                </a:cubicBezTo>
                <a:cubicBezTo>
                  <a:pt x="1620759" y="667537"/>
                  <a:pt x="1629698" y="666282"/>
                  <a:pt x="1635881" y="676040"/>
                </a:cubicBezTo>
                <a:cubicBezTo>
                  <a:pt x="1644924" y="688431"/>
                  <a:pt x="1632305" y="691718"/>
                  <a:pt x="1629088" y="698241"/>
                </a:cubicBezTo>
                <a:cubicBezTo>
                  <a:pt x="1626178" y="707756"/>
                  <a:pt x="1618821" y="711822"/>
                  <a:pt x="1609421" y="708589"/>
                </a:cubicBezTo>
                <a:cubicBezTo>
                  <a:pt x="1591899" y="701942"/>
                  <a:pt x="1591899" y="701942"/>
                  <a:pt x="1584799" y="721150"/>
                </a:cubicBezTo>
                <a:cubicBezTo>
                  <a:pt x="1582858" y="727494"/>
                  <a:pt x="1579640" y="734016"/>
                  <a:pt x="1576423" y="740538"/>
                </a:cubicBezTo>
                <a:cubicBezTo>
                  <a:pt x="1575453" y="743710"/>
                  <a:pt x="1574636" y="748378"/>
                  <a:pt x="1577497" y="751013"/>
                </a:cubicBezTo>
                <a:cubicBezTo>
                  <a:pt x="1580358" y="753647"/>
                  <a:pt x="1583219" y="756281"/>
                  <a:pt x="1586743" y="752750"/>
                </a:cubicBezTo>
                <a:cubicBezTo>
                  <a:pt x="1595223" y="747008"/>
                  <a:pt x="1604777" y="751738"/>
                  <a:pt x="1612592" y="752159"/>
                </a:cubicBezTo>
                <a:cubicBezTo>
                  <a:pt x="1620409" y="752580"/>
                  <a:pt x="1629502" y="752821"/>
                  <a:pt x="1635428" y="747436"/>
                </a:cubicBezTo>
                <a:cubicBezTo>
                  <a:pt x="1668425" y="715487"/>
                  <a:pt x="1708526" y="702273"/>
                  <a:pt x="1749087" y="693547"/>
                </a:cubicBezTo>
                <a:cubicBezTo>
                  <a:pt x="1761705" y="690258"/>
                  <a:pt x="1770337" y="686011"/>
                  <a:pt x="1775343" y="671650"/>
                </a:cubicBezTo>
                <a:cubicBezTo>
                  <a:pt x="1778100" y="660638"/>
                  <a:pt x="1783209" y="659922"/>
                  <a:pt x="1790515" y="668003"/>
                </a:cubicBezTo>
                <a:cubicBezTo>
                  <a:pt x="1795113" y="674946"/>
                  <a:pt x="1800835" y="680214"/>
                  <a:pt x="1809315" y="674471"/>
                </a:cubicBezTo>
                <a:cubicBezTo>
                  <a:pt x="1818917" y="667053"/>
                  <a:pt x="1827092" y="658318"/>
                  <a:pt x="1831126" y="647127"/>
                </a:cubicBezTo>
                <a:cubicBezTo>
                  <a:pt x="1834037" y="637612"/>
                  <a:pt x="1838837" y="633903"/>
                  <a:pt x="1847778" y="632649"/>
                </a:cubicBezTo>
                <a:cubicBezTo>
                  <a:pt x="1851609" y="632112"/>
                  <a:pt x="1855441" y="631573"/>
                  <a:pt x="1859119" y="629540"/>
                </a:cubicBezTo>
                <a:cubicBezTo>
                  <a:pt x="1882618" y="618655"/>
                  <a:pt x="1906116" y="607768"/>
                  <a:pt x="1931044" y="598199"/>
                </a:cubicBezTo>
                <a:cubicBezTo>
                  <a:pt x="1941108" y="595270"/>
                  <a:pt x="1949741" y="591024"/>
                  <a:pt x="1955052" y="579654"/>
                </a:cubicBezTo>
                <a:cubicBezTo>
                  <a:pt x="1959548" y="572953"/>
                  <a:pt x="1964349" y="569243"/>
                  <a:pt x="1971347" y="574332"/>
                </a:cubicBezTo>
                <a:cubicBezTo>
                  <a:pt x="1989485" y="586964"/>
                  <a:pt x="2005780" y="581643"/>
                  <a:pt x="2024477" y="574466"/>
                </a:cubicBezTo>
                <a:cubicBezTo>
                  <a:pt x="2071626" y="554191"/>
                  <a:pt x="2118266" y="541576"/>
                  <a:pt x="2168484" y="551225"/>
                </a:cubicBezTo>
                <a:cubicBezTo>
                  <a:pt x="2186977" y="554701"/>
                  <a:pt x="2205011" y="553690"/>
                  <a:pt x="2222429" y="546692"/>
                </a:cubicBezTo>
                <a:cubicBezTo>
                  <a:pt x="2251190" y="536586"/>
                  <a:pt x="2280103" y="527976"/>
                  <a:pt x="2309324" y="522358"/>
                </a:cubicBezTo>
                <a:cubicBezTo>
                  <a:pt x="2348760" y="515307"/>
                  <a:pt x="2388505" y="511248"/>
                  <a:pt x="2426561" y="490731"/>
                </a:cubicBezTo>
                <a:cubicBezTo>
                  <a:pt x="2457108" y="472785"/>
                  <a:pt x="2489853" y="463638"/>
                  <a:pt x="2524029" y="455807"/>
                </a:cubicBezTo>
                <a:cubicBezTo>
                  <a:pt x="2555804" y="449832"/>
                  <a:pt x="2587732" y="445351"/>
                  <a:pt x="2618585" y="430397"/>
                </a:cubicBezTo>
                <a:cubicBezTo>
                  <a:pt x="2640806" y="419691"/>
                  <a:pt x="2663488" y="413474"/>
                  <a:pt x="2686169" y="407256"/>
                </a:cubicBezTo>
                <a:cubicBezTo>
                  <a:pt x="2781186" y="386335"/>
                  <a:pt x="2874159" y="358114"/>
                  <a:pt x="2966161" y="333063"/>
                </a:cubicBezTo>
                <a:cubicBezTo>
                  <a:pt x="3068072" y="303587"/>
                  <a:pt x="3168555" y="272792"/>
                  <a:pt x="3270774" y="246308"/>
                </a:cubicBezTo>
                <a:cubicBezTo>
                  <a:pt x="3367885" y="220541"/>
                  <a:pt x="3465456" y="199262"/>
                  <a:pt x="3563794" y="185465"/>
                </a:cubicBezTo>
                <a:cubicBezTo>
                  <a:pt x="3639144" y="174893"/>
                  <a:pt x="3714033" y="159832"/>
                  <a:pt x="3788615" y="141779"/>
                </a:cubicBezTo>
                <a:cubicBezTo>
                  <a:pt x="3845473" y="127730"/>
                  <a:pt x="3902330" y="113682"/>
                  <a:pt x="3959493" y="102625"/>
                </a:cubicBezTo>
                <a:cubicBezTo>
                  <a:pt x="4000207" y="95395"/>
                  <a:pt x="4040921" y="88165"/>
                  <a:pt x="4082759" y="79260"/>
                </a:cubicBezTo>
                <a:cubicBezTo>
                  <a:pt x="4108301" y="75676"/>
                  <a:pt x="4135121" y="71912"/>
                  <a:pt x="4160510" y="66832"/>
                </a:cubicBezTo>
                <a:cubicBezTo>
                  <a:pt x="4169449" y="65578"/>
                  <a:pt x="4177112" y="64503"/>
                  <a:pt x="4184775" y="63429"/>
                </a:cubicBezTo>
                <a:cubicBezTo>
                  <a:pt x="4187328" y="63069"/>
                  <a:pt x="4188760" y="64386"/>
                  <a:pt x="4190037" y="64206"/>
                </a:cubicBezTo>
                <a:cubicBezTo>
                  <a:pt x="4312129" y="54664"/>
                  <a:pt x="4432689" y="30161"/>
                  <a:pt x="4555241" y="25108"/>
                </a:cubicBezTo>
                <a:cubicBezTo>
                  <a:pt x="4587476" y="23621"/>
                  <a:pt x="4619404" y="19141"/>
                  <a:pt x="4651792" y="19150"/>
                </a:cubicBezTo>
                <a:cubicBezTo>
                  <a:pt x="4722954" y="18273"/>
                  <a:pt x="4792532" y="14580"/>
                  <a:pt x="4863232" y="9214"/>
                </a:cubicBezTo>
                <a:cubicBezTo>
                  <a:pt x="4918456" y="4500"/>
                  <a:pt x="4973678" y="-212"/>
                  <a:pt x="5029821" y="4053"/>
                </a:cubicBezTo>
                <a:cubicBezTo>
                  <a:pt x="5082133" y="8855"/>
                  <a:pt x="5134138" y="10664"/>
                  <a:pt x="5184916" y="504"/>
                </a:cubicBezTo>
                <a:cubicBezTo>
                  <a:pt x="5187471" y="146"/>
                  <a:pt x="5189705" y="-168"/>
                  <a:pt x="5191838" y="103"/>
                </a:cubicBezTo>
                <a:cubicBezTo>
                  <a:pt x="5193970" y="372"/>
                  <a:pt x="5196002" y="1226"/>
                  <a:pt x="5198148" y="3202"/>
                </a:cubicBezTo>
                <a:cubicBezTo>
                  <a:pt x="5223590" y="23915"/>
                  <a:pt x="5250715" y="23145"/>
                  <a:pt x="5279936" y="17527"/>
                </a:cubicBezTo>
                <a:cubicBezTo>
                  <a:pt x="5307879" y="12089"/>
                  <a:pt x="5335976" y="8147"/>
                  <a:pt x="5364685" y="10190"/>
                </a:cubicBezTo>
                <a:cubicBezTo>
                  <a:pt x="5413014" y="14032"/>
                  <a:pt x="5460370" y="21048"/>
                  <a:pt x="5509053" y="1573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328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8">
            <a:extLst>
              <a:ext uri="{FF2B5EF4-FFF2-40B4-BE49-F238E27FC236}">
                <a16:creationId xmlns:a16="http://schemas.microsoft.com/office/drawing/2014/main" id="{93E67ACF-D539-40D6-8928-FD08E0C1594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074331" y="1280159"/>
            <a:ext cx="2394857" cy="4014651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그림 개체 틀 8">
            <a:extLst>
              <a:ext uri="{FF2B5EF4-FFF2-40B4-BE49-F238E27FC236}">
                <a16:creationId xmlns:a16="http://schemas.microsoft.com/office/drawing/2014/main" id="{485B9B67-51AB-46DD-A495-7F8E099BA0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48549" y="1280159"/>
            <a:ext cx="2394857" cy="4014651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그림 개체 틀 8">
            <a:extLst>
              <a:ext uri="{FF2B5EF4-FFF2-40B4-BE49-F238E27FC236}">
                <a16:creationId xmlns:a16="http://schemas.microsoft.com/office/drawing/2014/main" id="{58C3F89D-390F-4B44-BAE7-BC48E24419F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622766" y="1280158"/>
            <a:ext cx="2394857" cy="4014651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09439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8">
            <a:extLst>
              <a:ext uri="{FF2B5EF4-FFF2-40B4-BE49-F238E27FC236}">
                <a16:creationId xmlns:a16="http://schemas.microsoft.com/office/drawing/2014/main" id="{485B9B67-51AB-46DD-A495-7F8E099BA0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254240" y="0"/>
            <a:ext cx="493776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 and Sent to Back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065C6B54-DDC7-4504-9020-1DB1163A8C87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5554287" y="2394903"/>
            <a:ext cx="3399906" cy="206819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 and Bring to Front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14854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8">
            <a:extLst>
              <a:ext uri="{FF2B5EF4-FFF2-40B4-BE49-F238E27FC236}">
                <a16:creationId xmlns:a16="http://schemas.microsoft.com/office/drawing/2014/main" id="{485B9B67-51AB-46DD-A495-7F8E099BA0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1201783"/>
            <a:ext cx="6096000" cy="4454434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65888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8">
            <a:extLst>
              <a:ext uri="{FF2B5EF4-FFF2-40B4-BE49-F238E27FC236}">
                <a16:creationId xmlns:a16="http://schemas.microsoft.com/office/drawing/2014/main" id="{485B9B67-51AB-46DD-A495-7F8E099BA0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 and Sent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5094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8">
            <a:extLst>
              <a:ext uri="{FF2B5EF4-FFF2-40B4-BE49-F238E27FC236}">
                <a16:creationId xmlns:a16="http://schemas.microsoft.com/office/drawing/2014/main" id="{485B9B67-51AB-46DD-A495-7F8E099BA0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9210" y="259081"/>
            <a:ext cx="5686699" cy="633984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그림 개체 틀 8">
            <a:extLst>
              <a:ext uri="{FF2B5EF4-FFF2-40B4-BE49-F238E27FC236}">
                <a16:creationId xmlns:a16="http://schemas.microsoft.com/office/drawing/2014/main" id="{1A35D679-466B-47E8-8AF0-97147672D71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96092" y="259080"/>
            <a:ext cx="5686699" cy="3085011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그림 개체 틀 8">
            <a:extLst>
              <a:ext uri="{FF2B5EF4-FFF2-40B4-BE49-F238E27FC236}">
                <a16:creationId xmlns:a16="http://schemas.microsoft.com/office/drawing/2014/main" id="{C1DFE556-303C-4416-AAED-947D630FEAE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96092" y="3513910"/>
            <a:ext cx="5686699" cy="3085011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1811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836229" y="2276872"/>
            <a:ext cx="5355771" cy="27363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26928687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66474" y="339509"/>
            <a:ext cx="9430252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919EF6-B417-4451-B188-C2C0ABEF2C95}"/>
              </a:ext>
            </a:extLst>
          </p:cNvPr>
          <p:cNvSpPr/>
          <p:nvPr userDrawn="1"/>
        </p:nvSpPr>
        <p:spPr>
          <a:xfrm>
            <a:off x="0" y="0"/>
            <a:ext cx="232209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657923-A0DE-46FE-BBC8-57B9510D394B}"/>
              </a:ext>
            </a:extLst>
          </p:cNvPr>
          <p:cNvSpPr txBox="1"/>
          <p:nvPr userDrawn="1"/>
        </p:nvSpPr>
        <p:spPr>
          <a:xfrm>
            <a:off x="188399" y="1103287"/>
            <a:ext cx="351732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cs typeface="Arial" pitchFamily="34" charset="0"/>
              </a:rPr>
              <a:t>Education</a:t>
            </a:r>
            <a:endParaRPr lang="ko-KR" altLang="en-US" sz="2400" dirty="0">
              <a:solidFill>
                <a:schemeClr val="accent1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DCF291-E914-47A1-9E07-2183A941A8E7}"/>
              </a:ext>
            </a:extLst>
          </p:cNvPr>
          <p:cNvSpPr txBox="1"/>
          <p:nvPr userDrawn="1"/>
        </p:nvSpPr>
        <p:spPr>
          <a:xfrm>
            <a:off x="188399" y="1454636"/>
            <a:ext cx="351732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cs typeface="Arial" pitchFamily="34" charset="0"/>
              </a:rPr>
              <a:t>Plan</a:t>
            </a:r>
            <a:endParaRPr lang="ko-KR" altLang="en-US" sz="2400" dirty="0">
              <a:solidFill>
                <a:schemeClr val="accent1">
                  <a:lumMod val="75000"/>
                </a:schemeClr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077479-776C-4BDA-9446-1C8D13201629}"/>
              </a:ext>
            </a:extLst>
          </p:cNvPr>
          <p:cNvGrpSpPr/>
          <p:nvPr userDrawn="1"/>
        </p:nvGrpSpPr>
        <p:grpSpPr>
          <a:xfrm>
            <a:off x="295274" y="447797"/>
            <a:ext cx="1618143" cy="491518"/>
            <a:chOff x="6442698" y="4204191"/>
            <a:chExt cx="3262908" cy="991122"/>
          </a:xfrm>
          <a:solidFill>
            <a:schemeClr val="accent1">
              <a:lumMod val="75000"/>
            </a:schemeClr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ACF40F7-03F9-442E-96A1-09783D760CBF}"/>
                </a:ext>
              </a:extLst>
            </p:cNvPr>
            <p:cNvSpPr/>
            <p:nvPr/>
          </p:nvSpPr>
          <p:spPr>
            <a:xfrm flipH="1">
              <a:off x="6442698" y="4300261"/>
              <a:ext cx="727472" cy="887611"/>
            </a:xfrm>
            <a:custGeom>
              <a:avLst/>
              <a:gdLst>
                <a:gd name="connsiteX0" fmla="*/ 357783 w 727472"/>
                <a:gd name="connsiteY0" fmla="*/ 0 h 887611"/>
                <a:gd name="connsiteX1" fmla="*/ 158651 w 727472"/>
                <a:gd name="connsiteY1" fmla="*/ 29171 h 887611"/>
                <a:gd name="connsiteX2" fmla="*/ 46732 w 727472"/>
                <a:gd name="connsiteY2" fmla="*/ 118765 h 887611"/>
                <a:gd name="connsiteX3" fmla="*/ 5953 w 727472"/>
                <a:gd name="connsiteY3" fmla="*/ 254199 h 887611"/>
                <a:gd name="connsiteX4" fmla="*/ 52685 w 727472"/>
                <a:gd name="connsiteY4" fmla="*/ 406599 h 887611"/>
                <a:gd name="connsiteX5" fmla="*/ 222647 w 727472"/>
                <a:gd name="connsiteY5" fmla="*/ 566142 h 887611"/>
                <a:gd name="connsiteX6" fmla="*/ 320576 w 727472"/>
                <a:gd name="connsiteY6" fmla="*/ 636985 h 887611"/>
                <a:gd name="connsiteX7" fmla="*/ 378619 w 727472"/>
                <a:gd name="connsiteY7" fmla="*/ 689967 h 887611"/>
                <a:gd name="connsiteX8" fmla="*/ 0 w 727472"/>
                <a:gd name="connsiteY8" fmla="*/ 689967 h 887611"/>
                <a:gd name="connsiteX9" fmla="*/ 0 w 727472"/>
                <a:gd name="connsiteY9" fmla="*/ 887611 h 887611"/>
                <a:gd name="connsiteX10" fmla="*/ 727472 w 727472"/>
                <a:gd name="connsiteY10" fmla="*/ 887611 h 887611"/>
                <a:gd name="connsiteX11" fmla="*/ 651569 w 727472"/>
                <a:gd name="connsiteY11" fmla="*/ 684907 h 887611"/>
                <a:gd name="connsiteX12" fmla="*/ 413742 w 727472"/>
                <a:gd name="connsiteY12" fmla="*/ 460772 h 887611"/>
                <a:gd name="connsiteX13" fmla="*/ 277416 w 727472"/>
                <a:gd name="connsiteY13" fmla="*/ 340519 h 887611"/>
                <a:gd name="connsiteX14" fmla="*/ 247650 w 727472"/>
                <a:gd name="connsiteY14" fmla="*/ 262533 h 887611"/>
                <a:gd name="connsiteX15" fmla="*/ 277118 w 727472"/>
                <a:gd name="connsiteY15" fmla="*/ 194370 h 887611"/>
                <a:gd name="connsiteX16" fmla="*/ 351234 w 727472"/>
                <a:gd name="connsiteY16" fmla="*/ 166092 h 887611"/>
                <a:gd name="connsiteX17" fmla="*/ 427137 w 727472"/>
                <a:gd name="connsiteY17" fmla="*/ 195263 h 887611"/>
                <a:gd name="connsiteX18" fmla="*/ 466725 w 727472"/>
                <a:gd name="connsiteY18" fmla="*/ 298252 h 887611"/>
                <a:gd name="connsiteX19" fmla="*/ 709612 w 727472"/>
                <a:gd name="connsiteY19" fmla="*/ 278607 h 887611"/>
                <a:gd name="connsiteX20" fmla="*/ 657225 w 727472"/>
                <a:gd name="connsiteY20" fmla="*/ 118765 h 887611"/>
                <a:gd name="connsiteX21" fmla="*/ 549771 w 727472"/>
                <a:gd name="connsiteY21" fmla="*/ 30659 h 887611"/>
                <a:gd name="connsiteX22" fmla="*/ 357783 w 727472"/>
                <a:gd name="connsiteY22" fmla="*/ 0 h 88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27472" h="887611">
                  <a:moveTo>
                    <a:pt x="357783" y="0"/>
                  </a:moveTo>
                  <a:cubicBezTo>
                    <a:pt x="272455" y="0"/>
                    <a:pt x="206077" y="9724"/>
                    <a:pt x="158651" y="29171"/>
                  </a:cubicBezTo>
                  <a:cubicBezTo>
                    <a:pt x="111224" y="48617"/>
                    <a:pt x="73918" y="78482"/>
                    <a:pt x="46732" y="118765"/>
                  </a:cubicBezTo>
                  <a:cubicBezTo>
                    <a:pt x="19546" y="159048"/>
                    <a:pt x="5953" y="204192"/>
                    <a:pt x="5953" y="254199"/>
                  </a:cubicBezTo>
                  <a:cubicBezTo>
                    <a:pt x="5953" y="307380"/>
                    <a:pt x="21530" y="358180"/>
                    <a:pt x="52685" y="406599"/>
                  </a:cubicBezTo>
                  <a:cubicBezTo>
                    <a:pt x="83840" y="455017"/>
                    <a:pt x="140494" y="508199"/>
                    <a:pt x="222647" y="566142"/>
                  </a:cubicBezTo>
                  <a:cubicBezTo>
                    <a:pt x="271463" y="599877"/>
                    <a:pt x="304105" y="623491"/>
                    <a:pt x="320576" y="636985"/>
                  </a:cubicBezTo>
                  <a:cubicBezTo>
                    <a:pt x="337046" y="650478"/>
                    <a:pt x="356394" y="668139"/>
                    <a:pt x="378619" y="689967"/>
                  </a:cubicBezTo>
                  <a:lnTo>
                    <a:pt x="0" y="689967"/>
                  </a:lnTo>
                  <a:lnTo>
                    <a:pt x="0" y="887611"/>
                  </a:lnTo>
                  <a:lnTo>
                    <a:pt x="727472" y="887611"/>
                  </a:lnTo>
                  <a:cubicBezTo>
                    <a:pt x="719137" y="815777"/>
                    <a:pt x="693837" y="748209"/>
                    <a:pt x="651569" y="684907"/>
                  </a:cubicBezTo>
                  <a:cubicBezTo>
                    <a:pt x="609302" y="621606"/>
                    <a:pt x="530027" y="546894"/>
                    <a:pt x="413742" y="460772"/>
                  </a:cubicBezTo>
                  <a:cubicBezTo>
                    <a:pt x="342702" y="407988"/>
                    <a:pt x="297259" y="367903"/>
                    <a:pt x="277416" y="340519"/>
                  </a:cubicBezTo>
                  <a:cubicBezTo>
                    <a:pt x="257572" y="313135"/>
                    <a:pt x="247650" y="287139"/>
                    <a:pt x="247650" y="262533"/>
                  </a:cubicBezTo>
                  <a:cubicBezTo>
                    <a:pt x="247650" y="235943"/>
                    <a:pt x="257473" y="213221"/>
                    <a:pt x="277118" y="194370"/>
                  </a:cubicBezTo>
                  <a:cubicBezTo>
                    <a:pt x="296763" y="175518"/>
                    <a:pt x="321469" y="166092"/>
                    <a:pt x="351234" y="166092"/>
                  </a:cubicBezTo>
                  <a:cubicBezTo>
                    <a:pt x="382191" y="166092"/>
                    <a:pt x="407491" y="175816"/>
                    <a:pt x="427137" y="195263"/>
                  </a:cubicBezTo>
                  <a:cubicBezTo>
                    <a:pt x="446782" y="214710"/>
                    <a:pt x="459978" y="249039"/>
                    <a:pt x="466725" y="298252"/>
                  </a:cubicBezTo>
                  <a:lnTo>
                    <a:pt x="709612" y="278607"/>
                  </a:lnTo>
                  <a:cubicBezTo>
                    <a:pt x="700087" y="210344"/>
                    <a:pt x="682625" y="157064"/>
                    <a:pt x="657225" y="118765"/>
                  </a:cubicBezTo>
                  <a:cubicBezTo>
                    <a:pt x="631825" y="80467"/>
                    <a:pt x="596007" y="51098"/>
                    <a:pt x="549771" y="30659"/>
                  </a:cubicBezTo>
                  <a:cubicBezTo>
                    <a:pt x="503535" y="10220"/>
                    <a:pt x="439539" y="0"/>
                    <a:pt x="35778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25D7DF5-B5ED-4309-B17A-129416EB76CC}"/>
                </a:ext>
              </a:extLst>
            </p:cNvPr>
            <p:cNvSpPr/>
            <p:nvPr/>
          </p:nvSpPr>
          <p:spPr>
            <a:xfrm flipH="1">
              <a:off x="8343530" y="4300261"/>
              <a:ext cx="500063" cy="887611"/>
            </a:xfrm>
            <a:custGeom>
              <a:avLst/>
              <a:gdLst>
                <a:gd name="connsiteX0" fmla="*/ 200620 w 500063"/>
                <a:gd name="connsiteY0" fmla="*/ 0 h 887611"/>
                <a:gd name="connsiteX1" fmla="*/ 0 w 500063"/>
                <a:gd name="connsiteY1" fmla="*/ 0 h 887611"/>
                <a:gd name="connsiteX2" fmla="*/ 0 w 500063"/>
                <a:gd name="connsiteY2" fmla="*/ 887611 h 887611"/>
                <a:gd name="connsiteX3" fmla="*/ 245269 w 500063"/>
                <a:gd name="connsiteY3" fmla="*/ 887611 h 887611"/>
                <a:gd name="connsiteX4" fmla="*/ 245269 w 500063"/>
                <a:gd name="connsiteY4" fmla="*/ 305991 h 887611"/>
                <a:gd name="connsiteX5" fmla="*/ 360462 w 500063"/>
                <a:gd name="connsiteY5" fmla="*/ 379214 h 887611"/>
                <a:gd name="connsiteX6" fmla="*/ 500063 w 500063"/>
                <a:gd name="connsiteY6" fmla="*/ 432793 h 887611"/>
                <a:gd name="connsiteX7" fmla="*/ 500063 w 500063"/>
                <a:gd name="connsiteY7" fmla="*/ 233958 h 887611"/>
                <a:gd name="connsiteX8" fmla="*/ 307777 w 500063"/>
                <a:gd name="connsiteY8" fmla="*/ 138113 h 887611"/>
                <a:gd name="connsiteX9" fmla="*/ 200620 w 500063"/>
                <a:gd name="connsiteY9" fmla="*/ 0 h 88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063" h="887611">
                  <a:moveTo>
                    <a:pt x="200620" y="0"/>
                  </a:moveTo>
                  <a:lnTo>
                    <a:pt x="0" y="0"/>
                  </a:lnTo>
                  <a:lnTo>
                    <a:pt x="0" y="887611"/>
                  </a:lnTo>
                  <a:lnTo>
                    <a:pt x="245269" y="887611"/>
                  </a:lnTo>
                  <a:lnTo>
                    <a:pt x="245269" y="305991"/>
                  </a:lnTo>
                  <a:cubicBezTo>
                    <a:pt x="284956" y="336153"/>
                    <a:pt x="323354" y="360561"/>
                    <a:pt x="360462" y="379214"/>
                  </a:cubicBezTo>
                  <a:cubicBezTo>
                    <a:pt x="397570" y="397867"/>
                    <a:pt x="444103" y="415727"/>
                    <a:pt x="500063" y="432793"/>
                  </a:cubicBezTo>
                  <a:lnTo>
                    <a:pt x="500063" y="233958"/>
                  </a:lnTo>
                  <a:cubicBezTo>
                    <a:pt x="417513" y="207368"/>
                    <a:pt x="353417" y="175419"/>
                    <a:pt x="307777" y="138113"/>
                  </a:cubicBezTo>
                  <a:cubicBezTo>
                    <a:pt x="262136" y="100807"/>
                    <a:pt x="226417" y="54769"/>
                    <a:pt x="20062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ED3EFC9-254B-40BD-AE3C-9F2E4114B469}"/>
                </a:ext>
              </a:extLst>
            </p:cNvPr>
            <p:cNvSpPr/>
            <p:nvPr/>
          </p:nvSpPr>
          <p:spPr>
            <a:xfrm flipH="1">
              <a:off x="8986468" y="4292819"/>
              <a:ext cx="719138" cy="902494"/>
            </a:xfrm>
            <a:custGeom>
              <a:avLst/>
              <a:gdLst>
                <a:gd name="connsiteX0" fmla="*/ 383977 w 719138"/>
                <a:gd name="connsiteY0" fmla="*/ 0 h 902494"/>
                <a:gd name="connsiteX1" fmla="*/ 173831 w 719138"/>
                <a:gd name="connsiteY1" fmla="*/ 44946 h 902494"/>
                <a:gd name="connsiteX2" fmla="*/ 47327 w 719138"/>
                <a:gd name="connsiteY2" fmla="*/ 187821 h 902494"/>
                <a:gd name="connsiteX3" fmla="*/ 0 w 719138"/>
                <a:gd name="connsiteY3" fmla="*/ 446485 h 902494"/>
                <a:gd name="connsiteX4" fmla="*/ 99417 w 719138"/>
                <a:gd name="connsiteY4" fmla="*/ 792659 h 902494"/>
                <a:gd name="connsiteX5" fmla="*/ 375047 w 719138"/>
                <a:gd name="connsiteY5" fmla="*/ 902494 h 902494"/>
                <a:gd name="connsiteX6" fmla="*/ 539353 w 719138"/>
                <a:gd name="connsiteY6" fmla="*/ 878384 h 902494"/>
                <a:gd name="connsiteX7" fmla="*/ 639366 w 719138"/>
                <a:gd name="connsiteY7" fmla="*/ 807839 h 902494"/>
                <a:gd name="connsiteX8" fmla="*/ 700683 w 719138"/>
                <a:gd name="connsiteY8" fmla="*/ 691753 h 902494"/>
                <a:gd name="connsiteX9" fmla="*/ 459581 w 719138"/>
                <a:gd name="connsiteY9" fmla="*/ 661392 h 902494"/>
                <a:gd name="connsiteX10" fmla="*/ 427435 w 719138"/>
                <a:gd name="connsiteY10" fmla="*/ 732830 h 902494"/>
                <a:gd name="connsiteX11" fmla="*/ 372071 w 719138"/>
                <a:gd name="connsiteY11" fmla="*/ 753666 h 902494"/>
                <a:gd name="connsiteX12" fmla="*/ 280988 w 719138"/>
                <a:gd name="connsiteY12" fmla="*/ 694730 h 902494"/>
                <a:gd name="connsiteX13" fmla="*/ 245269 w 719138"/>
                <a:gd name="connsiteY13" fmla="*/ 510778 h 902494"/>
                <a:gd name="connsiteX14" fmla="*/ 334566 w 719138"/>
                <a:gd name="connsiteY14" fmla="*/ 576263 h 902494"/>
                <a:gd name="connsiteX15" fmla="*/ 440531 w 719138"/>
                <a:gd name="connsiteY15" fmla="*/ 597099 h 902494"/>
                <a:gd name="connsiteX16" fmla="*/ 638473 w 719138"/>
                <a:gd name="connsiteY16" fmla="*/ 513755 h 902494"/>
                <a:gd name="connsiteX17" fmla="*/ 719138 w 719138"/>
                <a:gd name="connsiteY17" fmla="*/ 303014 h 902494"/>
                <a:gd name="connsiteX18" fmla="*/ 678061 w 719138"/>
                <a:gd name="connsiteY18" fmla="*/ 144661 h 902494"/>
                <a:gd name="connsiteX19" fmla="*/ 564952 w 719138"/>
                <a:gd name="connsiteY19" fmla="*/ 36612 h 902494"/>
                <a:gd name="connsiteX20" fmla="*/ 383977 w 719138"/>
                <a:gd name="connsiteY20" fmla="*/ 0 h 902494"/>
                <a:gd name="connsiteX21" fmla="*/ 376833 w 719138"/>
                <a:gd name="connsiteY21" fmla="*/ 151210 h 902494"/>
                <a:gd name="connsiteX22" fmla="*/ 456903 w 719138"/>
                <a:gd name="connsiteY22" fmla="*/ 187524 h 902494"/>
                <a:gd name="connsiteX23" fmla="*/ 488752 w 719138"/>
                <a:gd name="connsiteY23" fmla="*/ 296466 h 902494"/>
                <a:gd name="connsiteX24" fmla="*/ 455712 w 719138"/>
                <a:gd name="connsiteY24" fmla="*/ 408385 h 902494"/>
                <a:gd name="connsiteX25" fmla="*/ 373261 w 719138"/>
                <a:gd name="connsiteY25" fmla="*/ 447080 h 902494"/>
                <a:gd name="connsiteX26" fmla="*/ 288131 w 719138"/>
                <a:gd name="connsiteY26" fmla="*/ 409575 h 902494"/>
                <a:gd name="connsiteX27" fmla="*/ 254199 w 719138"/>
                <a:gd name="connsiteY27" fmla="*/ 302419 h 902494"/>
                <a:gd name="connsiteX28" fmla="*/ 289917 w 719138"/>
                <a:gd name="connsiteY28" fmla="*/ 191393 h 902494"/>
                <a:gd name="connsiteX29" fmla="*/ 376833 w 719138"/>
                <a:gd name="connsiteY29" fmla="*/ 151210 h 90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19138" h="902494">
                  <a:moveTo>
                    <a:pt x="383977" y="0"/>
                  </a:moveTo>
                  <a:cubicBezTo>
                    <a:pt x="296665" y="0"/>
                    <a:pt x="226616" y="14982"/>
                    <a:pt x="173831" y="44946"/>
                  </a:cubicBezTo>
                  <a:cubicBezTo>
                    <a:pt x="121047" y="74910"/>
                    <a:pt x="78879" y="122535"/>
                    <a:pt x="47327" y="187821"/>
                  </a:cubicBezTo>
                  <a:cubicBezTo>
                    <a:pt x="15776" y="253107"/>
                    <a:pt x="0" y="339328"/>
                    <a:pt x="0" y="446485"/>
                  </a:cubicBezTo>
                  <a:cubicBezTo>
                    <a:pt x="0" y="604044"/>
                    <a:pt x="33139" y="719435"/>
                    <a:pt x="99417" y="792659"/>
                  </a:cubicBezTo>
                  <a:cubicBezTo>
                    <a:pt x="165696" y="865882"/>
                    <a:pt x="257572" y="902494"/>
                    <a:pt x="375047" y="902494"/>
                  </a:cubicBezTo>
                  <a:cubicBezTo>
                    <a:pt x="444500" y="902494"/>
                    <a:pt x="499269" y="894457"/>
                    <a:pt x="539353" y="878384"/>
                  </a:cubicBezTo>
                  <a:cubicBezTo>
                    <a:pt x="579438" y="862310"/>
                    <a:pt x="612775" y="838796"/>
                    <a:pt x="639366" y="807839"/>
                  </a:cubicBezTo>
                  <a:cubicBezTo>
                    <a:pt x="665957" y="776883"/>
                    <a:pt x="686395" y="738188"/>
                    <a:pt x="700683" y="691753"/>
                  </a:cubicBezTo>
                  <a:lnTo>
                    <a:pt x="459581" y="661392"/>
                  </a:lnTo>
                  <a:cubicBezTo>
                    <a:pt x="453231" y="695127"/>
                    <a:pt x="442516" y="718939"/>
                    <a:pt x="427435" y="732830"/>
                  </a:cubicBezTo>
                  <a:cubicBezTo>
                    <a:pt x="412353" y="746721"/>
                    <a:pt x="393899" y="753666"/>
                    <a:pt x="372071" y="753666"/>
                  </a:cubicBezTo>
                  <a:cubicBezTo>
                    <a:pt x="333177" y="753666"/>
                    <a:pt x="302816" y="734021"/>
                    <a:pt x="280988" y="694730"/>
                  </a:cubicBezTo>
                  <a:cubicBezTo>
                    <a:pt x="265113" y="665758"/>
                    <a:pt x="253207" y="604441"/>
                    <a:pt x="245269" y="510778"/>
                  </a:cubicBezTo>
                  <a:cubicBezTo>
                    <a:pt x="274241" y="540544"/>
                    <a:pt x="304007" y="562372"/>
                    <a:pt x="334566" y="576263"/>
                  </a:cubicBezTo>
                  <a:cubicBezTo>
                    <a:pt x="365125" y="590153"/>
                    <a:pt x="400447" y="597099"/>
                    <a:pt x="440531" y="597099"/>
                  </a:cubicBezTo>
                  <a:cubicBezTo>
                    <a:pt x="518716" y="597099"/>
                    <a:pt x="584696" y="569317"/>
                    <a:pt x="638473" y="513755"/>
                  </a:cubicBezTo>
                  <a:cubicBezTo>
                    <a:pt x="692249" y="458192"/>
                    <a:pt x="719138" y="387946"/>
                    <a:pt x="719138" y="303014"/>
                  </a:cubicBezTo>
                  <a:cubicBezTo>
                    <a:pt x="719138" y="245071"/>
                    <a:pt x="705445" y="192286"/>
                    <a:pt x="678061" y="144661"/>
                  </a:cubicBezTo>
                  <a:cubicBezTo>
                    <a:pt x="650677" y="97036"/>
                    <a:pt x="612973" y="61020"/>
                    <a:pt x="564952" y="36612"/>
                  </a:cubicBezTo>
                  <a:cubicBezTo>
                    <a:pt x="516930" y="12204"/>
                    <a:pt x="456605" y="0"/>
                    <a:pt x="383977" y="0"/>
                  </a:cubicBezTo>
                  <a:close/>
                  <a:moveTo>
                    <a:pt x="376833" y="151210"/>
                  </a:moveTo>
                  <a:cubicBezTo>
                    <a:pt x="408980" y="151210"/>
                    <a:pt x="435670" y="163314"/>
                    <a:pt x="456903" y="187524"/>
                  </a:cubicBezTo>
                  <a:cubicBezTo>
                    <a:pt x="478135" y="211733"/>
                    <a:pt x="488752" y="248047"/>
                    <a:pt x="488752" y="296466"/>
                  </a:cubicBezTo>
                  <a:cubicBezTo>
                    <a:pt x="488752" y="345282"/>
                    <a:pt x="477739" y="382588"/>
                    <a:pt x="455712" y="408385"/>
                  </a:cubicBezTo>
                  <a:cubicBezTo>
                    <a:pt x="433685" y="434182"/>
                    <a:pt x="406202" y="447080"/>
                    <a:pt x="373261" y="447080"/>
                  </a:cubicBezTo>
                  <a:cubicBezTo>
                    <a:pt x="339130" y="447080"/>
                    <a:pt x="310753" y="434578"/>
                    <a:pt x="288131" y="409575"/>
                  </a:cubicBezTo>
                  <a:cubicBezTo>
                    <a:pt x="265510" y="384572"/>
                    <a:pt x="254199" y="348853"/>
                    <a:pt x="254199" y="302419"/>
                  </a:cubicBezTo>
                  <a:cubicBezTo>
                    <a:pt x="254199" y="255191"/>
                    <a:pt x="266105" y="218182"/>
                    <a:pt x="289917" y="191393"/>
                  </a:cubicBezTo>
                  <a:cubicBezTo>
                    <a:pt x="313730" y="164604"/>
                    <a:pt x="342702" y="151210"/>
                    <a:pt x="376833" y="15121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AB1CBB6-D864-4898-B363-62C6123FA3CE}"/>
                </a:ext>
              </a:extLst>
            </p:cNvPr>
            <p:cNvGrpSpPr/>
            <p:nvPr/>
          </p:nvGrpSpPr>
          <p:grpSpPr>
            <a:xfrm>
              <a:off x="7313044" y="4204191"/>
              <a:ext cx="849881" cy="991121"/>
              <a:chOff x="6955856" y="5224590"/>
              <a:chExt cx="887612" cy="1035122"/>
            </a:xfrm>
            <a:grpFill/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6FCED441-357D-49C5-B60D-DA29D1861C36}"/>
                  </a:ext>
                </a:extLst>
              </p:cNvPr>
              <p:cNvSpPr/>
              <p:nvPr/>
            </p:nvSpPr>
            <p:spPr>
              <a:xfrm>
                <a:off x="6955856" y="5397559"/>
                <a:ext cx="887612" cy="862153"/>
              </a:xfrm>
              <a:custGeom>
                <a:avLst/>
                <a:gdLst>
                  <a:gd name="connsiteX0" fmla="*/ 301395 w 887612"/>
                  <a:gd name="connsiteY0" fmla="*/ 0 h 862153"/>
                  <a:gd name="connsiteX1" fmla="*/ 301395 w 887612"/>
                  <a:gd name="connsiteY1" fmla="*/ 239153 h 862153"/>
                  <a:gd name="connsiteX2" fmla="*/ 279424 w 887612"/>
                  <a:gd name="connsiteY2" fmla="*/ 253966 h 862153"/>
                  <a:gd name="connsiteX3" fmla="*/ 211335 w 887612"/>
                  <a:gd name="connsiteY3" fmla="*/ 418346 h 862153"/>
                  <a:gd name="connsiteX4" fmla="*/ 443805 w 887612"/>
                  <a:gd name="connsiteY4" fmla="*/ 650815 h 862153"/>
                  <a:gd name="connsiteX5" fmla="*/ 676275 w 887612"/>
                  <a:gd name="connsiteY5" fmla="*/ 418346 h 862153"/>
                  <a:gd name="connsiteX6" fmla="*/ 608187 w 887612"/>
                  <a:gd name="connsiteY6" fmla="*/ 253966 h 862153"/>
                  <a:gd name="connsiteX7" fmla="*/ 586218 w 887612"/>
                  <a:gd name="connsiteY7" fmla="*/ 239155 h 862153"/>
                  <a:gd name="connsiteX8" fmla="*/ 586218 w 887612"/>
                  <a:gd name="connsiteY8" fmla="*/ 1 h 862153"/>
                  <a:gd name="connsiteX9" fmla="*/ 616555 w 887612"/>
                  <a:gd name="connsiteY9" fmla="*/ 9418 h 862153"/>
                  <a:gd name="connsiteX10" fmla="*/ 887612 w 887612"/>
                  <a:gd name="connsiteY10" fmla="*/ 418347 h 862153"/>
                  <a:gd name="connsiteX11" fmla="*/ 443806 w 887612"/>
                  <a:gd name="connsiteY11" fmla="*/ 862153 h 862153"/>
                  <a:gd name="connsiteX12" fmla="*/ 0 w 887612"/>
                  <a:gd name="connsiteY12" fmla="*/ 418347 h 862153"/>
                  <a:gd name="connsiteX13" fmla="*/ 271057 w 887612"/>
                  <a:gd name="connsiteY13" fmla="*/ 9418 h 862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87612" h="862153">
                    <a:moveTo>
                      <a:pt x="301395" y="0"/>
                    </a:moveTo>
                    <a:lnTo>
                      <a:pt x="301395" y="239153"/>
                    </a:lnTo>
                    <a:lnTo>
                      <a:pt x="279424" y="253966"/>
                    </a:lnTo>
                    <a:cubicBezTo>
                      <a:pt x="237355" y="296035"/>
                      <a:pt x="211335" y="354152"/>
                      <a:pt x="211335" y="418346"/>
                    </a:cubicBezTo>
                    <a:cubicBezTo>
                      <a:pt x="211335" y="546735"/>
                      <a:pt x="315415" y="650815"/>
                      <a:pt x="443805" y="650815"/>
                    </a:cubicBezTo>
                    <a:cubicBezTo>
                      <a:pt x="572195" y="650815"/>
                      <a:pt x="676275" y="546735"/>
                      <a:pt x="676275" y="418346"/>
                    </a:cubicBezTo>
                    <a:cubicBezTo>
                      <a:pt x="676275" y="354152"/>
                      <a:pt x="650255" y="296035"/>
                      <a:pt x="608187" y="253966"/>
                    </a:cubicBezTo>
                    <a:lnTo>
                      <a:pt x="586218" y="239155"/>
                    </a:lnTo>
                    <a:lnTo>
                      <a:pt x="586218" y="1"/>
                    </a:lnTo>
                    <a:lnTo>
                      <a:pt x="616555" y="9418"/>
                    </a:lnTo>
                    <a:cubicBezTo>
                      <a:pt x="775844" y="76791"/>
                      <a:pt x="887612" y="234517"/>
                      <a:pt x="887612" y="418347"/>
                    </a:cubicBezTo>
                    <a:cubicBezTo>
                      <a:pt x="887612" y="663454"/>
                      <a:pt x="688913" y="862153"/>
                      <a:pt x="443806" y="862153"/>
                    </a:cubicBezTo>
                    <a:cubicBezTo>
                      <a:pt x="198699" y="862153"/>
                      <a:pt x="0" y="663454"/>
                      <a:pt x="0" y="418347"/>
                    </a:cubicBezTo>
                    <a:cubicBezTo>
                      <a:pt x="0" y="234517"/>
                      <a:pt x="111768" y="76791"/>
                      <a:pt x="271057" y="941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A9525C2-2CA6-4EE4-89D0-693160F22F7D}"/>
                  </a:ext>
                </a:extLst>
              </p:cNvPr>
              <p:cNvSpPr/>
              <p:nvPr/>
            </p:nvSpPr>
            <p:spPr>
              <a:xfrm>
                <a:off x="7297484" y="5224590"/>
                <a:ext cx="204355" cy="563761"/>
              </a:xfrm>
              <a:prstGeom prst="roundRect">
                <a:avLst>
                  <a:gd name="adj" fmla="val 24830"/>
                </a:avLst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A72BFE4-32DA-4C77-9D77-7FD57461F31E}"/>
              </a:ext>
            </a:extLst>
          </p:cNvPr>
          <p:cNvGrpSpPr/>
          <p:nvPr userDrawn="1"/>
        </p:nvGrpSpPr>
        <p:grpSpPr>
          <a:xfrm>
            <a:off x="295274" y="4812589"/>
            <a:ext cx="1036850" cy="1435084"/>
            <a:chOff x="972424" y="4140745"/>
            <a:chExt cx="1826508" cy="252803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73E830E-091A-49FE-88FC-63F1752F37F2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797103" y="4140745"/>
              <a:ext cx="1001829" cy="2528035"/>
            </a:xfrm>
            <a:prstGeom prst="line">
              <a:avLst/>
            </a:prstGeom>
            <a:ln w="76200" cap="rnd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EE876D7-5B72-4ADF-88F9-0C63AEB7016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393342" y="4920916"/>
              <a:ext cx="679417" cy="1714456"/>
            </a:xfrm>
            <a:prstGeom prst="line">
              <a:avLst/>
            </a:prstGeom>
            <a:ln w="76200" cap="rnd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47F14AE-4DDA-47B5-BA03-31FC196CA9C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72424" y="5607124"/>
              <a:ext cx="402446" cy="1015544"/>
            </a:xfrm>
            <a:prstGeom prst="line">
              <a:avLst/>
            </a:prstGeom>
            <a:ln w="76200" cap="rnd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A68F181-503C-4D76-B617-2202BFF729D3}"/>
              </a:ext>
            </a:extLst>
          </p:cNvPr>
          <p:cNvGrpSpPr/>
          <p:nvPr userDrawn="1"/>
        </p:nvGrpSpPr>
        <p:grpSpPr>
          <a:xfrm flipH="1">
            <a:off x="363312" y="5064503"/>
            <a:ext cx="224583" cy="305198"/>
            <a:chOff x="4708260" y="456723"/>
            <a:chExt cx="659554" cy="896303"/>
          </a:xfrm>
          <a:solidFill>
            <a:schemeClr val="accent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4F43BAD-F74C-4E06-A4CE-7FB4D55EC7A6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EB55754-FA10-466C-9BC4-00DC1A01BD03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23DFFCE-CF0E-4AC3-9A8C-36687F5EC9C8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D2859C6-A3A7-4B98-A1F5-9A62EA1D4B73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5BEE0E1-2A50-47CC-9F54-F78EF3180E45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FE0D3F4-0361-4C7D-9E55-DBCC0C0917EB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1565FF6-4778-43D7-95CC-9B521765CC64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F4F7BC6-7195-40CC-AD8E-430CCD92576C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F5FA6F8-E465-4E50-962C-7154597C526C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F71D6D5-76A2-4FBF-9396-3280770ACBBC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570A08-F3A9-43F6-8245-F53ABA031A92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F93F4CD-B227-4B1F-BBC0-A2E1D556014E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BB26450-B6C3-4198-AF71-9A714248B73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07A55AB-9CEC-442F-92AA-DDD116D3BB7E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6919671-5F48-4F65-ADFF-DF6DC7E1ADE0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1DF0DF4-8785-427B-B331-56B131470CF4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ECB5F75-F9AD-43C5-9615-21F3E709F429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AC31CF9-A329-4AE4-A55F-925209CF5172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407FB81-32C7-48A2-88A3-BD0A0F6A1774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59DD85F-85D0-46D5-86FA-1B884FD1644A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3AA83F0-1CFB-44E8-B15E-C453FA7E273C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C689DB2-EEC8-431A-AD22-6D1FCF500D02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0CBC265-88DC-4E8C-A89B-14ABB496BFE7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465EA25-2510-4354-8910-5E02FD83908D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A3B70BB-9E9E-4050-A9A8-39AC7A738AAE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298EA78-3148-476E-A922-AB5FF77A12F3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BFB7A35-E719-4C9B-A05D-F0F49AFD6CFC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7556AE7-D57A-4E83-B31F-43F7208A59E5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F330F39-59FA-4F8B-9823-19A11B9634C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307A4BD-260C-4B2D-BF2C-5444B313E10D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282F014A-B41C-4729-A6E0-C3137E7D59B4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EAB8102-45E4-454C-89A8-1B95310B2350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1E940DC-800F-47A8-9D6D-3DB14A521B5C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2979C8D-A1D6-4481-A162-8AF66CDA16BF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A3C7D6B-8CF9-4F4F-9941-6BFC3EFBFF6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0D8FC1E-0883-4C85-AD40-47B6F271350C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09DEA91-7E3F-4EC1-A1EB-9DD11B2A51CA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EBFEBB2-87B1-41E3-B132-5245E8B2ACAE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A7C67F1-2117-4046-A59B-ADB19B42A3E2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95D47BE-858E-4C97-950F-E205EC503D11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061018C-2A89-48A3-A727-C00FA40D33A0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F6979871-E61C-4E99-8E99-3C0C3995EA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CFEF843-EE96-4DA6-A364-2CFBC41790F3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7F1133C-1502-490C-928C-E2CE61B50A16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D4486A1-2832-468A-BD4C-AE2D979BE4CF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17715BC-744E-4AB9-80FA-2E2BD078A8FA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7AB3833-118D-4F5E-96C5-345B1FB54A5B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FE98093-E6B1-4952-90E9-2D7A20A92689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5D418DD-166E-420B-B46C-F9768915AD72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AE82AD1-A28B-41E9-8407-0EC300A7E5D0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B3245FB6-49EB-4365-9BA2-61B400F14EA6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EBD6AB1-5805-4646-91C7-4B849896663C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D06603C-5E7E-4085-A9F0-0CE51AE41FEB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F8B2EE5-72E0-474E-BC21-A5D690A5B13F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1A31F49-9443-45D3-BEE8-7798BFA87D41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4D51EF3A-241A-438A-B966-BB21773A2F22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CAFAACC-B3AF-4DB7-9A0C-19FA4EE2AE4C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E8AB0B10-7002-4300-917D-5F88D09A69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EA02D60-7923-4C0F-8A1F-F8385E59D02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5DC98DA-E146-4D6B-B7A2-EFE2CE4EBCC8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D0A208A6-C920-42B8-A96F-BBBCA983ABE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D336BB8-88F7-4A02-A603-897B4B7E361C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61D2A9A-073B-4331-9295-1C575475A1DB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AF005F6-BD0C-4F09-940F-56B5502E29EF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D62CADB-1C23-40B8-A7A7-7D3AB0271168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BAD288C-8C70-463D-8E26-67C8044B1AEB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C7937FF-6B75-4265-8BC0-9F794852D81B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25B65CC-DB60-4075-97AF-98A09153129D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E7CDBCE-6427-4D3D-8B26-0D4F44D8B08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7F0ADC7-A03D-48D0-BD9C-23AAE1780F7B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1F6D465-003C-4F9F-8089-553D55463FAF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A0D5B5E9-BC9C-4483-8080-DDEA4D6A5BD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24CB2C3-A285-4884-BD82-2506E89BAD84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F1263CC-303D-4AB4-9483-13D0F963EA6A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5EABAD91-CE53-4C55-982D-B4E2173232AB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400BADB-1506-4F98-820D-0FFBE28BE08F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27F78F38-04D7-4F98-BD86-79429A6E2850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4C0A72D-DB2E-412B-96A6-F713664E5EC1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6E9199B-FE09-4FB4-BB23-982C9DB0AA81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639CC56-3029-4F05-963D-C216B6939DB2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28A7FA3-E8E2-4C1A-9BAC-759FFD9D226B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17412B7-0A5E-442E-87F9-3F80B8B32979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BF2D6D5-A8BA-4CDB-8D7A-472865634042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BEC73F2-B3D4-4365-B1E3-8B3CBCCB528F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BC8F649-29B4-4C29-B584-E3309222FB83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2D68CFB-9B5D-42AB-80B2-0BF46C9EC32F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9818A03-04C8-49C0-AD13-F7CDCD8EC6B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803A1484-5557-40AE-A39F-6C66C8581920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4B28CBA-E5F4-4D88-83DF-886C6F17EEC4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6A17CEE-4CF9-4A85-829C-21CAAF88B8F8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632789A-C34E-4349-A36F-8116D2514CC5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886941F-04CE-42CE-BF9F-52575EAEE55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2B22B07-8B96-4B7F-B921-F400D18A880B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F4ED484-2C66-4472-BDA0-C76B2D856DE2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391F66E8-00C0-42F0-B4FF-1C41DF8F8043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D44E095-F826-42DB-B127-AD2B0EA5E363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E4FA728-BE6F-4906-ACF4-59998D27B98A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DA71AA5-7AF6-4787-96DB-2C09F5B2F562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34A6275B-3EF7-464F-B69C-DB9DDD6690F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0D9D1CFE-E18D-47FA-BAA2-203B36AB25C7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98E7E09E-4CF1-4A77-8AB1-D3D68D08385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54D2D6B6-83BB-499E-907F-83F26426F3A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68D1C48-0449-4594-A202-B579D345BB4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1C6AFF10-C348-4425-B413-4B6C4E5C4DAC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FA89E93-ED1E-40EA-B083-CAF70A030709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190D8E76-1DBD-4CD9-8D40-C37A87A1908C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1213E91-FF16-4E4D-82DF-6748BC998B5D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0879F06-87B3-4AD4-97C8-E841000CCECE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DF0449BF-CB69-4E4B-9EFB-1EEF54E302CB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F1EA4CF-457F-4E7D-BBA0-3A463F499A1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A13084E-3B73-4977-9BD7-746134F84B52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9109D3E-FECD-40AC-A21F-B2AB3BC3F5C4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8E9A969-B710-4BDB-AE0C-46BCFA8724FF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72D6567A-2A82-4ACC-A750-E587CE37F722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A6DD0C97-287C-4B6A-A110-A27CD139C4B6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34B3A5B-0FCE-46F5-8467-DA7320631435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2B74B0E-02D1-41CC-B807-B6257E3A862B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B918515B-C824-4C14-8C44-307430D97D76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01E62319-38E6-45D6-B827-2E3C839BBF60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7FBD2E9-9A50-4F26-826D-B8659165AB7E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6FF56451-0BB6-4372-BEF4-E58B260C4C3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723A8600-EF21-4BFD-9C38-64C62A98C118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126AE1B-841B-4409-871F-E9033E7ED2C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A2EF932-B1F8-42C0-B61A-E5C180C5484F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0397DC16-4AEA-426B-822E-76129CB29A9E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67236EF6-825E-42ED-8FE4-A589C4655516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FA222110-3C73-4914-8147-7E2AD1E06645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F2054E1-8502-47B0-8A0D-DD3757554F01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BCAA61C-7DE9-4893-9ED2-9C88EE8BBFCF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0B33427-7433-4394-BB92-0F31F5BA4C56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7526696-50BF-4B55-A4DB-36A5CEBE534B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4A55097F-83A6-4E50-98A7-6024720B3D75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E32518A-465E-4BF4-A5E0-6A4EA6B8D29D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00C58F6-1E01-4375-8547-E7DD3F8E93DB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5CF8FB-F591-498E-AF84-8E4766F884D3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4888F0D-0EC2-4FA9-BC42-11140FFF86DE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3AED1D4-A316-4A4F-9B38-6C304635033E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504D645C-733A-47DB-BCF2-666A2109D41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D7316C5-4F17-42AD-9C93-ED036055CCB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B4F2F10-D9DB-4A20-AE34-DEE8C307C653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0AEB194-3E99-4493-8E09-214F5531486F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B74C666-2FD0-4ABF-9567-847B4130953B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25B923E-81A8-4C4E-84B2-C0B843EFC766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0F155A2C-AA5E-49B1-A4D1-DF39C321517E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1469535-A5B0-467B-B8B0-65152493852D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80FEE60B-577B-493C-8ED3-424DE3B805AC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3BD6F35-C041-420D-8F84-530A928478C3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DC1D6624-75F2-4B0B-B21D-97933180F354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6F89BEF-0F58-40B8-B158-86CDC44A76C3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D70070A-5626-4972-B814-273C73035AF3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25008B72-0EBE-4F63-998F-4B50E0D4E0F1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A144201E-8850-4B4E-BD57-D77B219E6FD3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1112B351-01B3-4739-86EE-1DCB9AA1875F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37DB5D9-33E8-44D0-B435-A31BCA39C04A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E606ED0E-BD2C-4D34-829E-45983F15763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0B61CDD-BE85-41FD-999E-48D57B79AEC9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52A0248-EEFB-4A49-9E49-FEB4A90C64E0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F7E544C-C5B1-4EE2-8883-B791CD731520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E149FC5-830D-4948-B1F1-668B713A0616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9CCEC2C6-B302-4176-8628-0C2F79DD8C4C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EE5073AC-9B47-4995-BF56-88C78ED9DAFF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2AB91E5-CDF8-4D21-B4B8-F14EEBDBF676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6466B34-4270-4E77-B15F-94EF0A99069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A72AFBC-A9F7-40FE-B51F-82C06C93D307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AAEEB93F-A5E8-4909-8548-6909E3DC31CC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4E39E559-6FC9-4B08-BDB8-BB337744A1F8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33456133-2A6A-41A7-AA38-36299AB81A5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49030B-C354-4330-A318-4AA46486F52E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93B4496-D62A-424E-8489-DEF4B2565AF3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B892A9D8-982F-4DA2-A20F-6B46A6875377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B024F38-FDCD-40A4-AAF8-B3EED49A2846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377B938-AAE0-4174-815F-30EB70D83947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DC532A3-E85D-486E-9E1B-A465FF4DA50F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1F3BD74-08E2-4BA1-B29A-CF580AEDA3DA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A4ABF036-7AFD-4360-86A2-6CE5F185F476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E518BF0-EA52-4CD5-8A17-FB958325F84E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13699B94-C991-4379-A2FA-9BA63C484821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16A5790-3BD0-4BB7-8295-744F6BA238A5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3B5437A-0F41-44DF-A63D-92A8DE5BEFC6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340D6C15-7AFA-4BFB-8DFC-943C4205B205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EE661CC8-56E3-4C0D-AB6C-76D0204F1A79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28DB7BB-B6CB-4762-AC67-FE446F1564CA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47FBE4B1-7DE5-4C4F-8088-5773771EB471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44463CA-8908-434B-A1D1-0112BC5DE024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29C1932-5D5D-43F6-9317-24B2D2D3B6B8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667AE8-04BB-44B0-A899-8C6A8C9FC879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7B48A1FF-DC75-4A47-B749-64D60E8FD629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B9D01A08-6830-4484-A072-DFE7FFD19FB0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672AFC27-39B6-465D-98FE-9EC521FEEE32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A8A5523-6DC2-42A6-A201-8D25912BB19A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CE65C7A-731D-4E8E-99F3-D04C1B33DB4D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9B0A5D1-803B-47B7-9A8B-0EB0CA9F09D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D97B6E48-26CA-4A5A-AC57-D488473B230F}"/>
              </a:ext>
            </a:extLst>
          </p:cNvPr>
          <p:cNvGrpSpPr/>
          <p:nvPr userDrawn="1"/>
        </p:nvGrpSpPr>
        <p:grpSpPr>
          <a:xfrm flipH="1">
            <a:off x="1416109" y="4408951"/>
            <a:ext cx="305167" cy="267260"/>
            <a:chOff x="6809793" y="1954053"/>
            <a:chExt cx="1048808" cy="918528"/>
          </a:xfrm>
          <a:solidFill>
            <a:schemeClr val="accent1"/>
          </a:solidFill>
        </p:grpSpPr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28A10B7-263D-4627-9F78-BD94C5694400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9F0157E0-1DBB-4359-9DD9-2E511C763EBE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D7103387-3192-454A-9D36-99361CDE2E80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063B8610-0B8D-4B26-AD4F-42F3AEDA9651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0E2699AC-6EFE-4799-A52E-7192042ACAEE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18773514-CA25-4084-93B7-F7BA945F32D7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042E259-F3EB-4149-909A-F7893DD55A14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F74D149-C5C1-417C-96CA-784137F78C5E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D6BA8E1-5A73-4164-95AE-F4923BC53CB1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9374F3-E1EE-49D0-A0CA-DD728756E9DF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20DED97B-5920-4D3B-AABA-D9DEC9FAF51C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231AE22D-56F5-4BF3-97EC-04AE0B775879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B065548-9CAF-493B-BBFB-F8072529AC6C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8C693C57-4B38-47E3-8009-BD1CB9E4EDB0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EE70D5A-4AD4-42F6-8010-343F9243BABD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19BFFAAE-D33E-44EF-AC92-7556AC847305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607D975-1654-4357-B5A0-E1A6E9E634B4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925B25C-538E-40E0-A033-8973BF832948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9187A973-9317-47C4-9F26-D42D735CE1B6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718CDD94-4A20-4E18-A3FB-14AEE25EB00E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B8C9D68-1B5D-4C50-AFE9-4308F88CB292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696B2A82-C68C-425F-8608-0FDF53AA6A90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FF804E23-CA51-4978-B7CC-48628C66DA37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FFFC87E2-E7D7-4AE7-B73F-624CD491197D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FBE9B5A6-D795-4D70-A87C-DAB15220814E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F772699-449E-4776-8C3A-B9A61FEC2330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613C0CEB-67EB-49E6-9753-2584256A329B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FECEB34C-B1CC-40A7-B24D-375ECD4DC0F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685C8F4-D7B8-4C01-A0CE-EDC178CF90B9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59B76DE-0E79-4E7A-BEEE-04B1D5E577E3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F4AFA98-B4BB-4BF5-936E-467F3A7D4980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7A1AC697-DE66-4954-B0F0-34944DEF1457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2A845D7-844E-4F87-A52F-C35812257A09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025F813C-DEFD-453D-B75A-FC7B7CE9CA1C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E90E798-98CC-4C49-BB91-2ACB9E41D221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DAF98DC-1AA5-4985-90FC-F2C9BD7F50A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AD866B14-D6C7-4BAA-9752-3252DFB7DD59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EF573B19-5AF5-40E4-A9B6-62637225102B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780F65F-68E6-4100-8FBE-AD75A11804E9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EC3DB208-EBEA-4C97-9F59-54274D2C6F1D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337B6594-A88B-4F16-8C34-3997F129248B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C226684-D621-42F6-8033-F3B02776F1D7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EAEDBD4B-3F28-46AC-8B61-F7D4954CA00B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7395A701-5D5D-44EF-A8BB-D78F2D3EA348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DFF5BF07-CDD0-46E0-961A-2A407A5B5424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F2586AB8-1C07-460A-AE90-A45928DD9F91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11709F34-7D37-4B19-B801-52EC3A825140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23F961AD-9E21-473D-8B04-20EB0CF458AF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4AE2F4C-3197-4600-AD1D-9E3487154AC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C65A436-EE01-4E5E-9726-02E6084FCCF1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D1180C3-E42C-4844-9B81-A340E049AC0A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4EC0313C-81FF-49D2-8F8B-7B7704903D8C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8004AC3-0063-48FF-95FA-936E9166B050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01BDB315-0DA2-41A5-B092-DFD5E0F0685C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0F640866-7418-4D06-B48B-32AC0672FEB1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BDE3A4B8-537C-4CEE-B685-D709AFD777D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30D2350-5E37-41FD-A938-D39C3F48E2AF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41B8A32C-BE2D-4E59-BE7C-9C905825E8B5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7602B1DD-58EA-49DF-9192-4B87A6ED76AE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86E319E-9D92-48D1-92CE-868DAAB18649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3794CB4-FA1E-49C1-8F01-3B72E4994ACF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3CAB7D61-CBD3-40ED-8187-2C2ECD5D86FC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00D04417-EAE4-49C8-B68F-BF0C68CDC147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EE73F419-68ED-4EB4-9BE7-490FF07C0DBB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46A2098F-D62D-4C00-99B6-74E08F4E950E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0856345F-21EA-475C-BCD8-5E13A6411A5B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7AF7C2C-F32D-4AD6-88AA-7F1439F67A27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CBA71A16-8B1C-452C-9E5F-1E1F6CB4C897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D9155C62-213D-4C49-9BBE-010C14D382B3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7F47B9DA-018F-4BA9-8539-9CE5A15229F9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C9FD31EE-3D9B-49C9-BDC9-E1131DC1E90E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3609DD87-4AD7-45AE-AFF0-04F2635F3B9B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67B229B-4F31-4CE8-9409-665C2A05B8F7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BEBA110-334A-48C3-8000-9E2971AB0977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F361275B-8708-43D4-BD22-BB69525FC7D0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580522AA-01AD-49E1-B53D-E6EA106E187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2ADA1D6B-1BE0-4DED-98E2-021E0F6A5028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1BF8C896-4A9E-458D-9B2A-944A2B2B616E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373847D6-1250-4CD1-9E48-3B4014FA17E7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14C5CE3-DEF5-44DB-8403-96F675C2751F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31D3FD8E-735D-485D-A5EA-ABFB32D6A59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E6E860C-BB47-4563-83FA-47735AA16FD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AF2471EE-0A11-4E92-A657-DBF181EA2BF8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586F05C9-1CB7-42D8-AB1F-2A5F3E389034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B9377AB-5059-412D-A32A-C268F0F6A8ED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8246AE5-5C11-4B57-BDA9-6FF59367C150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C539F073-3E3B-442E-892D-0F8FD6E13094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4DFF1FC-1B22-49FA-AB61-B7A482C15FE1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56703AF-5C38-4643-8CA2-5E38974B2D2D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62849D7-2D2F-4514-9663-894D40142C20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27C909A6-B0F7-49D8-AA34-EB8492F78359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CB1DB971-359A-4FCC-9EB4-C09EDAE2442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88E5ADDF-BD23-4E87-876D-C0A71A81BC50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DC7EDDFA-879E-4A51-B7E1-D1CFA2DE8E1A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2AD8F58A-1F14-4FF8-A402-3E34FBD7AF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E96857F-9CDE-49D3-9266-74DBAAB73037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EFCF220A-A801-4D45-81F3-3BC8DCE9CC96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8F57241A-51A6-4EF3-9B72-17CF65896428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7E87D8ED-52BC-497C-934C-5723486B89CD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FA2E4DE-7A9E-47D2-A879-65233C6A6B47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BC4815FA-D694-4C6D-B501-30B28C907093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7F074907-3C4A-4ACD-AD71-F3E71C480059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64442504-7BB1-46C7-BAE6-18EAAEAB6D88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B5502638-1A6F-4316-8150-9B3EE8A0088E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AE524679-1131-402C-9467-7ED9071E4587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5443B7F-3281-4093-83C3-3B068E33C943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B372FB4-A478-463C-8CE4-0CCF7E24014D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E726ACD5-F275-4D77-A9B1-5E0136BA9849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47F15776-3294-485D-945B-D22431DCD172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2BB0EA62-04C6-49A0-BC00-29F2240878E7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D5EE591C-35E3-4308-AF85-F08E34556C12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C54A2993-6A16-4D41-9004-5DC800776DA0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754DF530-2C8A-4F1D-9847-72ACFA6B1EE7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AB1B805F-4CB6-4C58-8586-1F4AE0E6E5E5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48093DA-5953-4F96-80C5-773EBEE42ABA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F84BDAD9-3DC2-4632-9A8E-C26A40142F3D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25BFEF-1CAC-468B-A064-DC09D9791955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941FB56-3362-45BA-9BCE-F5722EAC79B6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184F1A8-37F5-475A-9D2B-A114EC6EC5AC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BF9945C-11EB-4167-B40A-4BB58538B3F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4D9B60A-70FA-4A8D-892D-9282818E7D6E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6E79FF00-6326-4A91-A5B2-0E69F0126458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B855D0B5-88AC-4A93-B883-906A0EA91DA4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DBE60D6-86AF-4EF0-AEDF-B01B3E23B01B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A5A9D12-000C-41AA-A5FC-41D023597BB1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52C614C-619E-4561-8F6E-B0202879EA35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49BB059-0338-4DC9-8114-8E861AA63854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156756EE-626B-45D4-AB35-D70654503FD9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BB12B297-F738-4E6B-A193-B7DEB1F1FE21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AFE33D0-5855-4E5A-92EC-DB26837A14A3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A391B56-A5E7-4788-8569-5FC0A4D609D0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53EA88C8-0265-4E5C-9425-CECCA38ECEF1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D05FE99F-7FE0-4BD0-B864-F7689E47F677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079F16FA-0017-4B5B-AA13-3FDEED74365C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FB848461-D0ED-4201-A29A-667AB5DBF3BC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3408047F-A323-46F3-9B81-6177D34F8455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6DD1F1CD-73BC-4024-87CC-BB31BA0D3EFC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40BF21D9-0CEA-43D4-B66E-BEBE07C3B896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45F086C-D419-42C9-AAD0-707433F3A2CF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7AE0F74E-32DC-41C6-9AC9-A66F9ADF4239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12EBDAE-959E-4A6B-9353-86D54A98C4C4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2D7FA307-F887-493F-999E-9065A12CD5BF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D473749-66E7-4FDE-9E31-A1211D57CE0B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2A155337-D70E-4322-98C3-A3FC856F600D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CB70E820-B4C9-467C-BCF9-14E348A243BF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E7D92ED-E304-4F97-B5ED-BD31433FFAD7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B0C66C91-5741-4F93-9E4A-AD870BE036A2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745CCD33-415B-4334-9FEA-F95FDFBA0676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F9C290BD-B57D-4871-B68C-83695F3C2524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23202B86-3169-46DD-BDFC-9AA870002AAB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2139B64-B19C-4380-81D1-8D15FB55F6CC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EE981A31-ACF1-4024-AD74-AE89361443EB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C61A143-0271-43C9-A4FC-D76D8DDDCE43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FC3622E-306A-418D-A73A-0B6914BA61B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2B76EA-B7F9-40D7-A34E-CAE3380DE652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117E9652-85DA-4CEB-9003-0FE655A4C2FF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C335276D-A669-4DD7-903F-22F264389F3F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677C3EC2-8CC0-491C-8EB5-8DF4010CC29D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A1667BE0-3D39-4F4A-8F9F-EA5385A85B29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0D777166-99CB-4204-9F4E-55A667AE5B17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44871861-AF93-4A3A-B273-2A65948769E5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CE700E5A-CC62-4D56-A6A6-5708B0B59609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00DAE169-0820-45CD-8101-F7B2A0549417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EEE06EFA-6FB7-440A-914B-A09911B4A241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00141924-BC8A-4B8A-A1E6-D800E6F57B00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1E1034C5-BD28-453A-A6B8-9712CE7DDEFF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8E92E377-4E3B-48D2-A953-71B4D09F8187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6553494-BDA5-4CA3-9AC9-5A4C7F4B50D1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23EDD921-786E-41BE-B450-5028766C3DB1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627F85F-144A-43C3-80F8-F344B3B7E8F1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0083286-E455-4BEE-B02F-EF90B5601306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DB59A0F-3456-4F6C-8A6D-1BCE947BB482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818D25F-44AA-44F0-85A4-AB9CEC7A1C6C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8E880902-B91B-4079-925A-215A8F69353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0E8C8325-5F9E-426D-931C-5F323DFA9D7F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9740B689-A046-4EA6-A2B2-2EA8E5C3B941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5BDA0858-2562-4E62-AF07-5F0E28B42523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62FAA9B-BDA0-452A-A3E9-14AFA17B78D0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A62EDD6D-8BA5-4FA0-BC81-938A7738D1A4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4E62B571-AE0D-4DCC-B2A4-C2903683C067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43579D6-6EF7-4A3D-91E6-3AB5869881F2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DA4ED175-0D74-46ED-99DF-6E3BA82467E3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971FA75-C1C3-49F0-8ECE-C4751C72A141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6DD5AF8-C0E2-42C2-B286-3834DF162BD2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726D3359-D87B-423D-A914-10CFAA6F3B33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7D2D8EAD-DCD5-46BB-9F31-F9D63F29A4EB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8820A0F-8022-4CAC-8EEF-EFE2658563B4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D1761934-F690-4E2A-AF4C-C26053FD5095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E0DD13B0-B1CD-43B3-A01C-216381413670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4BDAE628-1276-4D5C-AA8F-9E74F8D44CE3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6DF4C7EB-AE42-46D9-BE48-64D0F64A180F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6A13A517-BB0C-4829-8CFA-66CB4F7E11A7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844EFC9F-C5D6-4472-B49B-7721B91B2537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C5123618-678E-4EBC-8A4B-F1E84CC3C8E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D61FEB-FFA1-4187-AF28-5ABF1EFAD83B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498CF508-8E1D-4261-89DF-6C59709FF9FC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AB2162E-54BA-43F6-B26A-0D943078698D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9713FDE-932B-49C3-A7A9-24D4559DC119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638626FB-298D-4C5A-AF27-030D119A678D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AA50F77F-DD0C-4EA8-9EF4-352770424DA5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03A2275-6BDA-4F7D-A9CD-676BF31DDEB4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C6A30C9-0FB8-4A1B-87DA-20437440B5CB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09503099-7203-4ED8-BFD8-E55A226F5406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2A96C0DA-065B-46EF-98D0-D3E987902FD2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8729FF4-775C-485E-BA65-C11D7464F2DC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75A419F8-EBFE-48E4-ADDD-C7C58054ABA7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71823FF-3395-48E1-AEC7-592F8FC15115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C2CC0BA-9850-45DE-979B-831D52B526C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727176D-4543-49C5-8B7D-8CFC1FAEA989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7F732547-4B4D-4587-A42F-886BEC4182DD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A0678B3-B658-43DA-9981-4A141894B49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4C70D7CA-117A-4236-A479-1A30B1EE40A0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97A54995-3CA6-44BF-AE29-EC5B61241B50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E3FC1436-3B67-45BF-89F6-2F53483284A8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9235C63-3B5A-47F6-B77F-0C6E966648C1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76121466-1675-472E-9871-862FF1C65D7C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DEDE7D1B-47DE-4CFD-ACFF-E86E2E973EDD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1CE1D9D2-368D-4A04-A64A-E16DE05EA345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9E4C8067-7A00-4C7B-B0F7-75CDCD9EB403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8DD3A520-07FA-46F7-A3E6-F2B435D6FE78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20401309-8F6A-48B2-992E-34226AB2F3DF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06254EE8-82A4-4220-A0E1-FA8B6BE49701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4BF64791-F57C-4B83-9875-8A61D5095187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353BF1F-1B20-4BDD-B125-3401DFCA8841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4310EABE-8736-4744-A7DC-7C35D245E848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0928C392-0BA4-4DD4-97E3-7EAD9B87FD51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D5066C2-8E2E-499B-B39F-AE203B991264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130FDB3-0967-4835-B891-47E39F01D9D4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48E22A3-6CC1-4583-970F-C62405B4A4C1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ECC8F7E1-2A00-4C38-9970-8888C7F243D4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12B18AC3-E049-4691-A60F-78B09B5B4AD0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D5BD8BC-7CBE-4F58-BEBD-C3C835E5917A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DB40658B-B703-4B6C-BEBF-591AC517843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D9FB729C-A1BC-4F00-9356-4EF56F9FFFC2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03C66CEA-66B6-49F0-B7A0-751E4290C81C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B488AA0A-6CBF-4E3B-8971-AC838C131786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318D195B-5270-45B3-BE82-0B95A4CF0CC5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A12BC676-EC01-4498-9ADB-DCF201C15112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E74DCB2-2964-4536-AA09-36CA20665E77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4A65BFC1-0816-4C4F-8D9E-AE2757EA8548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C6ED1504-C5BF-4CF0-964D-87B0AD283A7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B46C5867-706B-4420-A9AC-79A2518A4E39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2C6AEBC-118C-4330-A49B-AD9E1C6255F6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42292277-685C-461C-AC3A-42AE91D43870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5111CAB-6654-4DD3-8267-68B90209889E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908E810-D005-4441-9C51-75289EBBE03A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AE4B3061-2F3A-41BA-B990-7B847B2E8EA3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F99FABEC-0ABF-486F-AEAE-5CE02B10D1D0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97A7923-249E-447D-BABF-578B28EC7F4B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57688957-A9E3-4A6F-A90D-81C082F98B1A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446BB9F5-856B-4888-9EBD-50976CA2DCF4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66A01FAA-0567-4EA3-8BAC-5942BEFE02A3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E58976A3-B86F-4AA1-8585-2BD70BFF93FD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74C7934-7227-457C-804B-942DBAD56E67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D37B59F-10C5-4B92-AEE7-F93C0D0D17A6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F5E2AC9-D374-4EB3-9BFE-1247B0148A5E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7977F7E4-FACE-4E7F-BBD9-EDFA2BCA1A56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FCAEE83E-F828-4F09-BF6C-202533DBEA41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E9BE1B58-3DF6-4141-94DA-A78144A7356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B71E43E-F837-4208-AE83-0053D0223A7F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8696D818-76F6-4822-8233-39C8150CB540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E321385B-5668-4FD5-B01F-034A02F050C3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9B90ED57-AA8E-4835-9630-B88691153B77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53230EE6-2616-4080-90B6-CC76190C8C53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581D6C1-6ED3-43FF-B00E-20694C82DBA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5418CE03-C045-4198-81E9-5833E791B9C2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1AAAAB9C-2460-4522-99A2-158C25A5E261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FBC6755E-8944-4AE4-9FA2-D0B2DEA31CBB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BDB182C8-2A67-485D-93DA-3815E425B583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D2E835C8-0533-47CA-B34C-96B00D6A2FF6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DA4AC031-9B0B-489E-894D-3CD77598E715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B2B55ED1-52CD-4621-B962-56CF769952AA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CF785E58-A3B2-4DB4-AF8F-36AEE56470BC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CEC915F8-5286-44DC-865F-7CE255F68B9D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AFF7C18-5CF2-4A25-87D6-820ECF506228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AF4230FA-8D31-4A7A-8038-2C03276901E7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5A5C00F1-C219-4963-8B7A-CA0F6566D74E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D27E7670-5CD6-4874-A591-95A8FFAB1023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D7763EC7-D1D1-4E5E-8EB9-2F42FEC7EB4C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E3CA08F7-0DC0-45EA-9E86-4E6BCA671834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D64FCC17-C3FA-4DBA-9F5F-F50F7E58F417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A4F13B1-0694-4EB1-B652-847CE7149EBF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37FA484B-9E24-4152-A351-BBD22EA9A14B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B8CDC33E-C61C-44D2-95D9-19C4ACDCF6D6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EC40D927-BACC-4DE3-91DA-F77C14C0D419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D60A07D5-E9C9-424D-AE9F-5842D60D5E75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AFF76391-EDEC-46FB-BBC5-D04CB9BB4ECB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89BD7E13-B0CF-415D-9546-0E2BB05A64BE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ED644F8C-E61A-4804-830C-B5D7912EF221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60413C4C-DF4A-45CE-B84E-B72E2B7643C2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7349DEA5-297E-44A1-AC8C-FB8A646597F6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36C5E1FA-955D-4EF1-B3F5-A7D1D81659E9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C207329B-6009-4D05-B52D-58BD90219D7A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D3B0E3B7-0F42-499E-BCC2-959685AE7501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F86404D-A987-477D-B328-C9F58A844C39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DD9B3887-6E5B-4C34-BE28-0F7CFA29678A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0F65CC33-11A8-469C-B805-C09B1E3C904F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99B29B8-19EA-4DA2-A568-6E82FF91C956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14252505-0099-42FB-9784-F79CC42E3F05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7D794CE7-D147-42E3-9E09-F1A33DDACFFF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3884BAB-DC43-4C8B-B1B8-D927E64C0869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A331F8F7-CA21-406C-8D8F-960BABE14F35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F794D562-E023-421B-9962-41F634AE7C05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1F4F3992-A23B-465D-9CC3-61EC70EAF9B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0D7CD9BA-B039-475E-A917-8E526B4495FE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BCE4288C-6874-428E-9545-EF23307A5B54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D65D35E-6B82-4B05-83C1-B7A051980A1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14D7DA7E-CA87-449C-83C2-AE5897EEC658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95B0D20-C04E-4B06-8F02-0782D44AD442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BF16ADF4-A695-4D50-8784-FBCD5AFA94A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F5450C3C-5A2E-418E-B5A9-7A04008C3600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CBA7698-5062-460E-98A8-B09989B6D170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A771278B-79F4-4F6F-ADC9-99620F067776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CDA3E53-60F0-49EA-8740-A5CE5F82C2F0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D95D07F3-133A-4CC7-8BE6-C0063CCCA944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86C44FD-9707-4FB9-8A8F-108440B525D4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2F330BC7-0270-4BC3-A40E-93007A06202E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6E9482A2-29A7-454C-85E5-7DA005588191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55D90A7-53EB-4157-B06A-B09430B99830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D36C8E6C-9D3A-4FF1-A206-85F3A7E6CDFB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495C8725-D6E4-46B9-A291-FF663C140C45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915C717F-040D-462A-A302-8C444AB00697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83F90A75-A133-4DB3-B6CF-FA1A23D42BFE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3DC24FCA-BD8E-46AE-8596-8975604D9AEA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2F5C8C1-AFEC-40A3-890D-32916C65A452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138483B0-F4B5-4DAF-A387-B11C8209B207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1E6C09D-AE0A-44F0-8D86-F0F098516851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6E1AF6AB-3299-4206-A871-CC78DEE9BCDC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B2BCA9A6-C23A-4C60-9EB5-31E17BD05155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060319E-81F5-4186-906C-2C6FD00121DE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0DFF086F-57EF-4A1D-A0C7-514A41BC2C30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002C823F-A918-4019-AAA9-4EE57A4BA1D2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015D52E3-C15A-419B-9053-1B93DE7DF526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E609B678-FFDE-4E27-ABA8-C4E2DC054FA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5E5FCDF9-DFCD-4176-9442-935C8ECBC336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31830980-5B69-43C0-AC40-43ED12252B82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E4FF519-BEAA-4DC2-911B-B49149B84DF7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0311C67B-EEEB-49B2-A419-795137B19529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334E79A6-4C24-46B1-9905-914B96639E22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FE51BB9B-74DA-49CF-B7AD-EB47D0E7BBF2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4403A65-A0DA-4BE6-8012-FD64DB8C1664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7800809-CFD1-4E87-8BB2-44F2E189EE43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82767DE-85A5-44F9-935A-8C054C0AD02D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7D2CD8B2-1446-400E-B76D-4826E0058807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563A763E-2E2D-46A8-9A09-2EA882CB764F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FDD3C529-F9F4-40CB-945C-F0220EAA58A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0BA5D1-8E35-4CED-9F84-F4F76DE2B2E6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5E6C192-A302-462A-A238-55E2A12B919D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2209B501-CC3C-4831-9EDD-0E5D796A750B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6DC067A5-1538-4EF0-961E-CF91779AB220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0422F0D4-8BE9-416A-86AD-B5D03067C615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252332B8-6D40-458D-BD7D-FA45D342BB1F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F9D271A3-19B2-43F7-89F9-F29E556222CD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0E8F4DCB-5483-499A-B72D-CD4D27E47208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5D58A6E-1421-462D-851B-A541CADE4597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CF6E978-E6A3-4E28-B48C-5B2F13638534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929092D0-582C-4097-8F4C-4EB1A2C7EA4C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900CB207-087E-47CE-8AD4-BCDE0764DC8E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A69FF0B-5E17-4AF4-A8B3-599499B1957D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ADB0F6F-1CDD-4FB8-9D68-45BE9B9943AF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DC51E39C-1E6E-404A-BA15-A48AC31698DF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B1DF6320-2719-4BBE-B772-BDB8A206D6D3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70887775-4FB7-4E8E-A540-78567A2FCA3A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22E0B499-7BCE-4E28-9306-EDDF1AEA6042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B6E6A8D0-5039-4ABC-AE1C-BF89AA7AFE4E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8E5F2924-7410-4270-BD4F-54606CA23B1B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14FDC4FB-AC4A-4FDE-BAFA-DFCB2670C03E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D5CBEC64-D664-4AF2-89D6-457B83B37AC3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F38EE161-04E0-4E91-AC33-4A23A9DFA41D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9E1208-026F-447A-A7A2-D2F24BE6635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1EA15F2-449B-40F0-9562-1687936D5D98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0F421927-C9B8-4B0D-AE06-200D80FCE5B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600E6BB9-C199-41AE-B8CD-68DD07417314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B94CAAF2-08F7-4374-8536-CFD427C298BB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F93C2788-3CD8-40FD-92E3-C0ABF648C40C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63CD8F10-0AE6-4055-8CF6-E24DF6CC7772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6926210D-F86D-4C52-8513-1612507B861E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4F928FA-E70C-4EF6-8761-BC2F3E8DCA8A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F29DBAC5-9AA1-49B2-A4CF-F63690AD92C2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9F7AD43-7D18-43F7-8668-FA339C6D0B81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0216DD7-A2C9-4E64-A4C7-45DED34B65E1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6C916F1E-E126-46FC-A9BC-ACD081A36F9A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AAF86D6D-B203-43A2-83C0-E75846E02573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B87ED2CB-8ED7-4979-ABA8-953FE2D6CF9A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C67F7AA4-7589-4441-82A8-7A1184B26676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E684E4D-64D8-4BD7-858C-25BEA337DCE7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65CBE22-745C-4221-9FDD-9FC7BF0FE765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8D464300-0639-4F6A-8BC0-1E228BEE0AF1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B08433D4-0D11-464C-AE80-14DF63DB0E93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D63BD5C5-4366-4FB9-BBCC-E255904C8A1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2D58EB16-4A96-48C3-A096-F61DC733C688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36849752-C12C-4692-B995-4F297E51AD3E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E2C2708F-C059-41B3-83C9-15D797BE31D7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DB0769B-5504-4B98-9890-E391C7FEFD40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2C713997-F1DB-4F0F-810F-5773A83FB2A7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A4A5F527-A61F-4B7A-A28D-B91083E3F3D2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60D8F14-9E21-471E-818F-3D96F9E14632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D57ECA77-6443-42D0-8D03-2C5183F82BE1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A790FE2-03B9-4985-97B3-7796BAC75AD1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C42FE64C-4965-4B60-9D9C-E0207F50FB2A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7EF07AB3-2E1C-49A0-A527-8C2F982C20DB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FD539CD-AFB3-408C-976B-8E1A6F9CDC98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C2111CB-EF17-4E80-8662-20E91B65AA9E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F0D9602-1647-4536-B2FE-145AD60797F7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86D7418D-09EB-4E5B-80D1-1875CA18B141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BBED9627-CB43-4A5E-9DEE-33C3BC7B980F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AC430ECE-8BFA-49D0-B33F-2F079511B3D4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246B4188-A5DA-4566-BF36-C5D7644CFEE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EE88676-5430-4DE0-A745-399D4E0DF857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21EFD2C9-CF9E-449F-869A-E3AB1B591C58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AD274963-CB5A-4C0F-BA1D-2479699D40CE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C2231D3F-2C46-445A-B54A-668EA5CF2E92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38E7C2D0-E1F5-414F-9865-455555FA7DD1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DC363281-6997-4DCC-B090-CBEFFDEB2CE1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537BB3B0-93A1-4232-B262-2A7A23AD80A1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E71C1CB0-D5B9-47FB-9817-AF94E00070D1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76EA239-CED2-4ECC-955D-70148B3EE94D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B06F2B65-D717-49B4-9958-A6973833D1F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8D24D6FD-7217-432F-BC55-B9702E051A68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221EBA23-162C-4171-B001-4C734B9FFFE0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9FCF586-3EFD-4EAA-B171-2C8AD076C47E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E2701315-B2E9-44F7-97FC-716FFBBCC1D6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49EACFA-CE43-489B-A235-5FD728672484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8AB19DB-4C64-4342-8DE3-5AF2CEE102F3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989BBD7-407C-4F27-9BFF-95E54D5C8867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AD654FB-393C-4622-A598-9B706BE3CD0A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DAE300A7-CA54-446B-A058-789D95593478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7801435-53B1-42EE-B39C-0E13395932DC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92BEF0DB-1A31-4AB5-8356-57981B1A27F0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DD036D2D-57FA-4EA4-A1E6-68ADB6C49E5C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EBE2487F-025A-45CD-A85F-887834E5EE55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A73949C8-87DB-4B3B-B5E9-D0ED24F64E47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3B99506-6754-4B69-9C74-82E460A4FC1C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2F5D5AD1-F9EE-4F23-AE0E-78F9BD0526A7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9279F550-1DFA-48A8-B83C-9681C4013791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8" name="Group 647">
            <a:extLst>
              <a:ext uri="{FF2B5EF4-FFF2-40B4-BE49-F238E27FC236}">
                <a16:creationId xmlns:a16="http://schemas.microsoft.com/office/drawing/2014/main" id="{4F3646D5-0988-4369-8988-00D85B874C60}"/>
              </a:ext>
            </a:extLst>
          </p:cNvPr>
          <p:cNvGrpSpPr/>
          <p:nvPr userDrawn="1"/>
        </p:nvGrpSpPr>
        <p:grpSpPr>
          <a:xfrm flipH="1">
            <a:off x="844972" y="4636278"/>
            <a:ext cx="270931" cy="344010"/>
            <a:chOff x="6843236" y="157160"/>
            <a:chExt cx="947072" cy="1202528"/>
          </a:xfrm>
          <a:solidFill>
            <a:schemeClr val="accent1"/>
          </a:solidFill>
        </p:grpSpPr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BC0B6B41-1F7E-443A-B3C7-D4E2C74C0438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38EFEE21-31CE-461D-AA24-D9A341EEAE2F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57FB5D4-54F9-44AF-B3CA-88E9DE39E332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15680CA0-F9D5-4139-86BA-0C4A8D1181C5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810851D-E59B-473F-BC43-8AAA4D52109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659CAFCE-FCCE-4F0B-9664-1986E4978B00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5449434C-7AF6-4DEF-B8AA-EB895771EDEB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70073711-32FD-4830-BDE5-26AD3566357F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5FE2453B-FDC7-4F4E-867D-D03425B90DD3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16FCCEA4-0CAC-4213-9B60-DE290C170050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09FC34F6-39D3-4874-BB3C-91BD5CD53C8B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25B0B08-95AB-4A5C-8E82-ADD5644FBDF4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218FD484-0034-4DF7-B29F-B7737FABDD15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5AD167D9-6AEE-4DBB-9D76-76C120A37A1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C846068-5946-4B2F-B7B2-F255B5DC4F11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A327B83D-0F58-4659-9921-25F2DA1F81F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D4BA6E0-ABB6-45B9-8E18-3974258170F5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85C257F-5F9B-4217-AE3F-ED3AFD53C2D6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E04F0FF3-06F9-4186-8967-DA3C436F41AA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D233EF4F-4514-4E29-9862-69162F23B26C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26C7CF03-CE26-4D43-B449-B2BF5A79F1BD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4AB9752-3191-4696-8A87-AC4E5E3AC27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AEC43DF6-07DA-43F6-BE0B-DAC07D5B1489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7ABD79FC-ECA9-4680-989D-05F5EDE51F59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5F8D06C3-7E24-4DD9-B4DF-8793A479D0A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743D0C6-316A-48B1-9F8A-11C71244E910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4171E47E-DAE3-4C3E-B673-7F32B22EDA62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EB89D2DE-4F5C-4382-B049-9519BC174E64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601FC9AC-BCE8-4990-BD57-882F49E32611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DF5A0D59-084D-44D9-BD30-E7EDE59F8CEE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CAC482CE-0366-4B7E-81D9-EC87FDF48B56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CA12BD4-E621-4F3E-9308-ECCF73E88608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2105697F-18BE-4740-A537-F7D5C1ED59B7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1632308D-D437-4A31-AFEA-338415E75D32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093D0B34-9133-4E70-9259-89CAE28D6CC0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04D81739-B824-4B29-88AC-A910E51E59D0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DB0902E5-582D-4866-BD0F-7CA946625DFC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2ABACDD-F662-47B2-990B-96B8A9454D18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99CCFF2D-7805-4147-8E36-494D999D2666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1C3703E1-FAE6-4F6A-A46E-87DDE853CE39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A14A5595-84A6-4209-AC6D-A5285414DE92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43BD6FDC-9FFE-4A4A-B744-F20C501AABE8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2038596F-CEF5-4393-9DCC-608BCE54B62D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5D4FAD11-4B2A-45C0-8664-565137D19FFD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02399857-0885-4846-AC71-864D9F6A7A23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467675B8-FB86-4A41-B2BC-A5468ED64B1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4C6B291A-312F-497E-ADBD-876E0ACB5464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1A1B85AB-5A61-4EFD-ABB7-683A6D4B909C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6AF47AA6-2A69-4579-AC3C-9DF6C1FC5894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9680F079-610A-4EE6-9321-B9CF70256402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35E13680-CC7D-4BEE-BDC0-89931FAFC2A6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83A24C1A-069C-4F95-AB2A-7FD90BD1A992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AE1742DA-DBC0-4B76-944A-57FF8C2E326A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9010F611-C7D0-4091-B72D-46ABCC0FE7E3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459E210F-9A93-4B0E-B3AA-E2641947763A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6320669-8615-4A7E-A6F4-CAFD5861547E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D5D1A7E8-C8F7-4944-B60D-CE372212A10F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DBEE0D55-3815-4F2A-AA8F-6C0035DBFEF2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8088A572-C462-4BC7-B4DC-5EDBAFDACB8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B4EEC4D3-9BB7-430A-B831-568C857C88F5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A0BE4888-EF3F-4906-B4F6-1F6398993B2E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91704A19-9400-4441-AE69-7662823DB52B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D0CF565E-5536-412D-ABDF-E55C9144F339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F0FE3557-658C-44C4-926D-5166DB33F749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A7C0B374-99C2-4154-8EE9-7AA73E6E7127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0F7A042F-21E3-4956-8703-B1BBAF75FF2E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B14B329B-CC32-4F2D-BB28-0246B53C2356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B9C08DE0-B2CA-4179-9A6E-3430CE5157F0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AE4C03CB-25AA-40DC-98F8-F0428D20F60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67068892-5EA7-4A47-BB44-86B48FF53338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DAEB6C44-1658-49BB-9E5A-9BCFCD57A5A5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0B987E61-8072-4AAD-BDED-317785C4C82D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3BA196E6-B740-4E9B-8CAE-DBD3B2E0DA63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EA1170A2-E0B1-41DB-9701-35DAF46AD3E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22622044-9C63-428B-BCBF-DECDF4D388B7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12CFC69-23D6-4CE2-B64A-28FE09F073C4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D57B4E8D-5389-458F-8033-0246CDE7DBBA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8F153D3-9845-4F08-B2CB-03779AB92488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C565A6C-6578-44CF-859F-C418387F662B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262E627-3013-4082-9409-155D9EE4A787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40D2997-2C4A-4264-A640-7C0F489513F2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65D995DF-302D-4C1E-A7E0-A583EB3BED17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BADDDCB9-2715-4439-8AC4-A58A15C7A581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053274A5-D293-4E3C-9B12-408D70AE2B8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92C4350-10C1-49B1-9B5E-9EA51BAAD79B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5B1BFF90-207A-4BAD-8C1C-6ECEBC351829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7398F21A-935C-459F-8F19-DE2EDA3DED3F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9B795438-A6E9-4A8D-B576-9E140D5C84FE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0C6E9E32-AF32-41C0-A90E-B5F46EFCB09A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85F1DEB6-DBB7-4923-AAD2-585A0697EE57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E25317D8-4798-4CE1-A019-31086D32B64D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4E0464E0-3F63-4A20-8708-DCFB3E86293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788E41F-3CF2-4E8E-8709-5A2BD0A92950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FA6D2FE3-9E57-4B5F-8141-0D2D3515A8E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400D427A-EA37-4B14-8D91-9E89593B8430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46FEFB98-88E3-4C44-999C-3BF4263DDC51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65A2C406-7788-41C1-A003-A687B3E755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FE3C3630-E70B-44D4-801A-2DF2E5ADDC07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379BEFE2-8673-434E-A498-C1C0D4E0C6CA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B470AE7F-2D7D-400E-86A7-85C626770A11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1B178F65-DC87-43B5-9FC0-6CA8F3F312AA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681155CF-8869-409A-89E4-0A9BC38E2217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E57AB052-777C-4C70-8EDE-837C5F7D9C63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3E609035-7B2D-479B-9757-43CF1283BAC7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49F179DF-BDE3-404B-9C1A-309AF09674A9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4C9FB26A-394F-4A59-8716-B77C833A5427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8B097C0B-6E27-4BD9-9C74-45AFEA374460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1A54344F-3C29-487A-8FE4-95289EC6CF78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DA1671A-AB41-4D6C-A89B-F40E31DDEF50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A696AB92-4857-456D-9373-F92209477F84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7273B6E8-7A33-4DBA-B98D-A4F11070748D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4AF724D1-C836-4345-A474-9CA0423755DA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B0060E6C-7DE1-4820-973B-3CCC53142093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FCBA984B-CF2D-4DFA-A17C-AB925869A5E5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B4E7C107-FCC7-482D-A620-4CEE448A0FD0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9DBECD6E-2989-4DBA-A16F-7C822DAC7CCC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3D2EABCF-1723-42B9-ABFF-FC7CC6F418A2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B1DCDA-8628-431D-B737-D0BF87E0416A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7AD58FB4-6135-41B8-82E5-535D717A56B0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CC33EB0-E9F8-4C2B-9FEB-1ACF0CC51E74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0D063D62-2DA1-46CE-8B19-D5B8120E60E4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DA31ED0D-FCA7-4BDC-BC5B-0348C1AC25E1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95943735-5A5D-4599-A97C-F4585B1D3A9F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976CAF0-2FC3-4624-BD79-59E133D90D7B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0D76597C-48F4-4F99-B5DF-5C4E0D12986B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CF1B1C8F-2EAB-4D4F-80FC-FFA95F08AB59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B64C7F32-D4D1-4B09-8039-C12E7FF3583E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319CD144-7C6D-4D8F-B96A-754C1E76CC25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FCCA25E2-420E-4638-B44F-C9E450BA2125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53B6F233-1DD8-42F1-92A4-5BEF02DD3B65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EA9F2E1D-71E2-4168-BC99-12F8981EE140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6C8CDA0E-1B7F-460A-B3CE-6DB7F489BE48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3CE68C7A-185A-4A34-A51A-2B583301B5FB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FB7682D5-F952-46E8-9BD1-8A534AA30C2E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E7D18A5-0642-44AD-BD95-E0F448E90858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9A37342B-4E0A-4376-A96B-9A3CD732E316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0E72A33A-1F43-4915-8F3D-1B27AB685957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9AA4E2EB-C777-458F-855B-9ADA37EC36D8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9A453440-392F-424A-B21E-4D8965D992DC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8B814CCC-DC66-4FC5-9B5B-76D22F3EB38D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0B9B94CC-B643-44CF-A2D4-A6BDDCBA3E83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4ECAE63D-8525-4832-9B4B-9EF5843C56A4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CA634068-5AB9-42EA-AF09-699910F3C9EF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9CDC5003-8C0A-43D3-ABF3-33912A94398F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BE2987D-7CF8-45FD-9B95-1385C99FE9D0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C47FD27D-FB92-43BF-85F9-406E9248BCE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ACC26871-DE7A-4E76-ABA2-545CB60BA036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54E04102-21FA-4A50-8ED2-A37F920F882A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A9E15873-4A65-4572-B496-AA8B6B47FF9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8FAE8C77-7C60-4B70-A796-BC15B2E09E3B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37B30984-7A85-465D-93FA-F6A0545EC851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2FE729B2-F16C-4AB4-9ADA-C391AE855145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C0B39135-58DD-43A2-A28A-5C53923E31C9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B0D180-5D43-4383-A1A5-530FE63F3A5F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3B27B388-8090-49F5-9D3F-7241CD2F0D6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03AF11F2-FE0D-4556-BD48-6A47B4982CAF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DDE3A3A7-FCB3-45B4-B3A8-85B179C39848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E92115D2-B5AA-42F5-A315-52094EC5F11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E275DAA4-117E-4AEB-A4E6-A94597EE91E5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93863E2B-513D-45C5-8393-B9D6DA79CD87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BDDF95AE-8FE6-4196-8AE9-F7173381A86F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E5184B02-46A8-4D10-8EC0-04D96CC9D813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129F2AC7-6360-4922-8776-4F3470F4D8C1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B9F86077-22FA-40D3-AA4A-5319108358B2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8AAC76A-EEED-44BF-8555-0CCB503B490A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C8E2DB66-7C53-418F-880A-EA4323988AA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39B15569-AE16-4D05-9173-7B4CDBA4A3F6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FF2BAD92-263D-4068-AB7D-5EAB7E220E84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113C107E-7E64-4D13-9C6B-BE1F1F14C03C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A8D2C831-8831-49EC-8260-3CA61FAC9C44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F5824086-711B-4C17-BE02-9087325DC142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20E622CF-9C92-4D70-8CCA-24F937311CDF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EE791029-30AD-4C9B-8045-30DFB74CF2BA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4BFB028C-633A-4E23-8901-EC17B73EDC99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4DF3B06D-0DF4-43DF-BE63-507A26B73B0E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D5E6B6D6-AEF1-4237-B3AB-81848B8C8F3E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2D85E760-0386-4242-AFCD-7B3131FD2ECB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6C1E4A39-3F46-45EE-AB6E-CF2EA88B0950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CB87CC51-0E44-4D3E-ACCB-6B48B6D60E2C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D81BC30D-D4E3-48A0-A71B-A872CEFBC249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EA5BBCDA-8997-492F-A3A5-1D446BA85F5C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BF0AF1CE-E380-4070-B1BB-220F72DDB1F3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05511A29-75FC-41BB-8E9A-3A7485845F3C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9875EB2-2B3D-478E-A9CF-3E31B823468D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3A630964-C1B1-4959-AD43-E84F97139BEC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1753CDAE-2D3C-46B4-97C8-530DFD6A5472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8963D405-E160-42F0-AF50-4722C92FF195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6EA5D71E-3491-4F4E-9B3F-0ADCF8B9E227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D6D8CE9-457D-4795-996C-BD522D447AF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A6EEC68B-8984-4F8C-AB8C-31CA202B5A99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889F2A37-207C-42A6-ADD2-CCB0155EAD52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A39380BB-D432-4E5E-B0DB-FBDAADD7D68F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9E018A8-AC61-43C6-85BA-6D3BB773113E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F4D00CF1-FA95-4918-845F-F145B53E3103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6D056001-FF52-4FEF-998B-AD8A39759CD8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77BBE46C-AC77-4821-9125-D926D7E0D5A5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A29DFCD5-C669-4DA7-A224-D40AC5FA5582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8057F3E3-1F28-4576-A3A9-5DFBDCA18187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6EB28436-278C-47B0-B231-68A928E346D1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351E527B-C654-47F4-B4F1-EED53EEA81FB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0701F5D7-2158-4650-8E0C-B4D409946D36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BE356560-3553-424B-9074-EA59D2115AAE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154A6F9F-6931-4596-8B96-3CC130D7D41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9661D50B-29EB-4D89-9FA3-E32DFADB9AF9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7A2B1E94-304E-487F-88A7-DD3D906EB61E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5B315129-E263-4F81-B7E0-244A0FA06843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AEE0AAC0-A2C9-481B-875B-D2F0781670CF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C62D0EC9-FBD3-4CA1-A7B2-7B3632B86B42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A548B94A-06CF-44ED-BC09-E69D9FD37936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08247976-CC1D-428E-8E78-D3BF78BBA0D5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5EB015A6-7D03-485B-84C3-A1B8020DFD5F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5BF12F9A-AB0D-464B-A44A-EECC528C8767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13961D9C-78AB-4FEC-B7D3-F5F6A0057B51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69EAF25E-6B75-49BD-9533-7396C823EDED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AA459D0C-E5C5-45F8-82E7-D4DBE77EB373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27ADEEF-5BA6-4A9E-AF73-5A4FC2AFEC20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D910AF25-4B61-4B25-9A72-D7FEA5DC3A3F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E210D099-3E59-4721-8111-F3B25C6F99FF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59EA3483-B051-4ABA-897E-50E35919F8C4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E445664F-A48F-46BE-AACC-F6326892CB2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76BEA2E3-A175-4B10-80D3-117CF807B4FB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512CD8D6-4571-4F62-93F2-96D58AF22750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72FB209A-D825-4DD6-9B8C-EF2AC4E99FC2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470BF3F8-7828-417F-98C9-821E71E0DF02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BACC9D3C-0C0D-487B-933F-66B5D50DA344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E61B71C8-13FE-48D7-8167-CAB9E9860D88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65DBE87-DEEC-48C1-A461-F871E8117C95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44005970-FF4B-472E-AC1D-53C465050A9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FBFD9862-C08D-4FAF-9734-53520D466C8F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B72E2ADD-FFB5-48BC-9511-24DB7A814AAA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24B69873-3F17-4D7F-A943-C34255AB8BCD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2A4F09FE-F71D-4490-A0CE-A4F13F005804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FD2A62EA-0E9E-4E62-92C0-85388A07591E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8A87B40E-580F-4129-A30F-987A28F015CA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98CEF4B9-F28A-436C-BC81-8095D21B2BC6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D0DE38B4-C4C9-49F7-B8CC-09CA17E7CC18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3AB6A290-872F-4BFC-A241-756F9FF7A4E9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D617DBA6-9B82-4F80-A420-0238163E5A05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BDF548B2-E454-42EA-9A28-ABFB3CC4BC8D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BFF94C6A-56BD-42AC-9477-EACA57748042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7EA934F9-1A9F-4C1C-B5CF-D67A2DC387B7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8462C88E-3FC7-4D8A-A0C7-7AC6C69294F4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661FDB5-88B7-42E5-82BC-AA0373D84D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30EBA07E-139B-49B2-952C-0082DB5F7978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5CFB2E8-4DC0-4106-BA0A-74B10A058C8E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DBD9B751-8A4A-4140-B0FB-C4EEB0343F57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F6A55A43-0913-422A-84CC-ACAC3AE737AA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C52D2D0F-90FF-488C-A079-EB90A3872A79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6296BDC5-A24E-4826-9031-DE205289C2A9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04AAB8A2-C59C-4F37-A13A-A35D9EAB2795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CAF469F2-2C36-4C9E-96B1-363F9095AF2C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1CE06608-AB3D-4048-846B-D21BC1EA14E8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6D743C93-2FF0-4805-9BB9-896AF9BF17B6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46ED2535-E773-4744-8B09-979EE0AA86D1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ADD842C4-EE4D-4CDC-A45A-9B5AB34B567E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78291934-DA7E-4D33-B7A2-781C76BC968F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B9262365-DE32-42E5-9B15-CCFC205B0ACA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0D76776A-3306-48AF-864F-2A4E4464D777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8AA78B15-DF8E-4506-94D3-D63581F9F8DF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837B458D-0F46-4B14-A3B3-24A344C33AE6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6A04374B-2CD1-498B-B824-FDB10C61FE95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1976F938-392F-45EA-9506-DB092AD0E6E6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BF2079B-84AF-4B66-8F4D-1818B1BD48A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4F8D223B-364A-49F7-987B-0CE1153CBD95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E14C8A6A-90FB-482F-A85B-AF79425DD6E5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99DAB7BF-F25D-44D3-8564-5D1EA86DD7FC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F161B54D-14CC-4104-97A8-2F84222FFEE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FAC94DD4-45BE-48DA-B4C1-E613EFE29AA3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7618743B-52D7-4999-8672-986FA06AA9ED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C858C076-77CB-463E-9800-A9F41A1AB94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95B1AEFB-75A9-4D07-8BF4-582D921CDC06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C4FBB272-7586-4C96-B1CF-BA2ECE70F29D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2634A2A5-65EE-4317-BD28-68F0BC0B2C14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967DE6A4-973C-44AA-B6C4-50AEA462AF81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8F95F1CA-66EA-48FC-96C8-A358CABBA863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990E4547-A714-4D04-AA7D-FAC02E04EE68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406D5F2E-A1B5-4D0A-A18F-9DA680B02823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B3F1D940-2C39-4C09-9DF8-EC54F6C120D5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303D3558-D6BD-441F-8608-A7B08636AF3C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7BD3A956-A5F9-4256-8546-E41BF6E8FB5B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FB943B8E-85C3-4B6B-BC00-6383AA1356FD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F35C2C72-67C0-4195-A6EE-318B695B685C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35A576C3-7409-4F61-94AB-6E6169C52B71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5CDD4FBB-2FBD-4886-B48B-0B7D370F49B6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0A5D3892-EFFE-4C91-836C-F821417162FD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DE89CAEA-728F-4AC7-845D-EE218989977A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8894CCB2-54E9-4AFF-A9F1-7E782E6E93E0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7361FF8-A345-4334-B678-4A703F4E1B27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6E5CEBFE-4A0A-4041-9D5C-E499BE2BA3E3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9B89ECCD-3AE5-493F-834B-C2A23C312BF6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541902A5-5424-4817-A0A0-EFACBF3B5A2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B375632A-CEC0-4C1B-823A-D5CEC986E0B7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60AE167A-C89A-48CE-BDC2-B87194A73214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02395CBD-A331-4E69-A499-8EFEBD9BF19D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EFA29290-BC85-47F0-90D2-D132636678E6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D7D646F7-3754-405C-87B8-7F3B4A526BFE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D5EDC369-71A4-4578-9D5C-DAE6D6C2730E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9AAB1B6D-65F2-4078-9870-34CF83ADD7E7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45225558-FA69-4977-8D82-0A94B9A82176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1014E445-186D-4121-8997-4637169BAF56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34ABB8F2-9F38-422D-84FE-1990EAF861B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CF178884-7DF2-4CB0-AA03-6245609AC3D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B4BB1FAA-547D-48E6-B54B-FA62B0A1EF4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F76048CC-FE67-46FF-B77C-98534BC63D07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331F9C5D-71D1-41B8-A044-3802777DC885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49733937-7AD5-48D2-9647-C8783D0987B2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C7F0D23-28B5-4324-A306-9695BF8D60E1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563671DA-D0BD-4A4A-B549-68A706EBC5C7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95EA1931-C03C-4BCB-AED3-87EE8A6C5748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4E3C38E0-8A87-4403-9396-509AB8FADBA5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9200FEF2-4E9B-405F-925B-6ADF106B0C7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E029420E-13A0-4D43-8177-3FEDF1D36B08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22750FAF-8350-42BB-BCE8-0B23FD81FAFD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88B5FF44-AB75-454C-B3E3-8032D5997B65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B0ADB9D2-BEE9-4011-ABEE-33A3E0D71270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62BE17-930C-4460-91F2-3DB9E6AE670C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F914C8CD-3A08-4766-A309-08F638C1C51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0067B596-7ADA-47D2-A2B9-94449040AF7C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8CC08D87-6865-4145-99C0-EA47F91A445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94E0B572-7E1F-4007-803B-11524E96CD8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0649E32B-8C23-4FC4-A246-160FD9A9CD24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02A6347E-F9E7-49BA-AA65-EC51ECA02BBE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7FB0A4E-7409-4B5C-B21C-87C9D88EC906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C3E75B0-EBD1-4270-B0E3-4AEEF86CA0CF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F25D5865-803F-4587-A926-DB11C1ACDD45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A296B573-E0D1-496E-B259-12246FF9C410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9F99402-077E-4C28-A968-F5A078ED9C6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4D41D84C-FE2B-465D-BC68-B421F952330F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60C31FF8-0443-4BE1-9538-9E9DCEA42D27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C156A89-1436-4494-B0E5-3B3B0BB6D7FD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1CF6A66B-FFE6-4F75-80B8-012DA5C49822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D9DCCCE-6D21-431F-AD47-92F322CAAB4C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9E9DBA4-E8AB-45E8-B933-AB0CBF1A0220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E30F6AB8-29C2-4407-8509-7D2EB1ED5DA2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6481E052-8869-49DA-B1A8-57148E271F4D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160EF07-1346-4794-9140-CF3BBF6BD866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CBE15B09-85C2-483D-BC50-511BD82FAC66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6764434A-A273-4D9A-AB17-A31E8518EBCE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8BB19824-C096-40E7-9344-81C458A661C9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9D31495-AF79-4278-A6D8-21ED62C1092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78AE40B7-BB50-4CD1-B133-C2BE04709FC0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8EE9DE69-03FD-45DD-93D8-DB933FC1C334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9CC23C66-1382-4663-AE0F-C6E71B35F895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8AAA6F7F-8F73-49A0-8BB3-7E41F6AEE6AA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736DDA6F-D3A3-400F-9167-135B7991EE41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FEF13EFA-A214-4226-9408-358878BEEF29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D24D5C3-CAB3-417D-AA77-A357DC6994FA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F4B3DC50-03B6-4A40-9302-56558D3B4F45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072C33C2-30C6-44EC-8907-1C015430F702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3B020B52-72A6-4B4C-9EA9-154C8C3AB46E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77C7D88B-00B5-48A5-AF60-E1208E1586BB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792160CA-F1F3-479E-BB18-9593C32C7921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0F60EE31-72AE-4824-9A06-766FC75B2FD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8A7F9ED2-F306-48DF-B6EA-0656841FDD42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041F3CEC-9986-4770-88AD-A1DC344F3A3D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DF969692-E2C2-4190-B26B-418BB2E3C92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1143975-A658-4464-A27E-CF103BD7E31F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5CCEF2B0-5F0E-4E34-962C-299074A0BA26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581FE8DD-02A0-4BD9-B4EE-F9F5C2CB0B1A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46A776F-A929-4322-94B5-6D0DDD0B4023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4B02E723-3962-4CC7-920B-6E72826D8504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A182C21B-035F-4AA5-B8EE-AC3FDAA88D84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A9AAA471-8C88-4F89-ACEE-C51B1481EF61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11C13E8B-92AC-47A8-81BC-3070AEFF2283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07AD385-B8D9-41CA-A7C7-54EC36050E13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911FC85F-05BF-4CCE-BC39-FCFA5A9DF046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F8485C98-7BBB-4578-9974-33E7E6998CC1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33342017-E0E1-472E-A9D3-369D3311A49F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8BE994BC-89BA-49A2-96F5-2678DFA53EE8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67A6B2DA-037C-490E-AD21-0BF81C92E1CA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22F82994-9A67-483E-8241-550C20DF2D54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03977598-4C0A-41C9-88A2-04E1786EFDDC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B8A71AC-FC3F-42D8-BB5B-EAAD0FCA492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7E22F873-95AF-4500-9152-9435BD66161A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05A5E82-8FC9-4A7C-A0EB-B600F2BD440F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7BBE7A14-AE26-4F1C-9E42-D8FFF6BB77B6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971508E-16E1-410F-A003-BBCF65EE1DC3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37E11345-97DD-41AE-BE75-FAE130D8F472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5C4D3F01-1A64-4D14-9AC4-859CDB32F2F9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0BEF79B-D2A6-4436-91B1-DBCD658AB33F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D7496DF-45A9-4691-BF7B-07794C97373F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CB236D52-26FE-430A-80D8-14BB467555FD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FFA22D8C-21FE-4F4B-892B-58B6EF28560B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BB7AE7C5-0A2D-450E-88B1-71014D4FA451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DCCD11B1-67A0-4A7E-93B1-CF00FD6DB87B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2CD8FFEF-7BD1-47E6-B13E-187A8BEDB397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CFA49155-CA24-4F65-9BDD-62E3F640FCFE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F0E036C3-4786-4852-B14B-DA0F0EBAEAA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A08E8710-0194-4039-ADE4-D39FA8F104C4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2D862FC5-BD78-4420-8693-D1F656330570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8DD9C386-6E46-49B8-9A19-FA302A31DFE1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7837000D-2E7D-4196-BAFA-EEAF60C3DEE4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51B93C58-93A3-433A-86A1-DAFF883DDA64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D85DD0A-6133-49A2-B6FC-35638CEF3BC5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E303674B-F4C5-47B4-BAB2-EF4232FAC3F2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0B32F96-8A59-46FD-9FB8-B77BBB817D60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52EE357-8E9E-48FE-9CE5-7329E465865F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FF1F950-DFA6-45F0-A043-B5B95A931A7B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6FB4381A-175E-40B6-941A-B5078DEDD993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DE36E7FD-453E-49C1-AEB3-137799C1BEFF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D87E0F2-7F0F-4744-84D8-4242CB5B0AB2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276E753-0F6E-486A-8ADD-FFB818F4437F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EA54FA0B-2625-4551-8E52-9C6B88A6288C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1013F13-7F1E-4985-8083-7A62E4ED64DF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37938AC-E741-4A8E-A55C-A24EAF181E72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A9A0B877-CA85-42A6-BA64-DD0B06DD9647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D6057C7A-E669-4DF4-B93C-51775B57814F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31E19DE-D714-47F3-A322-8A6B379614C2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10FCAB2-E1BE-4CB9-B77B-E03F2DBB91B2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7C500852-8D48-4887-B280-21A440C99A96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96F7E78A-92DD-4889-92A1-182AFF1DB4AE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A50551A9-7205-474A-9660-DDFE304FEFF3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1AD2B88-0527-48D1-B7B3-B1DB31E9EAE4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70B9B0D-17AA-4119-BF57-0E62CD80BD40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A7A484B9-FABC-4901-8331-623B54D0B6EC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54CF7E80-58AE-4553-AF58-5CFD9D754DDF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68EFD88E-A9AD-43FC-BEE9-A98329271E21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255C0FBB-F0C3-44CC-ACC1-6E1BFF77FE88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8E658D01-0969-4D5E-8F53-FAFE5B1F9B41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84C6B85B-78BD-4AB9-B84F-35368E7C73DA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ECF01A12-27A5-4015-A53F-F5670380201B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F28D0ABD-1F89-4C67-9D53-739A13C52A79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CBD59579-D4C2-4980-919C-58BDE842E953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EE8C04D-6DCB-424A-87AF-A93DCFBE462E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C088B56C-2041-488F-B811-EB8BA2B21B52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8B67D297-BDB7-4C0D-936D-E9F82AEA1498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DA00C2A6-ABBD-4AF7-ABC5-665C8A2EB9A8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053FDB6-3A7D-4C68-ADE7-EBAA35C62D2C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0E6AAE0C-A7B8-4628-8B49-6D6FF14CB645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ACC5F729-715F-4C4A-8C38-49036F56B98D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946B6451-7857-4516-94D7-58C651EECB49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74817079-9855-4E54-9C30-678295F3DBF7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229B1C77-A976-49C4-BCAC-4F27EB31E0BF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E54710E-8746-411F-866D-C919C07BA389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F6061D64-EE2D-4DCA-AD0C-A6589D3749A3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49575BD5-BA13-4755-BA4E-049AA5A9C6B0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A180B211-9E18-4C93-9320-8A4A0D35FE1A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36BD6790-8E67-43B1-BDD3-09BFF7DAF86C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F35EAB15-3851-4F15-AFD5-242885B99D4D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B42553-E79F-41E4-A782-36135CD04BEE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37853025-C187-4505-A6B8-7461ADF92EDC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492B3AC0-2AF7-4C2C-A054-D8906D5458EA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5BB04C83-1149-4F07-BCD2-C6113A5324E1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5ABD18A1-421D-4081-ABE9-3C5603E7B0C6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C7021CDC-00B4-4109-83D4-A5464B351979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C0D4620-A129-4D4F-B407-78C115693E7A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EE193E1E-E8C0-4EFB-B0A8-E1282A00C1EC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CA6C0FD8-DA7A-42AA-AAB6-F780376DCFA1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64F39F11-6629-48FD-A490-F04D88B6E575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7FFDE55E-10A2-4843-B812-3738332599D2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220BE704-C383-4CB7-8570-3C3FCE3B7E8C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91D78037-81F6-4124-9CF3-5FB1E88F32DC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CA530DFA-5F69-4107-90C9-6CAC983E18BB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8EE7265C-ABED-4BA3-A711-78101B134AF4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5DDEF78F-89C7-4000-B7B1-EB114D5AF930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C6044C64-1960-4F5E-867C-D5012B30227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462E81B-ACAF-4F70-A743-35433A18039B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D85166D0-3748-4D4D-9836-386AE920E6A3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F477223-D8C3-452F-BF66-5D080730FF7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3EACE030-F0D0-498E-A235-C180A1402999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74A4F332-340B-4B69-86BA-C322D9425927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BB25A32A-8B4B-4CF4-9A49-515A4A55350D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473A78B5-C709-4C3E-8C17-ABC9C0BA2C18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C7FD52A5-940D-4478-B5B9-482750E98DE9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4A136A2E-5081-444D-8B07-6231FE0F6A04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87309FAD-C379-4E5F-9EBD-43264AA86AB3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966377CB-F016-4CCB-B866-66C775567B92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BB4BA269-81C1-4CF0-96FB-C60252D67547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C36B0D5F-3A26-4C27-8B33-982232A7D5CE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1BBC688F-C47B-4F4A-8434-96C9F55656E8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62FCB2EC-327A-4103-9CE6-7A950470F8D1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7785A348-A1D9-4FCA-9D84-19C98A46AE10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42F0C84-BAA9-4311-A33A-1B31052A12DB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B337E394-172B-4CF9-90A7-B9D75FF3D492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76AEEA04-8E70-4C10-AFE9-0C862810B610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F64AC07D-CB7C-4C28-979C-3B503793CC0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D8BD1163-CDB3-4484-825A-158D5B5FC86C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56B7B835-C548-43AF-9C93-87F9FBCE3057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1D0A52C3-5832-4B47-9D81-088C8BBC913A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CC471402-F9B8-40FC-8224-674265500EC1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372ED80E-533E-437E-9D04-D143C7971450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8445253E-9B8E-45C8-9660-E8A5C28878EA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D653C83-8369-42F3-B64F-0A038D4EB99E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01B1A276-0ACD-4E65-83E7-0D151A2E54A4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39642B41-39C1-47B5-BE98-9D905D0E7A16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51150C89-3C1C-4210-95C7-52B5EC09B48E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6C35D54A-2F6B-46AA-9C36-7DD05A6B7F20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BA0A764C-9F9D-449C-9EEA-9ECFDE10B717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686FB22D-7D59-4240-A432-37770CB4F3AE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06F0747A-BB5D-4B22-9751-3DC39160423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93AC92B7-B23C-4AC8-BB0E-6CB4F8142C69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5BE90349-C9A6-40D0-A220-A8530F309EE6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499AE112-0FF1-450C-88C3-A3E86C473552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E7909990-85EF-495B-BC27-E0F93255ED0A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E580D75B-8AFF-4AB6-9316-C8819175776C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70CD014-9838-4BC2-831A-820E3D4CBA35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EE7F7A2-2F1F-4270-B76A-5BD16D8EC156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6A8C411D-116B-45EE-8858-BFBF6467B36F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134E482A-6D9A-4803-8844-A371DB41D177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9D82C91E-FEB5-4D9A-A4C6-08BB5F77FB6A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03D0A299-F0D8-4AD9-BE23-E47D78531937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B2728455-3410-47C4-8E30-B992AF3BADAE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5B0934BF-D4FA-4233-B37E-CD7F6ED58F48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1EE70047-FF78-4E05-A442-54581CC32A28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2AA83EC6-9A13-43C8-882F-88A57774C769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F67CEFD9-15C1-47D5-A2BB-45AE703CD485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88FEB01F-2F9E-4143-B8EC-8BEC6BEFC219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5798D515-0132-474F-AD54-FBBD28A2444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93CE5D94-E10F-4BE9-A9A4-15B0851FDD4D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5045ED70-E0FC-450A-9E9B-C7C9FB94C54D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6145584F-4B1F-4FAF-93C7-50175326DB06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3E38AAD6-4ED5-4C71-91EA-CCE3292943D2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41DBB3D-00DB-4011-816B-1C1DA4AEC28D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4D47775B-5668-4A63-B745-10686A921282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049F89BC-A03B-4947-816F-C47AE141CAD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35B4BC3E-B753-4FDB-969B-B8737788671D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FBC59A-9644-4213-8502-AA310624339F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94C05866-6600-455B-B215-A36460C08703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4C6B9979-B3A6-4901-BB65-7E5E7EF4B975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3CED76C5-E7C8-41B8-A761-9D1451B3EAE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213B2A4F-5378-41C3-B4AB-5CB54D842AC8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E4AC7B91-4CD1-4F92-B8C7-507B497C3F9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9558FB89-D6A1-4673-90CC-A6E1350858A4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DC90509A-9E9E-43F7-A208-194E3EA908F1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CBD20E7F-1C92-4952-8C1E-CE77FBE233E8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C9CB6A95-518C-4281-B25F-0BBDBA466610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B59E1BC-4565-492C-B70C-FAD00092EC50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375B1AF9-1965-4D74-AF65-8D3274E46DE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AC855477-72A6-45CC-A933-4FC6CF3AEABA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6BA6C3F2-6947-42E3-BFC5-7C3B56A10DFD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AF7839C7-8E01-4AF1-AC68-B46DEBF06A39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8284AED5-0A24-43D0-B844-64BA1431EC14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503A48DC-6157-4A6F-8686-9F33AC31879C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7B7C52F4-B6E9-4810-9F04-6A1F1711076E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D7D9ED68-49AD-45F1-80F7-4A274850FAA8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8E2C57B3-EA9C-4EE7-AD5A-46A719640C3B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EA0372AE-E8B2-4E2C-B0A7-5101403CDE58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EEFD8F1E-ACDD-4C3A-A2E5-1BD7B1BEE8EB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E287B88-F7DC-4EE6-AFA3-F33486345F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44F4EF88-A459-4ABC-B4AA-8DBE9ADDFDCF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563B505B-0D97-4CF1-85E2-1D3A94D360F0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323233ED-E1CD-4C0D-BC12-A8FB1E34E205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4CD82B67-2512-471C-BBFD-DCDF105BB517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DAA791D4-816C-48FD-A3F7-19BB9225BC67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708D27C-E7A8-4D78-823A-F60F27FF18AE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0A26984-E66E-463B-B055-EC647C69128B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45752A4-2D32-4BBC-B9E8-6E044115193E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A58D0DE-CFC3-4186-BE2B-B7AF680B92F7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5AE7D013-E06D-4DFC-BD44-82A3303778D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5D296DEE-C6D0-4E88-9F1A-9490CCABCFD1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F6B65614-3BB7-4E27-80EE-1E8A7B79AC67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1664FE4D-9A11-40B5-B91F-CBCEDCD03B8D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A669F6BA-6197-4FAE-9BDB-9B093362932B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CECC3230-82B8-44FF-B249-49D20FBB2B5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1298D878-17F9-4270-9B66-23A042E7E7D3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AAA65FA2-DE4D-4171-8292-B3249D7A2B76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B986F08D-C04A-4D6C-B93B-DADE9C01E015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8BAC1924-AF3A-404C-BAE2-49552B693F3D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7D78B7F9-229A-4C0A-B890-59E09338F834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9FA7EB74-7ADF-4AEF-8BE0-C8411F8A6C4B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EB88DF6B-269C-4C78-8F4B-D67A6C0A3A1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F1D73E29-9DFB-4495-9A08-95F610D8C97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A8254CFD-3755-4720-A279-F96243FA72B6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50166E85-BB90-4C56-A564-8C4D66F127E3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3A9B4EF3-50A8-40DA-9922-1E2E95FC8B9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0BC7D4E1-E32A-4FB7-8E95-07C90D0F5F10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EB427787-E672-4D0C-B569-91B5CEC75647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FACA7933-7EC4-4CFD-B564-7B1C8777EEF9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90F6B1F0-CE8F-4D35-9B4D-C7AB2A5815F6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B295E9BB-BA59-4FEB-ABD7-5D3786DB63F8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A70AE44F-8B54-4C7F-9DAD-6C83A3BF608D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41BFFBA5-B901-4A73-9F9F-80C478E71C06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13385F0E-263E-4249-93F5-77DEF03A465E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ED8CF45-5470-416F-96A0-23CBB83CBA32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5B4E7D8E-E422-49E7-B08A-848CBDB00C9D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F9BF3A65-4B9E-4905-A138-649D737670FD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FC53953-4904-4930-96A6-D45CFCDE87C3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F395E84-42EF-4FC8-8EF7-362549E8C626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4AE347F6-AD8F-45B3-94FD-0748CB2775A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A79C1CB6-797F-4A89-9FC5-ACEA1DF02509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0E7BA09F-E712-4026-987D-6E7806FB82EE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A535AF4-7E8B-4C87-9F20-326E5CBD67F7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B8EB9703-20A8-49F2-9531-0F0793E82697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62181469-9E68-4B9A-BD13-BE7BDD0F7C7D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A3DCAC3E-1153-4F9F-8CF1-BFA20B7A1080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3ACB2B20-2B5A-4643-8F06-B6CB6A3C8905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9F5549A9-F109-4DAD-AD3A-45A4ED9B0AC0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8116A47B-30D1-4C39-8871-C61906F52454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A06D4FBF-1E1A-4864-A32D-B4FBA69802E6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B41E650B-A2A7-4878-A03A-AE986EE2F600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62F61B45-2FBD-4818-A1B6-CE1DE5CBE013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7D3D9B2D-4456-46F3-8ED4-AC3C8BC85926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72435DFF-A762-4495-A07D-750572ECEEB0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8960A708-4535-466D-99C1-7E160C39C60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A3DC8101-F1FB-4213-9F31-29EF825DF013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6447620-2F42-429A-82F5-52BDE0B52C22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691AF23A-CB3A-4050-8AB8-51EC5D8E49E2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F113FF14-3F6F-4449-A040-3DE9E5F9904B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6EB66282-2B36-4BDA-A571-67D9C90E85F5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35C38DA6-97DA-4EA9-8E55-660EFC74EB02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49" name="Group 1248">
            <a:extLst>
              <a:ext uri="{FF2B5EF4-FFF2-40B4-BE49-F238E27FC236}">
                <a16:creationId xmlns:a16="http://schemas.microsoft.com/office/drawing/2014/main" id="{524BFC86-E744-42C3-9E37-7C218121DD3D}"/>
              </a:ext>
            </a:extLst>
          </p:cNvPr>
          <p:cNvGrpSpPr/>
          <p:nvPr userDrawn="1"/>
        </p:nvGrpSpPr>
        <p:grpSpPr>
          <a:xfrm rot="18823380" flipH="1">
            <a:off x="1483313" y="4959425"/>
            <a:ext cx="442463" cy="326412"/>
            <a:chOff x="3625593" y="6426852"/>
            <a:chExt cx="335279" cy="247341"/>
          </a:xfrm>
          <a:solidFill>
            <a:schemeClr val="accent1"/>
          </a:solidFill>
        </p:grpSpPr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0B2D1A6-0258-45B6-BA37-940F08286ADF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19E8FF67-37E6-4BA4-927B-A8C5CC0D714E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EB8859E3-B659-47B9-B6BB-687BA101293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25FE87D-99D9-47A8-9F31-FECC272B98A8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C277035B-35D7-40BE-828E-AE99DEC582C5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E90F11E6-EB2A-4FE5-B1CA-732E122032F9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EBEA6F8F-0E21-47E8-83E2-59046AA1D59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69F9023C-1550-447A-8692-6DD1E7FC1581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6ED873DA-1116-4CFD-BA8F-C9BDDD52D9A6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6EB1E424-9E82-40D5-AB85-FA8A0311065E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8373E303-F489-4B0E-BD31-DC6499072D15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5782D679-884E-4D2F-A51A-5EEC042F7445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C7668E2-4270-4625-A42F-30F11EBFBC89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80DD050D-6B3F-452A-9316-6AF269552616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50D86DBC-C8FE-45D2-8166-EB326F3A5F60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A435E42-1687-457E-9F0C-242A221022AA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221B6251-BB28-4FE1-A0F5-90BE9A375808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74482186-114E-4ABA-BFB7-B06A67A961F8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44566ADB-8858-4061-92D1-9F40ABB3C1CB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6E6F875-3394-4E84-A511-8CF2DDC2CB69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37CAAAF8-7F56-40CF-AD75-EB0FF37ABE53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15913191-73B1-4081-9F88-0975271F2B0A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72" name="Graphic 2712">
            <a:extLst>
              <a:ext uri="{FF2B5EF4-FFF2-40B4-BE49-F238E27FC236}">
                <a16:creationId xmlns:a16="http://schemas.microsoft.com/office/drawing/2014/main" id="{958736B1-4213-4B3F-A36A-4C5588759AC1}"/>
              </a:ext>
            </a:extLst>
          </p:cNvPr>
          <p:cNvGrpSpPr/>
          <p:nvPr userDrawn="1"/>
        </p:nvGrpSpPr>
        <p:grpSpPr>
          <a:xfrm>
            <a:off x="264083" y="6458165"/>
            <a:ext cx="1793928" cy="236043"/>
            <a:chOff x="8251658" y="4916654"/>
            <a:chExt cx="2895600" cy="381000"/>
          </a:xfrm>
          <a:solidFill>
            <a:schemeClr val="accent1"/>
          </a:solidFill>
        </p:grpSpPr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EE897BF6-079E-42D9-80E1-32253B6839EA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80F6C23B-0ED8-42D0-88B8-BFE1C5865C3B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85150FB7-5A52-42BF-9706-578309142D7C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5057F08-7998-4AB1-81B1-9A16B67B04FF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4FE897D3-B35D-4001-B132-4CD981C07996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FBCEF9B5-6459-4BD5-80F4-1CFFAEE63AF6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6A933CE-7AFE-4A8A-81BF-651840B8380B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CE753EAF-3BD4-4CEA-871D-B57A1C38E821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911B5FBE-7A22-4A10-BF1C-1D03DB6981FA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C0D5252C-B427-4B18-932D-459788C23F35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157021E0-C15E-4DAF-ABE2-3DA7F8136191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1898E604-9C5E-4439-A20C-19B6C2EF13F5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E16ACB4C-2CBB-4355-A8BE-75127C6024E5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17FE6D7C-0EE1-4690-B1B4-11EF78B0C22F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ECA6362E-5288-4F37-BC58-11B6833842C6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DB20B340-F921-42E0-A629-C710F02A482A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AFE7B9FC-1551-49FD-9BFC-31EF73ED1C8A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65E92FBB-E324-4921-AA52-315D7DF724F9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8FD2D06-77B8-460D-9525-683C7A4FEA52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A6CE6B35-9263-46B3-AEF0-E86DD470C302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130E0C1-BEDE-4B5E-8778-79C72813AF6E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CC25B81B-DDE4-4A13-9202-3A40C8B73B3E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6E6D16FD-9C6C-4978-91F7-E662DDC1F43C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A08E861-FC5C-45B5-A1B2-275DBA9CF86B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9BCF32A-CA16-41CE-91AF-25DC75ABC06B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4B40E019-2020-45AB-9E91-7C893FB50DAA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AA166827-60F6-406E-86F8-ECD3D6D45712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A7C5F4EA-C8CB-4C25-B0B5-A0D5B51FDCF7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2C6D8D30-19A8-4354-B830-554CAE0B9BC3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73031C95-B2B4-4316-948E-4595E9E274CD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03" name="Graphic 2714">
            <a:extLst>
              <a:ext uri="{FF2B5EF4-FFF2-40B4-BE49-F238E27FC236}">
                <a16:creationId xmlns:a16="http://schemas.microsoft.com/office/drawing/2014/main" id="{8ECC4B5B-0894-4B86-9BC9-FD848D9FF8B8}"/>
              </a:ext>
            </a:extLst>
          </p:cNvPr>
          <p:cNvGrpSpPr/>
          <p:nvPr userDrawn="1"/>
        </p:nvGrpSpPr>
        <p:grpSpPr>
          <a:xfrm rot="520099">
            <a:off x="1218351" y="5445213"/>
            <a:ext cx="616527" cy="807163"/>
            <a:chOff x="6096000" y="4249903"/>
            <a:chExt cx="1447800" cy="1895475"/>
          </a:xfrm>
          <a:solidFill>
            <a:schemeClr val="accent1"/>
          </a:solidFill>
        </p:grpSpPr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BF2405A8-771F-41C3-9C02-CE4E04548F94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704BD5C3-A0D9-400E-A294-9D9D9D5CE12E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723D650A-4F3C-4F42-BBF1-FF8877EA164D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F7AE3E30-1C53-4479-9816-74B70B96FAAA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1F856008-CD41-4FBB-8102-EDA319C926C5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44C7BD54-995E-4269-A772-769436F84D50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CEB26C7F-D952-445C-8567-24CCB7B2CB97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9242D3B-C8BD-4119-A655-8E220DB995F2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2AB3EE5A-FD2C-4558-81D2-208B8F1CF03B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26B5E10-D848-463A-A332-CF3512B8A9D3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7DCC130C-CC77-4418-BDE5-762ABC6BD76F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0700676D-BA5E-4D64-B0DF-4DC7DE21D50D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2CF27D29-B396-45B9-9243-1A37812D554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1ED2F695-EA68-4C49-944F-261E76B0F1CD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EC7DAF6D-4415-485E-B524-FF3FA863EE79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B0B5D571-7435-4E82-B929-B94A3F002BBE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B8F3D7E8-0838-4232-AF9B-8BFC4215B809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0EE8662D-E42A-44A2-971F-684B8FC2D3EA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66474" y="339509"/>
            <a:ext cx="9430252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919EF6-B417-4451-B188-C2C0ABEF2C95}"/>
              </a:ext>
            </a:extLst>
          </p:cNvPr>
          <p:cNvSpPr/>
          <p:nvPr userDrawn="1"/>
        </p:nvSpPr>
        <p:spPr>
          <a:xfrm>
            <a:off x="0" y="0"/>
            <a:ext cx="232209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657923-A0DE-46FE-BBC8-57B9510D394B}"/>
              </a:ext>
            </a:extLst>
          </p:cNvPr>
          <p:cNvSpPr txBox="1"/>
          <p:nvPr userDrawn="1"/>
        </p:nvSpPr>
        <p:spPr>
          <a:xfrm>
            <a:off x="188399" y="1103287"/>
            <a:ext cx="351732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accent2"/>
                </a:solidFill>
                <a:cs typeface="Arial" pitchFamily="34" charset="0"/>
              </a:rPr>
              <a:t>Education</a:t>
            </a:r>
            <a:endParaRPr lang="ko-KR" altLang="en-US" sz="24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DCF291-E914-47A1-9E07-2183A941A8E7}"/>
              </a:ext>
            </a:extLst>
          </p:cNvPr>
          <p:cNvSpPr txBox="1"/>
          <p:nvPr userDrawn="1"/>
        </p:nvSpPr>
        <p:spPr>
          <a:xfrm>
            <a:off x="188399" y="1454636"/>
            <a:ext cx="351732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accent2"/>
                </a:solidFill>
                <a:cs typeface="Arial" pitchFamily="34" charset="0"/>
              </a:rPr>
              <a:t>Plan</a:t>
            </a:r>
            <a:endParaRPr lang="ko-KR" altLang="en-US" sz="24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077479-776C-4BDA-9446-1C8D13201629}"/>
              </a:ext>
            </a:extLst>
          </p:cNvPr>
          <p:cNvGrpSpPr/>
          <p:nvPr userDrawn="1"/>
        </p:nvGrpSpPr>
        <p:grpSpPr>
          <a:xfrm>
            <a:off x="295274" y="447797"/>
            <a:ext cx="1618143" cy="491518"/>
            <a:chOff x="6442698" y="4204191"/>
            <a:chExt cx="3262908" cy="991122"/>
          </a:xfrm>
          <a:solidFill>
            <a:schemeClr val="accent2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ACF40F7-03F9-442E-96A1-09783D760CBF}"/>
                </a:ext>
              </a:extLst>
            </p:cNvPr>
            <p:cNvSpPr/>
            <p:nvPr/>
          </p:nvSpPr>
          <p:spPr>
            <a:xfrm flipH="1">
              <a:off x="6442698" y="4300261"/>
              <a:ext cx="727472" cy="887611"/>
            </a:xfrm>
            <a:custGeom>
              <a:avLst/>
              <a:gdLst>
                <a:gd name="connsiteX0" fmla="*/ 357783 w 727472"/>
                <a:gd name="connsiteY0" fmla="*/ 0 h 887611"/>
                <a:gd name="connsiteX1" fmla="*/ 158651 w 727472"/>
                <a:gd name="connsiteY1" fmla="*/ 29171 h 887611"/>
                <a:gd name="connsiteX2" fmla="*/ 46732 w 727472"/>
                <a:gd name="connsiteY2" fmla="*/ 118765 h 887611"/>
                <a:gd name="connsiteX3" fmla="*/ 5953 w 727472"/>
                <a:gd name="connsiteY3" fmla="*/ 254199 h 887611"/>
                <a:gd name="connsiteX4" fmla="*/ 52685 w 727472"/>
                <a:gd name="connsiteY4" fmla="*/ 406599 h 887611"/>
                <a:gd name="connsiteX5" fmla="*/ 222647 w 727472"/>
                <a:gd name="connsiteY5" fmla="*/ 566142 h 887611"/>
                <a:gd name="connsiteX6" fmla="*/ 320576 w 727472"/>
                <a:gd name="connsiteY6" fmla="*/ 636985 h 887611"/>
                <a:gd name="connsiteX7" fmla="*/ 378619 w 727472"/>
                <a:gd name="connsiteY7" fmla="*/ 689967 h 887611"/>
                <a:gd name="connsiteX8" fmla="*/ 0 w 727472"/>
                <a:gd name="connsiteY8" fmla="*/ 689967 h 887611"/>
                <a:gd name="connsiteX9" fmla="*/ 0 w 727472"/>
                <a:gd name="connsiteY9" fmla="*/ 887611 h 887611"/>
                <a:gd name="connsiteX10" fmla="*/ 727472 w 727472"/>
                <a:gd name="connsiteY10" fmla="*/ 887611 h 887611"/>
                <a:gd name="connsiteX11" fmla="*/ 651569 w 727472"/>
                <a:gd name="connsiteY11" fmla="*/ 684907 h 887611"/>
                <a:gd name="connsiteX12" fmla="*/ 413742 w 727472"/>
                <a:gd name="connsiteY12" fmla="*/ 460772 h 887611"/>
                <a:gd name="connsiteX13" fmla="*/ 277416 w 727472"/>
                <a:gd name="connsiteY13" fmla="*/ 340519 h 887611"/>
                <a:gd name="connsiteX14" fmla="*/ 247650 w 727472"/>
                <a:gd name="connsiteY14" fmla="*/ 262533 h 887611"/>
                <a:gd name="connsiteX15" fmla="*/ 277118 w 727472"/>
                <a:gd name="connsiteY15" fmla="*/ 194370 h 887611"/>
                <a:gd name="connsiteX16" fmla="*/ 351234 w 727472"/>
                <a:gd name="connsiteY16" fmla="*/ 166092 h 887611"/>
                <a:gd name="connsiteX17" fmla="*/ 427137 w 727472"/>
                <a:gd name="connsiteY17" fmla="*/ 195263 h 887611"/>
                <a:gd name="connsiteX18" fmla="*/ 466725 w 727472"/>
                <a:gd name="connsiteY18" fmla="*/ 298252 h 887611"/>
                <a:gd name="connsiteX19" fmla="*/ 709612 w 727472"/>
                <a:gd name="connsiteY19" fmla="*/ 278607 h 887611"/>
                <a:gd name="connsiteX20" fmla="*/ 657225 w 727472"/>
                <a:gd name="connsiteY20" fmla="*/ 118765 h 887611"/>
                <a:gd name="connsiteX21" fmla="*/ 549771 w 727472"/>
                <a:gd name="connsiteY21" fmla="*/ 30659 h 887611"/>
                <a:gd name="connsiteX22" fmla="*/ 357783 w 727472"/>
                <a:gd name="connsiteY22" fmla="*/ 0 h 88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27472" h="887611">
                  <a:moveTo>
                    <a:pt x="357783" y="0"/>
                  </a:moveTo>
                  <a:cubicBezTo>
                    <a:pt x="272455" y="0"/>
                    <a:pt x="206077" y="9724"/>
                    <a:pt x="158651" y="29171"/>
                  </a:cubicBezTo>
                  <a:cubicBezTo>
                    <a:pt x="111224" y="48617"/>
                    <a:pt x="73918" y="78482"/>
                    <a:pt x="46732" y="118765"/>
                  </a:cubicBezTo>
                  <a:cubicBezTo>
                    <a:pt x="19546" y="159048"/>
                    <a:pt x="5953" y="204192"/>
                    <a:pt x="5953" y="254199"/>
                  </a:cubicBezTo>
                  <a:cubicBezTo>
                    <a:pt x="5953" y="307380"/>
                    <a:pt x="21530" y="358180"/>
                    <a:pt x="52685" y="406599"/>
                  </a:cubicBezTo>
                  <a:cubicBezTo>
                    <a:pt x="83840" y="455017"/>
                    <a:pt x="140494" y="508199"/>
                    <a:pt x="222647" y="566142"/>
                  </a:cubicBezTo>
                  <a:cubicBezTo>
                    <a:pt x="271463" y="599877"/>
                    <a:pt x="304105" y="623491"/>
                    <a:pt x="320576" y="636985"/>
                  </a:cubicBezTo>
                  <a:cubicBezTo>
                    <a:pt x="337046" y="650478"/>
                    <a:pt x="356394" y="668139"/>
                    <a:pt x="378619" y="689967"/>
                  </a:cubicBezTo>
                  <a:lnTo>
                    <a:pt x="0" y="689967"/>
                  </a:lnTo>
                  <a:lnTo>
                    <a:pt x="0" y="887611"/>
                  </a:lnTo>
                  <a:lnTo>
                    <a:pt x="727472" y="887611"/>
                  </a:lnTo>
                  <a:cubicBezTo>
                    <a:pt x="719137" y="815777"/>
                    <a:pt x="693837" y="748209"/>
                    <a:pt x="651569" y="684907"/>
                  </a:cubicBezTo>
                  <a:cubicBezTo>
                    <a:pt x="609302" y="621606"/>
                    <a:pt x="530027" y="546894"/>
                    <a:pt x="413742" y="460772"/>
                  </a:cubicBezTo>
                  <a:cubicBezTo>
                    <a:pt x="342702" y="407988"/>
                    <a:pt x="297259" y="367903"/>
                    <a:pt x="277416" y="340519"/>
                  </a:cubicBezTo>
                  <a:cubicBezTo>
                    <a:pt x="257572" y="313135"/>
                    <a:pt x="247650" y="287139"/>
                    <a:pt x="247650" y="262533"/>
                  </a:cubicBezTo>
                  <a:cubicBezTo>
                    <a:pt x="247650" y="235943"/>
                    <a:pt x="257473" y="213221"/>
                    <a:pt x="277118" y="194370"/>
                  </a:cubicBezTo>
                  <a:cubicBezTo>
                    <a:pt x="296763" y="175518"/>
                    <a:pt x="321469" y="166092"/>
                    <a:pt x="351234" y="166092"/>
                  </a:cubicBezTo>
                  <a:cubicBezTo>
                    <a:pt x="382191" y="166092"/>
                    <a:pt x="407491" y="175816"/>
                    <a:pt x="427137" y="195263"/>
                  </a:cubicBezTo>
                  <a:cubicBezTo>
                    <a:pt x="446782" y="214710"/>
                    <a:pt x="459978" y="249039"/>
                    <a:pt x="466725" y="298252"/>
                  </a:cubicBezTo>
                  <a:lnTo>
                    <a:pt x="709612" y="278607"/>
                  </a:lnTo>
                  <a:cubicBezTo>
                    <a:pt x="700087" y="210344"/>
                    <a:pt x="682625" y="157064"/>
                    <a:pt x="657225" y="118765"/>
                  </a:cubicBezTo>
                  <a:cubicBezTo>
                    <a:pt x="631825" y="80467"/>
                    <a:pt x="596007" y="51098"/>
                    <a:pt x="549771" y="30659"/>
                  </a:cubicBezTo>
                  <a:cubicBezTo>
                    <a:pt x="503535" y="10220"/>
                    <a:pt x="439539" y="0"/>
                    <a:pt x="35778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25D7DF5-B5ED-4309-B17A-129416EB76CC}"/>
                </a:ext>
              </a:extLst>
            </p:cNvPr>
            <p:cNvSpPr/>
            <p:nvPr/>
          </p:nvSpPr>
          <p:spPr>
            <a:xfrm flipH="1">
              <a:off x="8343530" y="4300261"/>
              <a:ext cx="500063" cy="887611"/>
            </a:xfrm>
            <a:custGeom>
              <a:avLst/>
              <a:gdLst>
                <a:gd name="connsiteX0" fmla="*/ 200620 w 500063"/>
                <a:gd name="connsiteY0" fmla="*/ 0 h 887611"/>
                <a:gd name="connsiteX1" fmla="*/ 0 w 500063"/>
                <a:gd name="connsiteY1" fmla="*/ 0 h 887611"/>
                <a:gd name="connsiteX2" fmla="*/ 0 w 500063"/>
                <a:gd name="connsiteY2" fmla="*/ 887611 h 887611"/>
                <a:gd name="connsiteX3" fmla="*/ 245269 w 500063"/>
                <a:gd name="connsiteY3" fmla="*/ 887611 h 887611"/>
                <a:gd name="connsiteX4" fmla="*/ 245269 w 500063"/>
                <a:gd name="connsiteY4" fmla="*/ 305991 h 887611"/>
                <a:gd name="connsiteX5" fmla="*/ 360462 w 500063"/>
                <a:gd name="connsiteY5" fmla="*/ 379214 h 887611"/>
                <a:gd name="connsiteX6" fmla="*/ 500063 w 500063"/>
                <a:gd name="connsiteY6" fmla="*/ 432793 h 887611"/>
                <a:gd name="connsiteX7" fmla="*/ 500063 w 500063"/>
                <a:gd name="connsiteY7" fmla="*/ 233958 h 887611"/>
                <a:gd name="connsiteX8" fmla="*/ 307777 w 500063"/>
                <a:gd name="connsiteY8" fmla="*/ 138113 h 887611"/>
                <a:gd name="connsiteX9" fmla="*/ 200620 w 500063"/>
                <a:gd name="connsiteY9" fmla="*/ 0 h 88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063" h="887611">
                  <a:moveTo>
                    <a:pt x="200620" y="0"/>
                  </a:moveTo>
                  <a:lnTo>
                    <a:pt x="0" y="0"/>
                  </a:lnTo>
                  <a:lnTo>
                    <a:pt x="0" y="887611"/>
                  </a:lnTo>
                  <a:lnTo>
                    <a:pt x="245269" y="887611"/>
                  </a:lnTo>
                  <a:lnTo>
                    <a:pt x="245269" y="305991"/>
                  </a:lnTo>
                  <a:cubicBezTo>
                    <a:pt x="284956" y="336153"/>
                    <a:pt x="323354" y="360561"/>
                    <a:pt x="360462" y="379214"/>
                  </a:cubicBezTo>
                  <a:cubicBezTo>
                    <a:pt x="397570" y="397867"/>
                    <a:pt x="444103" y="415727"/>
                    <a:pt x="500063" y="432793"/>
                  </a:cubicBezTo>
                  <a:lnTo>
                    <a:pt x="500063" y="233958"/>
                  </a:lnTo>
                  <a:cubicBezTo>
                    <a:pt x="417513" y="207368"/>
                    <a:pt x="353417" y="175419"/>
                    <a:pt x="307777" y="138113"/>
                  </a:cubicBezTo>
                  <a:cubicBezTo>
                    <a:pt x="262136" y="100807"/>
                    <a:pt x="226417" y="54769"/>
                    <a:pt x="20062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ED3EFC9-254B-40BD-AE3C-9F2E4114B469}"/>
                </a:ext>
              </a:extLst>
            </p:cNvPr>
            <p:cNvSpPr/>
            <p:nvPr/>
          </p:nvSpPr>
          <p:spPr>
            <a:xfrm flipH="1">
              <a:off x="8986468" y="4292819"/>
              <a:ext cx="719138" cy="902494"/>
            </a:xfrm>
            <a:custGeom>
              <a:avLst/>
              <a:gdLst>
                <a:gd name="connsiteX0" fmla="*/ 383977 w 719138"/>
                <a:gd name="connsiteY0" fmla="*/ 0 h 902494"/>
                <a:gd name="connsiteX1" fmla="*/ 173831 w 719138"/>
                <a:gd name="connsiteY1" fmla="*/ 44946 h 902494"/>
                <a:gd name="connsiteX2" fmla="*/ 47327 w 719138"/>
                <a:gd name="connsiteY2" fmla="*/ 187821 h 902494"/>
                <a:gd name="connsiteX3" fmla="*/ 0 w 719138"/>
                <a:gd name="connsiteY3" fmla="*/ 446485 h 902494"/>
                <a:gd name="connsiteX4" fmla="*/ 99417 w 719138"/>
                <a:gd name="connsiteY4" fmla="*/ 792659 h 902494"/>
                <a:gd name="connsiteX5" fmla="*/ 375047 w 719138"/>
                <a:gd name="connsiteY5" fmla="*/ 902494 h 902494"/>
                <a:gd name="connsiteX6" fmla="*/ 539353 w 719138"/>
                <a:gd name="connsiteY6" fmla="*/ 878384 h 902494"/>
                <a:gd name="connsiteX7" fmla="*/ 639366 w 719138"/>
                <a:gd name="connsiteY7" fmla="*/ 807839 h 902494"/>
                <a:gd name="connsiteX8" fmla="*/ 700683 w 719138"/>
                <a:gd name="connsiteY8" fmla="*/ 691753 h 902494"/>
                <a:gd name="connsiteX9" fmla="*/ 459581 w 719138"/>
                <a:gd name="connsiteY9" fmla="*/ 661392 h 902494"/>
                <a:gd name="connsiteX10" fmla="*/ 427435 w 719138"/>
                <a:gd name="connsiteY10" fmla="*/ 732830 h 902494"/>
                <a:gd name="connsiteX11" fmla="*/ 372071 w 719138"/>
                <a:gd name="connsiteY11" fmla="*/ 753666 h 902494"/>
                <a:gd name="connsiteX12" fmla="*/ 280988 w 719138"/>
                <a:gd name="connsiteY12" fmla="*/ 694730 h 902494"/>
                <a:gd name="connsiteX13" fmla="*/ 245269 w 719138"/>
                <a:gd name="connsiteY13" fmla="*/ 510778 h 902494"/>
                <a:gd name="connsiteX14" fmla="*/ 334566 w 719138"/>
                <a:gd name="connsiteY14" fmla="*/ 576263 h 902494"/>
                <a:gd name="connsiteX15" fmla="*/ 440531 w 719138"/>
                <a:gd name="connsiteY15" fmla="*/ 597099 h 902494"/>
                <a:gd name="connsiteX16" fmla="*/ 638473 w 719138"/>
                <a:gd name="connsiteY16" fmla="*/ 513755 h 902494"/>
                <a:gd name="connsiteX17" fmla="*/ 719138 w 719138"/>
                <a:gd name="connsiteY17" fmla="*/ 303014 h 902494"/>
                <a:gd name="connsiteX18" fmla="*/ 678061 w 719138"/>
                <a:gd name="connsiteY18" fmla="*/ 144661 h 902494"/>
                <a:gd name="connsiteX19" fmla="*/ 564952 w 719138"/>
                <a:gd name="connsiteY19" fmla="*/ 36612 h 902494"/>
                <a:gd name="connsiteX20" fmla="*/ 383977 w 719138"/>
                <a:gd name="connsiteY20" fmla="*/ 0 h 902494"/>
                <a:gd name="connsiteX21" fmla="*/ 376833 w 719138"/>
                <a:gd name="connsiteY21" fmla="*/ 151210 h 902494"/>
                <a:gd name="connsiteX22" fmla="*/ 456903 w 719138"/>
                <a:gd name="connsiteY22" fmla="*/ 187524 h 902494"/>
                <a:gd name="connsiteX23" fmla="*/ 488752 w 719138"/>
                <a:gd name="connsiteY23" fmla="*/ 296466 h 902494"/>
                <a:gd name="connsiteX24" fmla="*/ 455712 w 719138"/>
                <a:gd name="connsiteY24" fmla="*/ 408385 h 902494"/>
                <a:gd name="connsiteX25" fmla="*/ 373261 w 719138"/>
                <a:gd name="connsiteY25" fmla="*/ 447080 h 902494"/>
                <a:gd name="connsiteX26" fmla="*/ 288131 w 719138"/>
                <a:gd name="connsiteY26" fmla="*/ 409575 h 902494"/>
                <a:gd name="connsiteX27" fmla="*/ 254199 w 719138"/>
                <a:gd name="connsiteY27" fmla="*/ 302419 h 902494"/>
                <a:gd name="connsiteX28" fmla="*/ 289917 w 719138"/>
                <a:gd name="connsiteY28" fmla="*/ 191393 h 902494"/>
                <a:gd name="connsiteX29" fmla="*/ 376833 w 719138"/>
                <a:gd name="connsiteY29" fmla="*/ 151210 h 90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19138" h="902494">
                  <a:moveTo>
                    <a:pt x="383977" y="0"/>
                  </a:moveTo>
                  <a:cubicBezTo>
                    <a:pt x="296665" y="0"/>
                    <a:pt x="226616" y="14982"/>
                    <a:pt x="173831" y="44946"/>
                  </a:cubicBezTo>
                  <a:cubicBezTo>
                    <a:pt x="121047" y="74910"/>
                    <a:pt x="78879" y="122535"/>
                    <a:pt x="47327" y="187821"/>
                  </a:cubicBezTo>
                  <a:cubicBezTo>
                    <a:pt x="15776" y="253107"/>
                    <a:pt x="0" y="339328"/>
                    <a:pt x="0" y="446485"/>
                  </a:cubicBezTo>
                  <a:cubicBezTo>
                    <a:pt x="0" y="604044"/>
                    <a:pt x="33139" y="719435"/>
                    <a:pt x="99417" y="792659"/>
                  </a:cubicBezTo>
                  <a:cubicBezTo>
                    <a:pt x="165696" y="865882"/>
                    <a:pt x="257572" y="902494"/>
                    <a:pt x="375047" y="902494"/>
                  </a:cubicBezTo>
                  <a:cubicBezTo>
                    <a:pt x="444500" y="902494"/>
                    <a:pt x="499269" y="894457"/>
                    <a:pt x="539353" y="878384"/>
                  </a:cubicBezTo>
                  <a:cubicBezTo>
                    <a:pt x="579438" y="862310"/>
                    <a:pt x="612775" y="838796"/>
                    <a:pt x="639366" y="807839"/>
                  </a:cubicBezTo>
                  <a:cubicBezTo>
                    <a:pt x="665957" y="776883"/>
                    <a:pt x="686395" y="738188"/>
                    <a:pt x="700683" y="691753"/>
                  </a:cubicBezTo>
                  <a:lnTo>
                    <a:pt x="459581" y="661392"/>
                  </a:lnTo>
                  <a:cubicBezTo>
                    <a:pt x="453231" y="695127"/>
                    <a:pt x="442516" y="718939"/>
                    <a:pt x="427435" y="732830"/>
                  </a:cubicBezTo>
                  <a:cubicBezTo>
                    <a:pt x="412353" y="746721"/>
                    <a:pt x="393899" y="753666"/>
                    <a:pt x="372071" y="753666"/>
                  </a:cubicBezTo>
                  <a:cubicBezTo>
                    <a:pt x="333177" y="753666"/>
                    <a:pt x="302816" y="734021"/>
                    <a:pt x="280988" y="694730"/>
                  </a:cubicBezTo>
                  <a:cubicBezTo>
                    <a:pt x="265113" y="665758"/>
                    <a:pt x="253207" y="604441"/>
                    <a:pt x="245269" y="510778"/>
                  </a:cubicBezTo>
                  <a:cubicBezTo>
                    <a:pt x="274241" y="540544"/>
                    <a:pt x="304007" y="562372"/>
                    <a:pt x="334566" y="576263"/>
                  </a:cubicBezTo>
                  <a:cubicBezTo>
                    <a:pt x="365125" y="590153"/>
                    <a:pt x="400447" y="597099"/>
                    <a:pt x="440531" y="597099"/>
                  </a:cubicBezTo>
                  <a:cubicBezTo>
                    <a:pt x="518716" y="597099"/>
                    <a:pt x="584696" y="569317"/>
                    <a:pt x="638473" y="513755"/>
                  </a:cubicBezTo>
                  <a:cubicBezTo>
                    <a:pt x="692249" y="458192"/>
                    <a:pt x="719138" y="387946"/>
                    <a:pt x="719138" y="303014"/>
                  </a:cubicBezTo>
                  <a:cubicBezTo>
                    <a:pt x="719138" y="245071"/>
                    <a:pt x="705445" y="192286"/>
                    <a:pt x="678061" y="144661"/>
                  </a:cubicBezTo>
                  <a:cubicBezTo>
                    <a:pt x="650677" y="97036"/>
                    <a:pt x="612973" y="61020"/>
                    <a:pt x="564952" y="36612"/>
                  </a:cubicBezTo>
                  <a:cubicBezTo>
                    <a:pt x="516930" y="12204"/>
                    <a:pt x="456605" y="0"/>
                    <a:pt x="383977" y="0"/>
                  </a:cubicBezTo>
                  <a:close/>
                  <a:moveTo>
                    <a:pt x="376833" y="151210"/>
                  </a:moveTo>
                  <a:cubicBezTo>
                    <a:pt x="408980" y="151210"/>
                    <a:pt x="435670" y="163314"/>
                    <a:pt x="456903" y="187524"/>
                  </a:cubicBezTo>
                  <a:cubicBezTo>
                    <a:pt x="478135" y="211733"/>
                    <a:pt x="488752" y="248047"/>
                    <a:pt x="488752" y="296466"/>
                  </a:cubicBezTo>
                  <a:cubicBezTo>
                    <a:pt x="488752" y="345282"/>
                    <a:pt x="477739" y="382588"/>
                    <a:pt x="455712" y="408385"/>
                  </a:cubicBezTo>
                  <a:cubicBezTo>
                    <a:pt x="433685" y="434182"/>
                    <a:pt x="406202" y="447080"/>
                    <a:pt x="373261" y="447080"/>
                  </a:cubicBezTo>
                  <a:cubicBezTo>
                    <a:pt x="339130" y="447080"/>
                    <a:pt x="310753" y="434578"/>
                    <a:pt x="288131" y="409575"/>
                  </a:cubicBezTo>
                  <a:cubicBezTo>
                    <a:pt x="265510" y="384572"/>
                    <a:pt x="254199" y="348853"/>
                    <a:pt x="254199" y="302419"/>
                  </a:cubicBezTo>
                  <a:cubicBezTo>
                    <a:pt x="254199" y="255191"/>
                    <a:pt x="266105" y="218182"/>
                    <a:pt x="289917" y="191393"/>
                  </a:cubicBezTo>
                  <a:cubicBezTo>
                    <a:pt x="313730" y="164604"/>
                    <a:pt x="342702" y="151210"/>
                    <a:pt x="376833" y="15121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AB1CBB6-D864-4898-B363-62C6123FA3CE}"/>
                </a:ext>
              </a:extLst>
            </p:cNvPr>
            <p:cNvGrpSpPr/>
            <p:nvPr/>
          </p:nvGrpSpPr>
          <p:grpSpPr>
            <a:xfrm>
              <a:off x="7313044" y="4204191"/>
              <a:ext cx="849881" cy="991121"/>
              <a:chOff x="6955856" y="5224590"/>
              <a:chExt cx="887612" cy="1035122"/>
            </a:xfrm>
            <a:grpFill/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6FCED441-357D-49C5-B60D-DA29D1861C36}"/>
                  </a:ext>
                </a:extLst>
              </p:cNvPr>
              <p:cNvSpPr/>
              <p:nvPr/>
            </p:nvSpPr>
            <p:spPr>
              <a:xfrm>
                <a:off x="6955856" y="5397559"/>
                <a:ext cx="887612" cy="862153"/>
              </a:xfrm>
              <a:custGeom>
                <a:avLst/>
                <a:gdLst>
                  <a:gd name="connsiteX0" fmla="*/ 301395 w 887612"/>
                  <a:gd name="connsiteY0" fmla="*/ 0 h 862153"/>
                  <a:gd name="connsiteX1" fmla="*/ 301395 w 887612"/>
                  <a:gd name="connsiteY1" fmla="*/ 239153 h 862153"/>
                  <a:gd name="connsiteX2" fmla="*/ 279424 w 887612"/>
                  <a:gd name="connsiteY2" fmla="*/ 253966 h 862153"/>
                  <a:gd name="connsiteX3" fmla="*/ 211335 w 887612"/>
                  <a:gd name="connsiteY3" fmla="*/ 418346 h 862153"/>
                  <a:gd name="connsiteX4" fmla="*/ 443805 w 887612"/>
                  <a:gd name="connsiteY4" fmla="*/ 650815 h 862153"/>
                  <a:gd name="connsiteX5" fmla="*/ 676275 w 887612"/>
                  <a:gd name="connsiteY5" fmla="*/ 418346 h 862153"/>
                  <a:gd name="connsiteX6" fmla="*/ 608187 w 887612"/>
                  <a:gd name="connsiteY6" fmla="*/ 253966 h 862153"/>
                  <a:gd name="connsiteX7" fmla="*/ 586218 w 887612"/>
                  <a:gd name="connsiteY7" fmla="*/ 239155 h 862153"/>
                  <a:gd name="connsiteX8" fmla="*/ 586218 w 887612"/>
                  <a:gd name="connsiteY8" fmla="*/ 1 h 862153"/>
                  <a:gd name="connsiteX9" fmla="*/ 616555 w 887612"/>
                  <a:gd name="connsiteY9" fmla="*/ 9418 h 862153"/>
                  <a:gd name="connsiteX10" fmla="*/ 887612 w 887612"/>
                  <a:gd name="connsiteY10" fmla="*/ 418347 h 862153"/>
                  <a:gd name="connsiteX11" fmla="*/ 443806 w 887612"/>
                  <a:gd name="connsiteY11" fmla="*/ 862153 h 862153"/>
                  <a:gd name="connsiteX12" fmla="*/ 0 w 887612"/>
                  <a:gd name="connsiteY12" fmla="*/ 418347 h 862153"/>
                  <a:gd name="connsiteX13" fmla="*/ 271057 w 887612"/>
                  <a:gd name="connsiteY13" fmla="*/ 9418 h 862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87612" h="862153">
                    <a:moveTo>
                      <a:pt x="301395" y="0"/>
                    </a:moveTo>
                    <a:lnTo>
                      <a:pt x="301395" y="239153"/>
                    </a:lnTo>
                    <a:lnTo>
                      <a:pt x="279424" y="253966"/>
                    </a:lnTo>
                    <a:cubicBezTo>
                      <a:pt x="237355" y="296035"/>
                      <a:pt x="211335" y="354152"/>
                      <a:pt x="211335" y="418346"/>
                    </a:cubicBezTo>
                    <a:cubicBezTo>
                      <a:pt x="211335" y="546735"/>
                      <a:pt x="315415" y="650815"/>
                      <a:pt x="443805" y="650815"/>
                    </a:cubicBezTo>
                    <a:cubicBezTo>
                      <a:pt x="572195" y="650815"/>
                      <a:pt x="676275" y="546735"/>
                      <a:pt x="676275" y="418346"/>
                    </a:cubicBezTo>
                    <a:cubicBezTo>
                      <a:pt x="676275" y="354152"/>
                      <a:pt x="650255" y="296035"/>
                      <a:pt x="608187" y="253966"/>
                    </a:cubicBezTo>
                    <a:lnTo>
                      <a:pt x="586218" y="239155"/>
                    </a:lnTo>
                    <a:lnTo>
                      <a:pt x="586218" y="1"/>
                    </a:lnTo>
                    <a:lnTo>
                      <a:pt x="616555" y="9418"/>
                    </a:lnTo>
                    <a:cubicBezTo>
                      <a:pt x="775844" y="76791"/>
                      <a:pt x="887612" y="234517"/>
                      <a:pt x="887612" y="418347"/>
                    </a:cubicBezTo>
                    <a:cubicBezTo>
                      <a:pt x="887612" y="663454"/>
                      <a:pt x="688913" y="862153"/>
                      <a:pt x="443806" y="862153"/>
                    </a:cubicBezTo>
                    <a:cubicBezTo>
                      <a:pt x="198699" y="862153"/>
                      <a:pt x="0" y="663454"/>
                      <a:pt x="0" y="418347"/>
                    </a:cubicBezTo>
                    <a:cubicBezTo>
                      <a:pt x="0" y="234517"/>
                      <a:pt x="111768" y="76791"/>
                      <a:pt x="271057" y="941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A9525C2-2CA6-4EE4-89D0-693160F22F7D}"/>
                  </a:ext>
                </a:extLst>
              </p:cNvPr>
              <p:cNvSpPr/>
              <p:nvPr/>
            </p:nvSpPr>
            <p:spPr>
              <a:xfrm>
                <a:off x="7297484" y="5224590"/>
                <a:ext cx="204355" cy="563761"/>
              </a:xfrm>
              <a:prstGeom prst="roundRect">
                <a:avLst>
                  <a:gd name="adj" fmla="val 24830"/>
                </a:avLst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A72BFE4-32DA-4C77-9D77-7FD57461F31E}"/>
              </a:ext>
            </a:extLst>
          </p:cNvPr>
          <p:cNvGrpSpPr/>
          <p:nvPr userDrawn="1"/>
        </p:nvGrpSpPr>
        <p:grpSpPr>
          <a:xfrm>
            <a:off x="295274" y="4812589"/>
            <a:ext cx="1036850" cy="1435084"/>
            <a:chOff x="972424" y="4140745"/>
            <a:chExt cx="1826508" cy="2528035"/>
          </a:xfrm>
          <a:solidFill>
            <a:schemeClr val="accent2"/>
          </a:solidFill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73E830E-091A-49FE-88FC-63F1752F37F2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797103" y="4140745"/>
              <a:ext cx="1001829" cy="2528035"/>
            </a:xfrm>
            <a:prstGeom prst="line">
              <a:avLst/>
            </a:prstGeom>
            <a:grpFill/>
            <a:ln w="76200" cap="rnd">
              <a:solidFill>
                <a:schemeClr val="accent2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EE876D7-5B72-4ADF-88F9-0C63AEB7016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393342" y="4920916"/>
              <a:ext cx="679417" cy="1714456"/>
            </a:xfrm>
            <a:prstGeom prst="line">
              <a:avLst/>
            </a:prstGeom>
            <a:grpFill/>
            <a:ln w="76200" cap="rnd">
              <a:solidFill>
                <a:schemeClr val="accent2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47F14AE-4DDA-47B5-BA03-31FC196CA9C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72424" y="5607124"/>
              <a:ext cx="402446" cy="1015544"/>
            </a:xfrm>
            <a:prstGeom prst="line">
              <a:avLst/>
            </a:prstGeom>
            <a:grpFill/>
            <a:ln w="76200" cap="rnd">
              <a:solidFill>
                <a:schemeClr val="accent2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A68F181-503C-4D76-B617-2202BFF729D3}"/>
              </a:ext>
            </a:extLst>
          </p:cNvPr>
          <p:cNvGrpSpPr/>
          <p:nvPr userDrawn="1"/>
        </p:nvGrpSpPr>
        <p:grpSpPr>
          <a:xfrm flipH="1">
            <a:off x="363312" y="5064503"/>
            <a:ext cx="224583" cy="305198"/>
            <a:chOff x="4708260" y="456723"/>
            <a:chExt cx="659554" cy="896303"/>
          </a:xfrm>
          <a:solidFill>
            <a:schemeClr val="accent2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4F43BAD-F74C-4E06-A4CE-7FB4D55EC7A6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EB55754-FA10-466C-9BC4-00DC1A01BD03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23DFFCE-CF0E-4AC3-9A8C-36687F5EC9C8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D2859C6-A3A7-4B98-A1F5-9A62EA1D4B73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5BEE0E1-2A50-47CC-9F54-F78EF3180E45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FE0D3F4-0361-4C7D-9E55-DBCC0C0917EB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1565FF6-4778-43D7-95CC-9B521765CC64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F4F7BC6-7195-40CC-AD8E-430CCD92576C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F5FA6F8-E465-4E50-962C-7154597C526C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F71D6D5-76A2-4FBF-9396-3280770ACBBC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570A08-F3A9-43F6-8245-F53ABA031A92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F93F4CD-B227-4B1F-BBC0-A2E1D556014E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BB26450-B6C3-4198-AF71-9A714248B73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07A55AB-9CEC-442F-92AA-DDD116D3BB7E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6919671-5F48-4F65-ADFF-DF6DC7E1ADE0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1DF0DF4-8785-427B-B331-56B131470CF4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ECB5F75-F9AD-43C5-9615-21F3E709F429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AC31CF9-A329-4AE4-A55F-925209CF5172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407FB81-32C7-48A2-88A3-BD0A0F6A1774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59DD85F-85D0-46D5-86FA-1B884FD1644A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3AA83F0-1CFB-44E8-B15E-C453FA7E273C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C689DB2-EEC8-431A-AD22-6D1FCF500D02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0CBC265-88DC-4E8C-A89B-14ABB496BFE7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465EA25-2510-4354-8910-5E02FD83908D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A3B70BB-9E9E-4050-A9A8-39AC7A738AAE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298EA78-3148-476E-A922-AB5FF77A12F3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BFB7A35-E719-4C9B-A05D-F0F49AFD6CFC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7556AE7-D57A-4E83-B31F-43F7208A59E5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F330F39-59FA-4F8B-9823-19A11B9634C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307A4BD-260C-4B2D-BF2C-5444B313E10D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282F014A-B41C-4729-A6E0-C3137E7D59B4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EAB8102-45E4-454C-89A8-1B95310B2350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1E940DC-800F-47A8-9D6D-3DB14A521B5C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2979C8D-A1D6-4481-A162-8AF66CDA16BF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A3C7D6B-8CF9-4F4F-9941-6BFC3EFBFF6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0D8FC1E-0883-4C85-AD40-47B6F271350C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09DEA91-7E3F-4EC1-A1EB-9DD11B2A51CA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EBFEBB2-87B1-41E3-B132-5245E8B2ACAE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A7C67F1-2117-4046-A59B-ADB19B42A3E2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95D47BE-858E-4C97-950F-E205EC503D11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061018C-2A89-48A3-A727-C00FA40D33A0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F6979871-E61C-4E99-8E99-3C0C3995EA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CFEF843-EE96-4DA6-A364-2CFBC41790F3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7F1133C-1502-490C-928C-E2CE61B50A16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D4486A1-2832-468A-BD4C-AE2D979BE4CF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17715BC-744E-4AB9-80FA-2E2BD078A8FA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7AB3833-118D-4F5E-96C5-345B1FB54A5B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FE98093-E6B1-4952-90E9-2D7A20A92689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5D418DD-166E-420B-B46C-F9768915AD72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AE82AD1-A28B-41E9-8407-0EC300A7E5D0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B3245FB6-49EB-4365-9BA2-61B400F14EA6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EBD6AB1-5805-4646-91C7-4B849896663C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D06603C-5E7E-4085-A9F0-0CE51AE41FEB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F8B2EE5-72E0-474E-BC21-A5D690A5B13F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1A31F49-9443-45D3-BEE8-7798BFA87D41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4D51EF3A-241A-438A-B966-BB21773A2F22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CAFAACC-B3AF-4DB7-9A0C-19FA4EE2AE4C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E8AB0B10-7002-4300-917D-5F88D09A69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EA02D60-7923-4C0F-8A1F-F8385E59D02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5DC98DA-E146-4D6B-B7A2-EFE2CE4EBCC8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D0A208A6-C920-42B8-A96F-BBBCA983ABE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D336BB8-88F7-4A02-A603-897B4B7E361C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61D2A9A-073B-4331-9295-1C575475A1DB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AF005F6-BD0C-4F09-940F-56B5502E29EF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D62CADB-1C23-40B8-A7A7-7D3AB0271168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BAD288C-8C70-463D-8E26-67C8044B1AEB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C7937FF-6B75-4265-8BC0-9F794852D81B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25B65CC-DB60-4075-97AF-98A09153129D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E7CDBCE-6427-4D3D-8B26-0D4F44D8B08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7F0ADC7-A03D-48D0-BD9C-23AAE1780F7B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1F6D465-003C-4F9F-8089-553D55463FAF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A0D5B5E9-BC9C-4483-8080-DDEA4D6A5BD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24CB2C3-A285-4884-BD82-2506E89BAD84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F1263CC-303D-4AB4-9483-13D0F963EA6A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5EABAD91-CE53-4C55-982D-B4E2173232AB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400BADB-1506-4F98-820D-0FFBE28BE08F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27F78F38-04D7-4F98-BD86-79429A6E2850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4C0A72D-DB2E-412B-96A6-F713664E5EC1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6E9199B-FE09-4FB4-BB23-982C9DB0AA81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639CC56-3029-4F05-963D-C216B6939DB2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28A7FA3-E8E2-4C1A-9BAC-759FFD9D226B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17412B7-0A5E-442E-87F9-3F80B8B32979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BF2D6D5-A8BA-4CDB-8D7A-472865634042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BEC73F2-B3D4-4365-B1E3-8B3CBCCB528F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BC8F649-29B4-4C29-B584-E3309222FB83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2D68CFB-9B5D-42AB-80B2-0BF46C9EC32F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9818A03-04C8-49C0-AD13-F7CDCD8EC6B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803A1484-5557-40AE-A39F-6C66C8581920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4B28CBA-E5F4-4D88-83DF-886C6F17EEC4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6A17CEE-4CF9-4A85-829C-21CAAF88B8F8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632789A-C34E-4349-A36F-8116D2514CC5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886941F-04CE-42CE-BF9F-52575EAEE55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2B22B07-8B96-4B7F-B921-F400D18A880B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F4ED484-2C66-4472-BDA0-C76B2D856DE2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391F66E8-00C0-42F0-B4FF-1C41DF8F8043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D44E095-F826-42DB-B127-AD2B0EA5E363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E4FA728-BE6F-4906-ACF4-59998D27B98A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DA71AA5-7AF6-4787-96DB-2C09F5B2F562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34A6275B-3EF7-464F-B69C-DB9DDD6690F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0D9D1CFE-E18D-47FA-BAA2-203B36AB25C7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98E7E09E-4CF1-4A77-8AB1-D3D68D08385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54D2D6B6-83BB-499E-907F-83F26426F3A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68D1C48-0449-4594-A202-B579D345BB4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1C6AFF10-C348-4425-B413-4B6C4E5C4DAC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FA89E93-ED1E-40EA-B083-CAF70A030709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190D8E76-1DBD-4CD9-8D40-C37A87A1908C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1213E91-FF16-4E4D-82DF-6748BC998B5D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0879F06-87B3-4AD4-97C8-E841000CCECE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DF0449BF-CB69-4E4B-9EFB-1EEF54E302CB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F1EA4CF-457F-4E7D-BBA0-3A463F499A1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A13084E-3B73-4977-9BD7-746134F84B52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9109D3E-FECD-40AC-A21F-B2AB3BC3F5C4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8E9A969-B710-4BDB-AE0C-46BCFA8724FF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72D6567A-2A82-4ACC-A750-E587CE37F722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A6DD0C97-287C-4B6A-A110-A27CD139C4B6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34B3A5B-0FCE-46F5-8467-DA7320631435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2B74B0E-02D1-41CC-B807-B6257E3A862B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B918515B-C824-4C14-8C44-307430D97D76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01E62319-38E6-45D6-B827-2E3C839BBF60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7FBD2E9-9A50-4F26-826D-B8659165AB7E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6FF56451-0BB6-4372-BEF4-E58B260C4C3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723A8600-EF21-4BFD-9C38-64C62A98C118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126AE1B-841B-4409-871F-E9033E7ED2C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A2EF932-B1F8-42C0-B61A-E5C180C5484F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0397DC16-4AEA-426B-822E-76129CB29A9E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67236EF6-825E-42ED-8FE4-A589C4655516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FA222110-3C73-4914-8147-7E2AD1E06645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F2054E1-8502-47B0-8A0D-DD3757554F01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BCAA61C-7DE9-4893-9ED2-9C88EE8BBFCF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0B33427-7433-4394-BB92-0F31F5BA4C56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7526696-50BF-4B55-A4DB-36A5CEBE534B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4A55097F-83A6-4E50-98A7-6024720B3D75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E32518A-465E-4BF4-A5E0-6A4EA6B8D29D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00C58F6-1E01-4375-8547-E7DD3F8E93DB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5CF8FB-F591-498E-AF84-8E4766F884D3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4888F0D-0EC2-4FA9-BC42-11140FFF86DE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3AED1D4-A316-4A4F-9B38-6C304635033E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504D645C-733A-47DB-BCF2-666A2109D41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D7316C5-4F17-42AD-9C93-ED036055CCB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B4F2F10-D9DB-4A20-AE34-DEE8C307C653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0AEB194-3E99-4493-8E09-214F5531486F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B74C666-2FD0-4ABF-9567-847B4130953B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25B923E-81A8-4C4E-84B2-C0B843EFC766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0F155A2C-AA5E-49B1-A4D1-DF39C321517E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1469535-A5B0-467B-B8B0-65152493852D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80FEE60B-577B-493C-8ED3-424DE3B805AC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3BD6F35-C041-420D-8F84-530A928478C3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DC1D6624-75F2-4B0B-B21D-97933180F354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6F89BEF-0F58-40B8-B158-86CDC44A76C3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D70070A-5626-4972-B814-273C73035AF3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25008B72-0EBE-4F63-998F-4B50E0D4E0F1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A144201E-8850-4B4E-BD57-D77B219E6FD3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1112B351-01B3-4739-86EE-1DCB9AA1875F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37DB5D9-33E8-44D0-B435-A31BCA39C04A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E606ED0E-BD2C-4D34-829E-45983F15763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0B61CDD-BE85-41FD-999E-48D57B79AEC9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52A0248-EEFB-4A49-9E49-FEB4A90C64E0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F7E544C-C5B1-4EE2-8883-B791CD731520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E149FC5-830D-4948-B1F1-668B713A0616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9CCEC2C6-B302-4176-8628-0C2F79DD8C4C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EE5073AC-9B47-4995-BF56-88C78ED9DAFF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2AB91E5-CDF8-4D21-B4B8-F14EEBDBF676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6466B34-4270-4E77-B15F-94EF0A99069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A72AFBC-A9F7-40FE-B51F-82C06C93D307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AAEEB93F-A5E8-4909-8548-6909E3DC31CC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4E39E559-6FC9-4B08-BDB8-BB337744A1F8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33456133-2A6A-41A7-AA38-36299AB81A5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49030B-C354-4330-A318-4AA46486F52E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93B4496-D62A-424E-8489-DEF4B2565AF3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B892A9D8-982F-4DA2-A20F-6B46A6875377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B024F38-FDCD-40A4-AAF8-B3EED49A2846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377B938-AAE0-4174-815F-30EB70D83947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DC532A3-E85D-486E-9E1B-A465FF4DA50F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1F3BD74-08E2-4BA1-B29A-CF580AEDA3DA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A4ABF036-7AFD-4360-86A2-6CE5F185F476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E518BF0-EA52-4CD5-8A17-FB958325F84E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13699B94-C991-4379-A2FA-9BA63C484821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16A5790-3BD0-4BB7-8295-744F6BA238A5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3B5437A-0F41-44DF-A63D-92A8DE5BEFC6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340D6C15-7AFA-4BFB-8DFC-943C4205B205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EE661CC8-56E3-4C0D-AB6C-76D0204F1A79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28DB7BB-B6CB-4762-AC67-FE446F1564CA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47FBE4B1-7DE5-4C4F-8088-5773771EB471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44463CA-8908-434B-A1D1-0112BC5DE024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29C1932-5D5D-43F6-9317-24B2D2D3B6B8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667AE8-04BB-44B0-A899-8C6A8C9FC879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7B48A1FF-DC75-4A47-B749-64D60E8FD629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B9D01A08-6830-4484-A072-DFE7FFD19FB0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672AFC27-39B6-465D-98FE-9EC521FEEE32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A8A5523-6DC2-42A6-A201-8D25912BB19A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CE65C7A-731D-4E8E-99F3-D04C1B33DB4D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9B0A5D1-803B-47B7-9A8B-0EB0CA9F09D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D97B6E48-26CA-4A5A-AC57-D488473B230F}"/>
              </a:ext>
            </a:extLst>
          </p:cNvPr>
          <p:cNvGrpSpPr/>
          <p:nvPr userDrawn="1"/>
        </p:nvGrpSpPr>
        <p:grpSpPr>
          <a:xfrm flipH="1">
            <a:off x="1416109" y="4408951"/>
            <a:ext cx="305167" cy="267260"/>
            <a:chOff x="6809793" y="1954053"/>
            <a:chExt cx="1048808" cy="918528"/>
          </a:xfrm>
          <a:solidFill>
            <a:schemeClr val="accent2"/>
          </a:solidFill>
        </p:grpSpPr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28A10B7-263D-4627-9F78-BD94C5694400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9F0157E0-1DBB-4359-9DD9-2E511C763EBE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D7103387-3192-454A-9D36-99361CDE2E80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063B8610-0B8D-4B26-AD4F-42F3AEDA9651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0E2699AC-6EFE-4799-A52E-7192042ACAEE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18773514-CA25-4084-93B7-F7BA945F32D7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042E259-F3EB-4149-909A-F7893DD55A14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F74D149-C5C1-417C-96CA-784137F78C5E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D6BA8E1-5A73-4164-95AE-F4923BC53CB1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9374F3-E1EE-49D0-A0CA-DD728756E9DF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20DED97B-5920-4D3B-AABA-D9DEC9FAF51C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231AE22D-56F5-4BF3-97EC-04AE0B775879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B065548-9CAF-493B-BBFB-F8072529AC6C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8C693C57-4B38-47E3-8009-BD1CB9E4EDB0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EE70D5A-4AD4-42F6-8010-343F9243BABD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19BFFAAE-D33E-44EF-AC92-7556AC847305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607D975-1654-4357-B5A0-E1A6E9E634B4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925B25C-538E-40E0-A033-8973BF832948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9187A973-9317-47C4-9F26-D42D735CE1B6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718CDD94-4A20-4E18-A3FB-14AEE25EB00E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B8C9D68-1B5D-4C50-AFE9-4308F88CB292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696B2A82-C68C-425F-8608-0FDF53AA6A90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FF804E23-CA51-4978-B7CC-48628C66DA37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FFFC87E2-E7D7-4AE7-B73F-624CD491197D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FBE9B5A6-D795-4D70-A87C-DAB15220814E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F772699-449E-4776-8C3A-B9A61FEC2330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613C0CEB-67EB-49E6-9753-2584256A329B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FECEB34C-B1CC-40A7-B24D-375ECD4DC0F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685C8F4-D7B8-4C01-A0CE-EDC178CF90B9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59B76DE-0E79-4E7A-BEEE-04B1D5E577E3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F4AFA98-B4BB-4BF5-936E-467F3A7D4980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7A1AC697-DE66-4954-B0F0-34944DEF1457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2A845D7-844E-4F87-A52F-C35812257A09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025F813C-DEFD-453D-B75A-FC7B7CE9CA1C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E90E798-98CC-4C49-BB91-2ACB9E41D221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DAF98DC-1AA5-4985-90FC-F2C9BD7F50A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AD866B14-D6C7-4BAA-9752-3252DFB7DD59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EF573B19-5AF5-40E4-A9B6-62637225102B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780F65F-68E6-4100-8FBE-AD75A11804E9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EC3DB208-EBEA-4C97-9F59-54274D2C6F1D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337B6594-A88B-4F16-8C34-3997F129248B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C226684-D621-42F6-8033-F3B02776F1D7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EAEDBD4B-3F28-46AC-8B61-F7D4954CA00B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7395A701-5D5D-44EF-A8BB-D78F2D3EA348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DFF5BF07-CDD0-46E0-961A-2A407A5B5424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F2586AB8-1C07-460A-AE90-A45928DD9F91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11709F34-7D37-4B19-B801-52EC3A825140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23F961AD-9E21-473D-8B04-20EB0CF458AF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4AE2F4C-3197-4600-AD1D-9E3487154AC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C65A436-EE01-4E5E-9726-02E6084FCCF1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D1180C3-E42C-4844-9B81-A340E049AC0A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4EC0313C-81FF-49D2-8F8B-7B7704903D8C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8004AC3-0063-48FF-95FA-936E9166B050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01BDB315-0DA2-41A5-B092-DFD5E0F0685C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0F640866-7418-4D06-B48B-32AC0672FEB1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BDE3A4B8-537C-4CEE-B685-D709AFD777D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30D2350-5E37-41FD-A938-D39C3F48E2AF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41B8A32C-BE2D-4E59-BE7C-9C905825E8B5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7602B1DD-58EA-49DF-9192-4B87A6ED76AE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86E319E-9D92-48D1-92CE-868DAAB18649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3794CB4-FA1E-49C1-8F01-3B72E4994ACF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3CAB7D61-CBD3-40ED-8187-2C2ECD5D86FC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00D04417-EAE4-49C8-B68F-BF0C68CDC147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EE73F419-68ED-4EB4-9BE7-490FF07C0DBB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46A2098F-D62D-4C00-99B6-74E08F4E950E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0856345F-21EA-475C-BCD8-5E13A6411A5B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7AF7C2C-F32D-4AD6-88AA-7F1439F67A27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CBA71A16-8B1C-452C-9E5F-1E1F6CB4C897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D9155C62-213D-4C49-9BBE-010C14D382B3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7F47B9DA-018F-4BA9-8539-9CE5A15229F9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C9FD31EE-3D9B-49C9-BDC9-E1131DC1E90E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3609DD87-4AD7-45AE-AFF0-04F2635F3B9B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67B229B-4F31-4CE8-9409-665C2A05B8F7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BEBA110-334A-48C3-8000-9E2971AB0977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F361275B-8708-43D4-BD22-BB69525FC7D0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580522AA-01AD-49E1-B53D-E6EA106E187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2ADA1D6B-1BE0-4DED-98E2-021E0F6A5028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1BF8C896-4A9E-458D-9B2A-944A2B2B616E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373847D6-1250-4CD1-9E48-3B4014FA17E7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14C5CE3-DEF5-44DB-8403-96F675C2751F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31D3FD8E-735D-485D-A5EA-ABFB32D6A59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E6E860C-BB47-4563-83FA-47735AA16FD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AF2471EE-0A11-4E92-A657-DBF181EA2BF8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586F05C9-1CB7-42D8-AB1F-2A5F3E389034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B9377AB-5059-412D-A32A-C268F0F6A8ED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8246AE5-5C11-4B57-BDA9-6FF59367C150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C539F073-3E3B-442E-892D-0F8FD6E13094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4DFF1FC-1B22-49FA-AB61-B7A482C15FE1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56703AF-5C38-4643-8CA2-5E38974B2D2D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62849D7-2D2F-4514-9663-894D40142C20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27C909A6-B0F7-49D8-AA34-EB8492F78359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CB1DB971-359A-4FCC-9EB4-C09EDAE2442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88E5ADDF-BD23-4E87-876D-C0A71A81BC50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DC7EDDFA-879E-4A51-B7E1-D1CFA2DE8E1A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2AD8F58A-1F14-4FF8-A402-3E34FBD7AF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E96857F-9CDE-49D3-9266-74DBAAB73037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EFCF220A-A801-4D45-81F3-3BC8DCE9CC96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8F57241A-51A6-4EF3-9B72-17CF65896428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7E87D8ED-52BC-497C-934C-5723486B89CD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FA2E4DE-7A9E-47D2-A879-65233C6A6B47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BC4815FA-D694-4C6D-B501-30B28C907093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7F074907-3C4A-4ACD-AD71-F3E71C480059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64442504-7BB1-46C7-BAE6-18EAAEAB6D88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B5502638-1A6F-4316-8150-9B3EE8A0088E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AE524679-1131-402C-9467-7ED9071E4587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5443B7F-3281-4093-83C3-3B068E33C943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B372FB4-A478-463C-8CE4-0CCF7E24014D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E726ACD5-F275-4D77-A9B1-5E0136BA9849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47F15776-3294-485D-945B-D22431DCD172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2BB0EA62-04C6-49A0-BC00-29F2240878E7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D5EE591C-35E3-4308-AF85-F08E34556C12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C54A2993-6A16-4D41-9004-5DC800776DA0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754DF530-2C8A-4F1D-9847-72ACFA6B1EE7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AB1B805F-4CB6-4C58-8586-1F4AE0E6E5E5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48093DA-5953-4F96-80C5-773EBEE42ABA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F84BDAD9-3DC2-4632-9A8E-C26A40142F3D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25BFEF-1CAC-468B-A064-DC09D9791955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941FB56-3362-45BA-9BCE-F5722EAC79B6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184F1A8-37F5-475A-9D2B-A114EC6EC5AC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BF9945C-11EB-4167-B40A-4BB58538B3F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4D9B60A-70FA-4A8D-892D-9282818E7D6E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6E79FF00-6326-4A91-A5B2-0E69F0126458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B855D0B5-88AC-4A93-B883-906A0EA91DA4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DBE60D6-86AF-4EF0-AEDF-B01B3E23B01B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A5A9D12-000C-41AA-A5FC-41D023597BB1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52C614C-619E-4561-8F6E-B0202879EA35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49BB059-0338-4DC9-8114-8E861AA63854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156756EE-626B-45D4-AB35-D70654503FD9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BB12B297-F738-4E6B-A193-B7DEB1F1FE21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AFE33D0-5855-4E5A-92EC-DB26837A14A3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A391B56-A5E7-4788-8569-5FC0A4D609D0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53EA88C8-0265-4E5C-9425-CECCA38ECEF1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D05FE99F-7FE0-4BD0-B864-F7689E47F677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079F16FA-0017-4B5B-AA13-3FDEED74365C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FB848461-D0ED-4201-A29A-667AB5DBF3BC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3408047F-A323-46F3-9B81-6177D34F8455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6DD1F1CD-73BC-4024-87CC-BB31BA0D3EFC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40BF21D9-0CEA-43D4-B66E-BEBE07C3B896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45F086C-D419-42C9-AAD0-707433F3A2CF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7AE0F74E-32DC-41C6-9AC9-A66F9ADF4239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12EBDAE-959E-4A6B-9353-86D54A98C4C4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2D7FA307-F887-493F-999E-9065A12CD5BF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D473749-66E7-4FDE-9E31-A1211D57CE0B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2A155337-D70E-4322-98C3-A3FC856F600D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CB70E820-B4C9-467C-BCF9-14E348A243BF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E7D92ED-E304-4F97-B5ED-BD31433FFAD7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B0C66C91-5741-4F93-9E4A-AD870BE036A2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745CCD33-415B-4334-9FEA-F95FDFBA0676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F9C290BD-B57D-4871-B68C-83695F3C2524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23202B86-3169-46DD-BDFC-9AA870002AAB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2139B64-B19C-4380-81D1-8D15FB55F6CC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EE981A31-ACF1-4024-AD74-AE89361443EB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C61A143-0271-43C9-A4FC-D76D8DDDCE43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FC3622E-306A-418D-A73A-0B6914BA61B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2B76EA-B7F9-40D7-A34E-CAE3380DE652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117E9652-85DA-4CEB-9003-0FE655A4C2FF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C335276D-A669-4DD7-903F-22F264389F3F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677C3EC2-8CC0-491C-8EB5-8DF4010CC29D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A1667BE0-3D39-4F4A-8F9F-EA5385A85B29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0D777166-99CB-4204-9F4E-55A667AE5B17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44871861-AF93-4A3A-B273-2A65948769E5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CE700E5A-CC62-4D56-A6A6-5708B0B59609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00DAE169-0820-45CD-8101-F7B2A0549417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EEE06EFA-6FB7-440A-914B-A09911B4A241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00141924-BC8A-4B8A-A1E6-D800E6F57B00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1E1034C5-BD28-453A-A6B8-9712CE7DDEFF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8E92E377-4E3B-48D2-A953-71B4D09F8187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6553494-BDA5-4CA3-9AC9-5A4C7F4B50D1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23EDD921-786E-41BE-B450-5028766C3DB1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627F85F-144A-43C3-80F8-F344B3B7E8F1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0083286-E455-4BEE-B02F-EF90B5601306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DB59A0F-3456-4F6C-8A6D-1BCE947BB482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818D25F-44AA-44F0-85A4-AB9CEC7A1C6C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8E880902-B91B-4079-925A-215A8F69353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0E8C8325-5F9E-426D-931C-5F323DFA9D7F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9740B689-A046-4EA6-A2B2-2EA8E5C3B941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5BDA0858-2562-4E62-AF07-5F0E28B42523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62FAA9B-BDA0-452A-A3E9-14AFA17B78D0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A62EDD6D-8BA5-4FA0-BC81-938A7738D1A4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4E62B571-AE0D-4DCC-B2A4-C2903683C067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43579D6-6EF7-4A3D-91E6-3AB5869881F2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DA4ED175-0D74-46ED-99DF-6E3BA82467E3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971FA75-C1C3-49F0-8ECE-C4751C72A141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6DD5AF8-C0E2-42C2-B286-3834DF162BD2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726D3359-D87B-423D-A914-10CFAA6F3B33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7D2D8EAD-DCD5-46BB-9F31-F9D63F29A4EB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8820A0F-8022-4CAC-8EEF-EFE2658563B4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D1761934-F690-4E2A-AF4C-C26053FD5095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E0DD13B0-B1CD-43B3-A01C-216381413670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4BDAE628-1276-4D5C-AA8F-9E74F8D44CE3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6DF4C7EB-AE42-46D9-BE48-64D0F64A180F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6A13A517-BB0C-4829-8CFA-66CB4F7E11A7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844EFC9F-C5D6-4472-B49B-7721B91B2537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C5123618-678E-4EBC-8A4B-F1E84CC3C8E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D61FEB-FFA1-4187-AF28-5ABF1EFAD83B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498CF508-8E1D-4261-89DF-6C59709FF9FC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AB2162E-54BA-43F6-B26A-0D943078698D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9713FDE-932B-49C3-A7A9-24D4559DC119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638626FB-298D-4C5A-AF27-030D119A678D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AA50F77F-DD0C-4EA8-9EF4-352770424DA5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03A2275-6BDA-4F7D-A9CD-676BF31DDEB4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C6A30C9-0FB8-4A1B-87DA-20437440B5CB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09503099-7203-4ED8-BFD8-E55A226F5406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2A96C0DA-065B-46EF-98D0-D3E987902FD2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8729FF4-775C-485E-BA65-C11D7464F2DC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75A419F8-EBFE-48E4-ADDD-C7C58054ABA7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71823FF-3395-48E1-AEC7-592F8FC15115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C2CC0BA-9850-45DE-979B-831D52B526C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727176D-4543-49C5-8B7D-8CFC1FAEA989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7F732547-4B4D-4587-A42F-886BEC4182DD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A0678B3-B658-43DA-9981-4A141894B49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4C70D7CA-117A-4236-A479-1A30B1EE40A0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97A54995-3CA6-44BF-AE29-EC5B61241B50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E3FC1436-3B67-45BF-89F6-2F53483284A8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9235C63-3B5A-47F6-B77F-0C6E966648C1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76121466-1675-472E-9871-862FF1C65D7C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DEDE7D1B-47DE-4CFD-ACFF-E86E2E973EDD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1CE1D9D2-368D-4A04-A64A-E16DE05EA345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9E4C8067-7A00-4C7B-B0F7-75CDCD9EB403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8DD3A520-07FA-46F7-A3E6-F2B435D6FE78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20401309-8F6A-48B2-992E-34226AB2F3DF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06254EE8-82A4-4220-A0E1-FA8B6BE49701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4BF64791-F57C-4B83-9875-8A61D5095187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353BF1F-1B20-4BDD-B125-3401DFCA8841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4310EABE-8736-4744-A7DC-7C35D245E848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0928C392-0BA4-4DD4-97E3-7EAD9B87FD51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D5066C2-8E2E-499B-B39F-AE203B991264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130FDB3-0967-4835-B891-47E39F01D9D4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48E22A3-6CC1-4583-970F-C62405B4A4C1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ECC8F7E1-2A00-4C38-9970-8888C7F243D4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12B18AC3-E049-4691-A60F-78B09B5B4AD0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D5BD8BC-7CBE-4F58-BEBD-C3C835E5917A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DB40658B-B703-4B6C-BEBF-591AC517843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D9FB729C-A1BC-4F00-9356-4EF56F9FFFC2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03C66CEA-66B6-49F0-B7A0-751E4290C81C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B488AA0A-6CBF-4E3B-8971-AC838C131786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318D195B-5270-45B3-BE82-0B95A4CF0CC5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A12BC676-EC01-4498-9ADB-DCF201C15112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E74DCB2-2964-4536-AA09-36CA20665E77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4A65BFC1-0816-4C4F-8D9E-AE2757EA8548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C6ED1504-C5BF-4CF0-964D-87B0AD283A7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B46C5867-706B-4420-A9AC-79A2518A4E39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2C6AEBC-118C-4330-A49B-AD9E1C6255F6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42292277-685C-461C-AC3A-42AE91D43870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5111CAB-6654-4DD3-8267-68B90209889E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908E810-D005-4441-9C51-75289EBBE03A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AE4B3061-2F3A-41BA-B990-7B847B2E8EA3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F99FABEC-0ABF-486F-AEAE-5CE02B10D1D0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97A7923-249E-447D-BABF-578B28EC7F4B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57688957-A9E3-4A6F-A90D-81C082F98B1A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446BB9F5-856B-4888-9EBD-50976CA2DCF4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66A01FAA-0567-4EA3-8BAC-5942BEFE02A3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E58976A3-B86F-4AA1-8585-2BD70BFF93FD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74C7934-7227-457C-804B-942DBAD56E67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D37B59F-10C5-4B92-AEE7-F93C0D0D17A6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F5E2AC9-D374-4EB3-9BFE-1247B0148A5E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7977F7E4-FACE-4E7F-BBD9-EDFA2BCA1A56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FCAEE83E-F828-4F09-BF6C-202533DBEA41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E9BE1B58-3DF6-4141-94DA-A78144A7356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B71E43E-F837-4208-AE83-0053D0223A7F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8696D818-76F6-4822-8233-39C8150CB540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E321385B-5668-4FD5-B01F-034A02F050C3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9B90ED57-AA8E-4835-9630-B88691153B77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53230EE6-2616-4080-90B6-CC76190C8C53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581D6C1-6ED3-43FF-B00E-20694C82DBA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5418CE03-C045-4198-81E9-5833E791B9C2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1AAAAB9C-2460-4522-99A2-158C25A5E261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FBC6755E-8944-4AE4-9FA2-D0B2DEA31CBB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BDB182C8-2A67-485D-93DA-3815E425B583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D2E835C8-0533-47CA-B34C-96B00D6A2FF6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DA4AC031-9B0B-489E-894D-3CD77598E715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B2B55ED1-52CD-4621-B962-56CF769952AA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CF785E58-A3B2-4DB4-AF8F-36AEE56470BC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CEC915F8-5286-44DC-865F-7CE255F68B9D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AFF7C18-5CF2-4A25-87D6-820ECF506228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AF4230FA-8D31-4A7A-8038-2C03276901E7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5A5C00F1-C219-4963-8B7A-CA0F6566D74E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D27E7670-5CD6-4874-A591-95A8FFAB1023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D7763EC7-D1D1-4E5E-8EB9-2F42FEC7EB4C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E3CA08F7-0DC0-45EA-9E86-4E6BCA671834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D64FCC17-C3FA-4DBA-9F5F-F50F7E58F417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A4F13B1-0694-4EB1-B652-847CE7149EBF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37FA484B-9E24-4152-A351-BBD22EA9A14B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B8CDC33E-C61C-44D2-95D9-19C4ACDCF6D6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EC40D927-BACC-4DE3-91DA-F77C14C0D419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D60A07D5-E9C9-424D-AE9F-5842D60D5E75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AFF76391-EDEC-46FB-BBC5-D04CB9BB4ECB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89BD7E13-B0CF-415D-9546-0E2BB05A64BE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ED644F8C-E61A-4804-830C-B5D7912EF221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60413C4C-DF4A-45CE-B84E-B72E2B7643C2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7349DEA5-297E-44A1-AC8C-FB8A646597F6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36C5E1FA-955D-4EF1-B3F5-A7D1D81659E9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C207329B-6009-4D05-B52D-58BD90219D7A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D3B0E3B7-0F42-499E-BCC2-959685AE7501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F86404D-A987-477D-B328-C9F58A844C39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DD9B3887-6E5B-4C34-BE28-0F7CFA29678A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0F65CC33-11A8-469C-B805-C09B1E3C904F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99B29B8-19EA-4DA2-A568-6E82FF91C956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14252505-0099-42FB-9784-F79CC42E3F05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7D794CE7-D147-42E3-9E09-F1A33DDACFFF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3884BAB-DC43-4C8B-B1B8-D927E64C0869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A331F8F7-CA21-406C-8D8F-960BABE14F35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F794D562-E023-421B-9962-41F634AE7C05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1F4F3992-A23B-465D-9CC3-61EC70EAF9B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0D7CD9BA-B039-475E-A917-8E526B4495FE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BCE4288C-6874-428E-9545-EF23307A5B54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D65D35E-6B82-4B05-83C1-B7A051980A1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14D7DA7E-CA87-449C-83C2-AE5897EEC658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95B0D20-C04E-4B06-8F02-0782D44AD442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BF16ADF4-A695-4D50-8784-FBCD5AFA94A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F5450C3C-5A2E-418E-B5A9-7A04008C3600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CBA7698-5062-460E-98A8-B09989B6D170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A771278B-79F4-4F6F-ADC9-99620F067776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CDA3E53-60F0-49EA-8740-A5CE5F82C2F0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D95D07F3-133A-4CC7-8BE6-C0063CCCA944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86C44FD-9707-4FB9-8A8F-108440B525D4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2F330BC7-0270-4BC3-A40E-93007A06202E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6E9482A2-29A7-454C-85E5-7DA005588191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55D90A7-53EB-4157-B06A-B09430B99830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D36C8E6C-9D3A-4FF1-A206-85F3A7E6CDFB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495C8725-D6E4-46B9-A291-FF663C140C45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915C717F-040D-462A-A302-8C444AB00697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83F90A75-A133-4DB3-B6CF-FA1A23D42BFE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3DC24FCA-BD8E-46AE-8596-8975604D9AEA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2F5C8C1-AFEC-40A3-890D-32916C65A452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138483B0-F4B5-4DAF-A387-B11C8209B207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1E6C09D-AE0A-44F0-8D86-F0F098516851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6E1AF6AB-3299-4206-A871-CC78DEE9BCDC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B2BCA9A6-C23A-4C60-9EB5-31E17BD05155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060319E-81F5-4186-906C-2C6FD00121DE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0DFF086F-57EF-4A1D-A0C7-514A41BC2C30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002C823F-A918-4019-AAA9-4EE57A4BA1D2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015D52E3-C15A-419B-9053-1B93DE7DF526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E609B678-FFDE-4E27-ABA8-C4E2DC054FA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5E5FCDF9-DFCD-4176-9442-935C8ECBC336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31830980-5B69-43C0-AC40-43ED12252B82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E4FF519-BEAA-4DC2-911B-B49149B84DF7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0311C67B-EEEB-49B2-A419-795137B19529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334E79A6-4C24-46B1-9905-914B96639E22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FE51BB9B-74DA-49CF-B7AD-EB47D0E7BBF2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4403A65-A0DA-4BE6-8012-FD64DB8C1664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7800809-CFD1-4E87-8BB2-44F2E189EE43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82767DE-85A5-44F9-935A-8C054C0AD02D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7D2CD8B2-1446-400E-B76D-4826E0058807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563A763E-2E2D-46A8-9A09-2EA882CB764F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FDD3C529-F9F4-40CB-945C-F0220EAA58A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0BA5D1-8E35-4CED-9F84-F4F76DE2B2E6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5E6C192-A302-462A-A238-55E2A12B919D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2209B501-CC3C-4831-9EDD-0E5D796A750B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6DC067A5-1538-4EF0-961E-CF91779AB220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0422F0D4-8BE9-416A-86AD-B5D03067C615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252332B8-6D40-458D-BD7D-FA45D342BB1F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F9D271A3-19B2-43F7-89F9-F29E556222CD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0E8F4DCB-5483-499A-B72D-CD4D27E47208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5D58A6E-1421-462D-851B-A541CADE4597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CF6E978-E6A3-4E28-B48C-5B2F13638534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929092D0-582C-4097-8F4C-4EB1A2C7EA4C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900CB207-087E-47CE-8AD4-BCDE0764DC8E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A69FF0B-5E17-4AF4-A8B3-599499B1957D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ADB0F6F-1CDD-4FB8-9D68-45BE9B9943AF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DC51E39C-1E6E-404A-BA15-A48AC31698DF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B1DF6320-2719-4BBE-B772-BDB8A206D6D3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70887775-4FB7-4E8E-A540-78567A2FCA3A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22E0B499-7BCE-4E28-9306-EDDF1AEA6042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B6E6A8D0-5039-4ABC-AE1C-BF89AA7AFE4E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8E5F2924-7410-4270-BD4F-54606CA23B1B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14FDC4FB-AC4A-4FDE-BAFA-DFCB2670C03E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D5CBEC64-D664-4AF2-89D6-457B83B37AC3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F38EE161-04E0-4E91-AC33-4A23A9DFA41D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9E1208-026F-447A-A7A2-D2F24BE6635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1EA15F2-449B-40F0-9562-1687936D5D98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0F421927-C9B8-4B0D-AE06-200D80FCE5B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600E6BB9-C199-41AE-B8CD-68DD07417314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B94CAAF2-08F7-4374-8536-CFD427C298BB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F93C2788-3CD8-40FD-92E3-C0ABF648C40C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63CD8F10-0AE6-4055-8CF6-E24DF6CC7772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6926210D-F86D-4C52-8513-1612507B861E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4F928FA-E70C-4EF6-8761-BC2F3E8DCA8A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F29DBAC5-9AA1-49B2-A4CF-F63690AD92C2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9F7AD43-7D18-43F7-8668-FA339C6D0B81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0216DD7-A2C9-4E64-A4C7-45DED34B65E1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6C916F1E-E126-46FC-A9BC-ACD081A36F9A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AAF86D6D-B203-43A2-83C0-E75846E02573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B87ED2CB-8ED7-4979-ABA8-953FE2D6CF9A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C67F7AA4-7589-4441-82A8-7A1184B26676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E684E4D-64D8-4BD7-858C-25BEA337DCE7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65CBE22-745C-4221-9FDD-9FC7BF0FE765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8D464300-0639-4F6A-8BC0-1E228BEE0AF1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B08433D4-0D11-464C-AE80-14DF63DB0E93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D63BD5C5-4366-4FB9-BBCC-E255904C8A1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2D58EB16-4A96-48C3-A096-F61DC733C688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36849752-C12C-4692-B995-4F297E51AD3E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E2C2708F-C059-41B3-83C9-15D797BE31D7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DB0769B-5504-4B98-9890-E391C7FEFD40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2C713997-F1DB-4F0F-810F-5773A83FB2A7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A4A5F527-A61F-4B7A-A28D-B91083E3F3D2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60D8F14-9E21-471E-818F-3D96F9E14632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D57ECA77-6443-42D0-8D03-2C5183F82BE1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A790FE2-03B9-4985-97B3-7796BAC75AD1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C42FE64C-4965-4B60-9D9C-E0207F50FB2A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7EF07AB3-2E1C-49A0-A527-8C2F982C20DB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FD539CD-AFB3-408C-976B-8E1A6F9CDC98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C2111CB-EF17-4E80-8662-20E91B65AA9E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F0D9602-1647-4536-B2FE-145AD60797F7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86D7418D-09EB-4E5B-80D1-1875CA18B141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BBED9627-CB43-4A5E-9DEE-33C3BC7B980F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AC430ECE-8BFA-49D0-B33F-2F079511B3D4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246B4188-A5DA-4566-BF36-C5D7644CFEE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EE88676-5430-4DE0-A745-399D4E0DF857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21EFD2C9-CF9E-449F-869A-E3AB1B591C58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AD274963-CB5A-4C0F-BA1D-2479699D40CE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C2231D3F-2C46-445A-B54A-668EA5CF2E92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38E7C2D0-E1F5-414F-9865-455555FA7DD1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DC363281-6997-4DCC-B090-CBEFFDEB2CE1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537BB3B0-93A1-4232-B262-2A7A23AD80A1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E71C1CB0-D5B9-47FB-9817-AF94E00070D1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76EA239-CED2-4ECC-955D-70148B3EE94D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B06F2B65-D717-49B4-9958-A6973833D1F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8D24D6FD-7217-432F-BC55-B9702E051A68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221EBA23-162C-4171-B001-4C734B9FFFE0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9FCF586-3EFD-4EAA-B171-2C8AD076C47E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E2701315-B2E9-44F7-97FC-716FFBBCC1D6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49EACFA-CE43-489B-A235-5FD728672484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8AB19DB-4C64-4342-8DE3-5AF2CEE102F3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989BBD7-407C-4F27-9BFF-95E54D5C8867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AD654FB-393C-4622-A598-9B706BE3CD0A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DAE300A7-CA54-446B-A058-789D95593478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7801435-53B1-42EE-B39C-0E13395932DC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92BEF0DB-1A31-4AB5-8356-57981B1A27F0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DD036D2D-57FA-4EA4-A1E6-68ADB6C49E5C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EBE2487F-025A-45CD-A85F-887834E5EE55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A73949C8-87DB-4B3B-B5E9-D0ED24F64E47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3B99506-6754-4B69-9C74-82E460A4FC1C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2F5D5AD1-F9EE-4F23-AE0E-78F9BD0526A7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9279F550-1DFA-48A8-B83C-9681C4013791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8" name="Group 647">
            <a:extLst>
              <a:ext uri="{FF2B5EF4-FFF2-40B4-BE49-F238E27FC236}">
                <a16:creationId xmlns:a16="http://schemas.microsoft.com/office/drawing/2014/main" id="{4F3646D5-0988-4369-8988-00D85B874C60}"/>
              </a:ext>
            </a:extLst>
          </p:cNvPr>
          <p:cNvGrpSpPr/>
          <p:nvPr userDrawn="1"/>
        </p:nvGrpSpPr>
        <p:grpSpPr>
          <a:xfrm flipH="1">
            <a:off x="844972" y="4636278"/>
            <a:ext cx="270931" cy="344010"/>
            <a:chOff x="6843236" y="157160"/>
            <a:chExt cx="947072" cy="1202528"/>
          </a:xfrm>
          <a:solidFill>
            <a:schemeClr val="accent2"/>
          </a:solidFill>
        </p:grpSpPr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BC0B6B41-1F7E-443A-B3C7-D4E2C74C0438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38EFEE21-31CE-461D-AA24-D9A341EEAE2F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57FB5D4-54F9-44AF-B3CA-88E9DE39E332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15680CA0-F9D5-4139-86BA-0C4A8D1181C5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810851D-E59B-473F-BC43-8AAA4D52109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659CAFCE-FCCE-4F0B-9664-1986E4978B00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5449434C-7AF6-4DEF-B8AA-EB895771EDEB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70073711-32FD-4830-BDE5-26AD3566357F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5FE2453B-FDC7-4F4E-867D-D03425B90DD3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16FCCEA4-0CAC-4213-9B60-DE290C170050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09FC34F6-39D3-4874-BB3C-91BD5CD53C8B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25B0B08-95AB-4A5C-8E82-ADD5644FBDF4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218FD484-0034-4DF7-B29F-B7737FABDD15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5AD167D9-6AEE-4DBB-9D76-76C120A37A1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C846068-5946-4B2F-B7B2-F255B5DC4F11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A327B83D-0F58-4659-9921-25F2DA1F81F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D4BA6E0-ABB6-45B9-8E18-3974258170F5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85C257F-5F9B-4217-AE3F-ED3AFD53C2D6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E04F0FF3-06F9-4186-8967-DA3C436F41AA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D233EF4F-4514-4E29-9862-69162F23B26C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26C7CF03-CE26-4D43-B449-B2BF5A79F1BD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4AB9752-3191-4696-8A87-AC4E5E3AC27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AEC43DF6-07DA-43F6-BE0B-DAC07D5B1489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7ABD79FC-ECA9-4680-989D-05F5EDE51F59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5F8D06C3-7E24-4DD9-B4DF-8793A479D0A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743D0C6-316A-48B1-9F8A-11C71244E910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4171E47E-DAE3-4C3E-B673-7F32B22EDA62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EB89D2DE-4F5C-4382-B049-9519BC174E64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601FC9AC-BCE8-4990-BD57-882F49E32611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DF5A0D59-084D-44D9-BD30-E7EDE59F8CEE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CAC482CE-0366-4B7E-81D9-EC87FDF48B56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CA12BD4-E621-4F3E-9308-ECCF73E88608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2105697F-18BE-4740-A537-F7D5C1ED59B7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1632308D-D437-4A31-AFEA-338415E75D32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093D0B34-9133-4E70-9259-89CAE28D6CC0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04D81739-B824-4B29-88AC-A910E51E59D0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DB0902E5-582D-4866-BD0F-7CA946625DFC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2ABACDD-F662-47B2-990B-96B8A9454D18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99CCFF2D-7805-4147-8E36-494D999D2666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1C3703E1-FAE6-4F6A-A46E-87DDE853CE39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A14A5595-84A6-4209-AC6D-A5285414DE92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43BD6FDC-9FFE-4A4A-B744-F20C501AABE8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2038596F-CEF5-4393-9DCC-608BCE54B62D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5D4FAD11-4B2A-45C0-8664-565137D19FFD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02399857-0885-4846-AC71-864D9F6A7A23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467675B8-FB86-4A41-B2BC-A5468ED64B1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4C6B291A-312F-497E-ADBD-876E0ACB5464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1A1B85AB-5A61-4EFD-ABB7-683A6D4B909C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6AF47AA6-2A69-4579-AC3C-9DF6C1FC5894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9680F079-610A-4EE6-9321-B9CF70256402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35E13680-CC7D-4BEE-BDC0-89931FAFC2A6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83A24C1A-069C-4F95-AB2A-7FD90BD1A992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AE1742DA-DBC0-4B76-944A-57FF8C2E326A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9010F611-C7D0-4091-B72D-46ABCC0FE7E3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459E210F-9A93-4B0E-B3AA-E2641947763A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6320669-8615-4A7E-A6F4-CAFD5861547E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D5D1A7E8-C8F7-4944-B60D-CE372212A10F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DBEE0D55-3815-4F2A-AA8F-6C0035DBFEF2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8088A572-C462-4BC7-B4DC-5EDBAFDACB8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B4EEC4D3-9BB7-430A-B831-568C857C88F5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A0BE4888-EF3F-4906-B4F6-1F6398993B2E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91704A19-9400-4441-AE69-7662823DB52B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D0CF565E-5536-412D-ABDF-E55C9144F339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F0FE3557-658C-44C4-926D-5166DB33F749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A7C0B374-99C2-4154-8EE9-7AA73E6E7127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0F7A042F-21E3-4956-8703-B1BBAF75FF2E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B14B329B-CC32-4F2D-BB28-0246B53C2356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B9C08DE0-B2CA-4179-9A6E-3430CE5157F0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AE4C03CB-25AA-40DC-98F8-F0428D20F60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67068892-5EA7-4A47-BB44-86B48FF53338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DAEB6C44-1658-49BB-9E5A-9BCFCD57A5A5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0B987E61-8072-4AAD-BDED-317785C4C82D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3BA196E6-B740-4E9B-8CAE-DBD3B2E0DA63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EA1170A2-E0B1-41DB-9701-35DAF46AD3E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22622044-9C63-428B-BCBF-DECDF4D388B7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12CFC69-23D6-4CE2-B64A-28FE09F073C4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D57B4E8D-5389-458F-8033-0246CDE7DBBA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8F153D3-9845-4F08-B2CB-03779AB92488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C565A6C-6578-44CF-859F-C418387F662B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262E627-3013-4082-9409-155D9EE4A787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40D2997-2C4A-4264-A640-7C0F489513F2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65D995DF-302D-4C1E-A7E0-A583EB3BED17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BADDDCB9-2715-4439-8AC4-A58A15C7A581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053274A5-D293-4E3C-9B12-408D70AE2B8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92C4350-10C1-49B1-9B5E-9EA51BAAD79B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5B1BFF90-207A-4BAD-8C1C-6ECEBC351829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7398F21A-935C-459F-8F19-DE2EDA3DED3F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9B795438-A6E9-4A8D-B576-9E140D5C84FE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0C6E9E32-AF32-41C0-A90E-B5F46EFCB09A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85F1DEB6-DBB7-4923-AAD2-585A0697EE57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E25317D8-4798-4CE1-A019-31086D32B64D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4E0464E0-3F63-4A20-8708-DCFB3E86293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788E41F-3CF2-4E8E-8709-5A2BD0A92950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FA6D2FE3-9E57-4B5F-8141-0D2D3515A8E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400D427A-EA37-4B14-8D91-9E89593B8430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46FEFB98-88E3-4C44-999C-3BF4263DDC51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65A2C406-7788-41C1-A003-A687B3E755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FE3C3630-E70B-44D4-801A-2DF2E5ADDC07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379BEFE2-8673-434E-A498-C1C0D4E0C6CA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B470AE7F-2D7D-400E-86A7-85C626770A11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1B178F65-DC87-43B5-9FC0-6CA8F3F312AA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681155CF-8869-409A-89E4-0A9BC38E2217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E57AB052-777C-4C70-8EDE-837C5F7D9C63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3E609035-7B2D-479B-9757-43CF1283BAC7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49F179DF-BDE3-404B-9C1A-309AF09674A9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4C9FB26A-394F-4A59-8716-B77C833A5427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8B097C0B-6E27-4BD9-9C74-45AFEA374460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1A54344F-3C29-487A-8FE4-95289EC6CF78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DA1671A-AB41-4D6C-A89B-F40E31DDEF50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A696AB92-4857-456D-9373-F92209477F84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7273B6E8-7A33-4DBA-B98D-A4F11070748D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4AF724D1-C836-4345-A474-9CA0423755DA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B0060E6C-7DE1-4820-973B-3CCC53142093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FCBA984B-CF2D-4DFA-A17C-AB925869A5E5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B4E7C107-FCC7-482D-A620-4CEE448A0FD0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9DBECD6E-2989-4DBA-A16F-7C822DAC7CCC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3D2EABCF-1723-42B9-ABFF-FC7CC6F418A2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B1DCDA-8628-431D-B737-D0BF87E0416A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7AD58FB4-6135-41B8-82E5-535D717A56B0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CC33EB0-E9F8-4C2B-9FEB-1ACF0CC51E74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0D063D62-2DA1-46CE-8B19-D5B8120E60E4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DA31ED0D-FCA7-4BDC-BC5B-0348C1AC25E1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95943735-5A5D-4599-A97C-F4585B1D3A9F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976CAF0-2FC3-4624-BD79-59E133D90D7B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0D76597C-48F4-4F99-B5DF-5C4E0D12986B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CF1B1C8F-2EAB-4D4F-80FC-FFA95F08AB59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B64C7F32-D4D1-4B09-8039-C12E7FF3583E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319CD144-7C6D-4D8F-B96A-754C1E76CC25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FCCA25E2-420E-4638-B44F-C9E450BA2125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53B6F233-1DD8-42F1-92A4-5BEF02DD3B65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EA9F2E1D-71E2-4168-BC99-12F8981EE140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6C8CDA0E-1B7F-460A-B3CE-6DB7F489BE48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3CE68C7A-185A-4A34-A51A-2B583301B5FB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FB7682D5-F952-46E8-9BD1-8A534AA30C2E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E7D18A5-0642-44AD-BD95-E0F448E90858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9A37342B-4E0A-4376-A96B-9A3CD732E316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0E72A33A-1F43-4915-8F3D-1B27AB685957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9AA4E2EB-C777-458F-855B-9ADA37EC36D8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9A453440-392F-424A-B21E-4D8965D992DC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8B814CCC-DC66-4FC5-9B5B-76D22F3EB38D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0B9B94CC-B643-44CF-A2D4-A6BDDCBA3E83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4ECAE63D-8525-4832-9B4B-9EF5843C56A4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CA634068-5AB9-42EA-AF09-699910F3C9EF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9CDC5003-8C0A-43D3-ABF3-33912A94398F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BE2987D-7CF8-45FD-9B95-1385C99FE9D0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C47FD27D-FB92-43BF-85F9-406E9248BCE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ACC26871-DE7A-4E76-ABA2-545CB60BA036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54E04102-21FA-4A50-8ED2-A37F920F882A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A9E15873-4A65-4572-B496-AA8B6B47FF9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8FAE8C77-7C60-4B70-A796-BC15B2E09E3B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37B30984-7A85-465D-93FA-F6A0545EC851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2FE729B2-F16C-4AB4-9ADA-C391AE855145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C0B39135-58DD-43A2-A28A-5C53923E31C9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B0D180-5D43-4383-A1A5-530FE63F3A5F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3B27B388-8090-49F5-9D3F-7241CD2F0D6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03AF11F2-FE0D-4556-BD48-6A47B4982CAF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DDE3A3A7-FCB3-45B4-B3A8-85B179C39848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E92115D2-B5AA-42F5-A315-52094EC5F11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E275DAA4-117E-4AEB-A4E6-A94597EE91E5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93863E2B-513D-45C5-8393-B9D6DA79CD87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BDDF95AE-8FE6-4196-8AE9-F7173381A86F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E5184B02-46A8-4D10-8EC0-04D96CC9D813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129F2AC7-6360-4922-8776-4F3470F4D8C1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B9F86077-22FA-40D3-AA4A-5319108358B2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8AAC76A-EEED-44BF-8555-0CCB503B490A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C8E2DB66-7C53-418F-880A-EA4323988AA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39B15569-AE16-4D05-9173-7B4CDBA4A3F6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FF2BAD92-263D-4068-AB7D-5EAB7E220E84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113C107E-7E64-4D13-9C6B-BE1F1F14C03C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A8D2C831-8831-49EC-8260-3CA61FAC9C44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F5824086-711B-4C17-BE02-9087325DC142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20E622CF-9C92-4D70-8CCA-24F937311CDF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EE791029-30AD-4C9B-8045-30DFB74CF2BA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4BFB028C-633A-4E23-8901-EC17B73EDC99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4DF3B06D-0DF4-43DF-BE63-507A26B73B0E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D5E6B6D6-AEF1-4237-B3AB-81848B8C8F3E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2D85E760-0386-4242-AFCD-7B3131FD2ECB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6C1E4A39-3F46-45EE-AB6E-CF2EA88B0950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CB87CC51-0E44-4D3E-ACCB-6B48B6D60E2C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D81BC30D-D4E3-48A0-A71B-A872CEFBC249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EA5BBCDA-8997-492F-A3A5-1D446BA85F5C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BF0AF1CE-E380-4070-B1BB-220F72DDB1F3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05511A29-75FC-41BB-8E9A-3A7485845F3C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9875EB2-2B3D-478E-A9CF-3E31B823468D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3A630964-C1B1-4959-AD43-E84F97139BEC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1753CDAE-2D3C-46B4-97C8-530DFD6A5472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8963D405-E160-42F0-AF50-4722C92FF195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6EA5D71E-3491-4F4E-9B3F-0ADCF8B9E227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D6D8CE9-457D-4795-996C-BD522D447AF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A6EEC68B-8984-4F8C-AB8C-31CA202B5A99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889F2A37-207C-42A6-ADD2-CCB0155EAD52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A39380BB-D432-4E5E-B0DB-FBDAADD7D68F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9E018A8-AC61-43C6-85BA-6D3BB773113E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F4D00CF1-FA95-4918-845F-F145B53E3103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6D056001-FF52-4FEF-998B-AD8A39759CD8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77BBE46C-AC77-4821-9125-D926D7E0D5A5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A29DFCD5-C669-4DA7-A224-D40AC5FA5582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8057F3E3-1F28-4576-A3A9-5DFBDCA18187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6EB28436-278C-47B0-B231-68A928E346D1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351E527B-C654-47F4-B4F1-EED53EEA81FB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0701F5D7-2158-4650-8E0C-B4D409946D36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BE356560-3553-424B-9074-EA59D2115AAE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154A6F9F-6931-4596-8B96-3CC130D7D41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9661D50B-29EB-4D89-9FA3-E32DFADB9AF9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7A2B1E94-304E-487F-88A7-DD3D906EB61E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5B315129-E263-4F81-B7E0-244A0FA06843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AEE0AAC0-A2C9-481B-875B-D2F0781670CF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C62D0EC9-FBD3-4CA1-A7B2-7B3632B86B42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A548B94A-06CF-44ED-BC09-E69D9FD37936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08247976-CC1D-428E-8E78-D3BF78BBA0D5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5EB015A6-7D03-485B-84C3-A1B8020DFD5F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5BF12F9A-AB0D-464B-A44A-EECC528C8767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13961D9C-78AB-4FEC-B7D3-F5F6A0057B51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69EAF25E-6B75-49BD-9533-7396C823EDED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AA459D0C-E5C5-45F8-82E7-D4DBE77EB373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27ADEEF-5BA6-4A9E-AF73-5A4FC2AFEC20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D910AF25-4B61-4B25-9A72-D7FEA5DC3A3F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E210D099-3E59-4721-8111-F3B25C6F99FF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59EA3483-B051-4ABA-897E-50E35919F8C4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E445664F-A48F-46BE-AACC-F6326892CB2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76BEA2E3-A175-4B10-80D3-117CF807B4FB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512CD8D6-4571-4F62-93F2-96D58AF22750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72FB209A-D825-4DD6-9B8C-EF2AC4E99FC2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470BF3F8-7828-417F-98C9-821E71E0DF02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BACC9D3C-0C0D-487B-933F-66B5D50DA344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E61B71C8-13FE-48D7-8167-CAB9E9860D88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65DBE87-DEEC-48C1-A461-F871E8117C95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44005970-FF4B-472E-AC1D-53C465050A9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FBFD9862-C08D-4FAF-9734-53520D466C8F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B72E2ADD-FFB5-48BC-9511-24DB7A814AAA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24B69873-3F17-4D7F-A943-C34255AB8BCD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2A4F09FE-F71D-4490-A0CE-A4F13F005804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FD2A62EA-0E9E-4E62-92C0-85388A07591E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8A87B40E-580F-4129-A30F-987A28F015CA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98CEF4B9-F28A-436C-BC81-8095D21B2BC6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D0DE38B4-C4C9-49F7-B8CC-09CA17E7CC18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3AB6A290-872F-4BFC-A241-756F9FF7A4E9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D617DBA6-9B82-4F80-A420-0238163E5A05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BDF548B2-E454-42EA-9A28-ABFB3CC4BC8D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BFF94C6A-56BD-42AC-9477-EACA57748042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7EA934F9-1A9F-4C1C-B5CF-D67A2DC387B7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8462C88E-3FC7-4D8A-A0C7-7AC6C69294F4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661FDB5-88B7-42E5-82BC-AA0373D84D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30EBA07E-139B-49B2-952C-0082DB5F7978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5CFB2E8-4DC0-4106-BA0A-74B10A058C8E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DBD9B751-8A4A-4140-B0FB-C4EEB0343F57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F6A55A43-0913-422A-84CC-ACAC3AE737AA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C52D2D0F-90FF-488C-A079-EB90A3872A79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6296BDC5-A24E-4826-9031-DE205289C2A9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04AAB8A2-C59C-4F37-A13A-A35D9EAB2795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CAF469F2-2C36-4C9E-96B1-363F9095AF2C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1CE06608-AB3D-4048-846B-D21BC1EA14E8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6D743C93-2FF0-4805-9BB9-896AF9BF17B6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46ED2535-E773-4744-8B09-979EE0AA86D1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ADD842C4-EE4D-4CDC-A45A-9B5AB34B567E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78291934-DA7E-4D33-B7A2-781C76BC968F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B9262365-DE32-42E5-9B15-CCFC205B0ACA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0D76776A-3306-48AF-864F-2A4E4464D777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8AA78B15-DF8E-4506-94D3-D63581F9F8DF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837B458D-0F46-4B14-A3B3-24A344C33AE6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6A04374B-2CD1-498B-B824-FDB10C61FE95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1976F938-392F-45EA-9506-DB092AD0E6E6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BF2079B-84AF-4B66-8F4D-1818B1BD48A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4F8D223B-364A-49F7-987B-0CE1153CBD95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E14C8A6A-90FB-482F-A85B-AF79425DD6E5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99DAB7BF-F25D-44D3-8564-5D1EA86DD7FC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F161B54D-14CC-4104-97A8-2F84222FFEE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FAC94DD4-45BE-48DA-B4C1-E613EFE29AA3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7618743B-52D7-4999-8672-986FA06AA9ED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C858C076-77CB-463E-9800-A9F41A1AB94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95B1AEFB-75A9-4D07-8BF4-582D921CDC06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C4FBB272-7586-4C96-B1CF-BA2ECE70F29D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2634A2A5-65EE-4317-BD28-68F0BC0B2C14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967DE6A4-973C-44AA-B6C4-50AEA462AF81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8F95F1CA-66EA-48FC-96C8-A358CABBA863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990E4547-A714-4D04-AA7D-FAC02E04EE68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406D5F2E-A1B5-4D0A-A18F-9DA680B02823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B3F1D940-2C39-4C09-9DF8-EC54F6C120D5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303D3558-D6BD-441F-8608-A7B08636AF3C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7BD3A956-A5F9-4256-8546-E41BF6E8FB5B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FB943B8E-85C3-4B6B-BC00-6383AA1356FD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F35C2C72-67C0-4195-A6EE-318B695B685C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35A576C3-7409-4F61-94AB-6E6169C52B71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5CDD4FBB-2FBD-4886-B48B-0B7D370F49B6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0A5D3892-EFFE-4C91-836C-F821417162FD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DE89CAEA-728F-4AC7-845D-EE218989977A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8894CCB2-54E9-4AFF-A9F1-7E782E6E93E0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7361FF8-A345-4334-B678-4A703F4E1B27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6E5CEBFE-4A0A-4041-9D5C-E499BE2BA3E3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9B89ECCD-3AE5-493F-834B-C2A23C312BF6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541902A5-5424-4817-A0A0-EFACBF3B5A2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B375632A-CEC0-4C1B-823A-D5CEC986E0B7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60AE167A-C89A-48CE-BDC2-B87194A73214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02395CBD-A331-4E69-A499-8EFEBD9BF19D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EFA29290-BC85-47F0-90D2-D132636678E6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D7D646F7-3754-405C-87B8-7F3B4A526BFE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D5EDC369-71A4-4578-9D5C-DAE6D6C2730E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9AAB1B6D-65F2-4078-9870-34CF83ADD7E7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45225558-FA69-4977-8D82-0A94B9A82176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1014E445-186D-4121-8997-4637169BAF56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34ABB8F2-9F38-422D-84FE-1990EAF861B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CF178884-7DF2-4CB0-AA03-6245609AC3D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B4BB1FAA-547D-48E6-B54B-FA62B0A1EF4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F76048CC-FE67-46FF-B77C-98534BC63D07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331F9C5D-71D1-41B8-A044-3802777DC885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49733937-7AD5-48D2-9647-C8783D0987B2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C7F0D23-28B5-4324-A306-9695BF8D60E1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563671DA-D0BD-4A4A-B549-68A706EBC5C7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95EA1931-C03C-4BCB-AED3-87EE8A6C5748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4E3C38E0-8A87-4403-9396-509AB8FADBA5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9200FEF2-4E9B-405F-925B-6ADF106B0C7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E029420E-13A0-4D43-8177-3FEDF1D36B08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22750FAF-8350-42BB-BCE8-0B23FD81FAFD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88B5FF44-AB75-454C-B3E3-8032D5997B65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B0ADB9D2-BEE9-4011-ABEE-33A3E0D71270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62BE17-930C-4460-91F2-3DB9E6AE670C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F914C8CD-3A08-4766-A309-08F638C1C51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0067B596-7ADA-47D2-A2B9-94449040AF7C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8CC08D87-6865-4145-99C0-EA47F91A445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94E0B572-7E1F-4007-803B-11524E96CD8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0649E32B-8C23-4FC4-A246-160FD9A9CD24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02A6347E-F9E7-49BA-AA65-EC51ECA02BBE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7FB0A4E-7409-4B5C-B21C-87C9D88EC906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C3E75B0-EBD1-4270-B0E3-4AEEF86CA0CF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F25D5865-803F-4587-A926-DB11C1ACDD45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A296B573-E0D1-496E-B259-12246FF9C410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9F99402-077E-4C28-A968-F5A078ED9C6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4D41D84C-FE2B-465D-BC68-B421F952330F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60C31FF8-0443-4BE1-9538-9E9DCEA42D27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C156A89-1436-4494-B0E5-3B3B0BB6D7FD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1CF6A66B-FFE6-4F75-80B8-012DA5C49822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D9DCCCE-6D21-431F-AD47-92F322CAAB4C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9E9DBA4-E8AB-45E8-B933-AB0CBF1A0220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E30F6AB8-29C2-4407-8509-7D2EB1ED5DA2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6481E052-8869-49DA-B1A8-57148E271F4D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160EF07-1346-4794-9140-CF3BBF6BD866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CBE15B09-85C2-483D-BC50-511BD82FAC66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6764434A-A273-4D9A-AB17-A31E8518EBCE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8BB19824-C096-40E7-9344-81C458A661C9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9D31495-AF79-4278-A6D8-21ED62C1092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78AE40B7-BB50-4CD1-B133-C2BE04709FC0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8EE9DE69-03FD-45DD-93D8-DB933FC1C334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9CC23C66-1382-4663-AE0F-C6E71B35F895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8AAA6F7F-8F73-49A0-8BB3-7E41F6AEE6AA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736DDA6F-D3A3-400F-9167-135B7991EE41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FEF13EFA-A214-4226-9408-358878BEEF29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D24D5C3-CAB3-417D-AA77-A357DC6994FA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F4B3DC50-03B6-4A40-9302-56558D3B4F45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072C33C2-30C6-44EC-8907-1C015430F702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3B020B52-72A6-4B4C-9EA9-154C8C3AB46E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77C7D88B-00B5-48A5-AF60-E1208E1586BB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792160CA-F1F3-479E-BB18-9593C32C7921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0F60EE31-72AE-4824-9A06-766FC75B2FD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8A7F9ED2-F306-48DF-B6EA-0656841FDD42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041F3CEC-9986-4770-88AD-A1DC344F3A3D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DF969692-E2C2-4190-B26B-418BB2E3C92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1143975-A658-4464-A27E-CF103BD7E31F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5CCEF2B0-5F0E-4E34-962C-299074A0BA26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581FE8DD-02A0-4BD9-B4EE-F9F5C2CB0B1A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46A776F-A929-4322-94B5-6D0DDD0B4023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4B02E723-3962-4CC7-920B-6E72826D8504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A182C21B-035F-4AA5-B8EE-AC3FDAA88D84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A9AAA471-8C88-4F89-ACEE-C51B1481EF61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11C13E8B-92AC-47A8-81BC-3070AEFF2283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07AD385-B8D9-41CA-A7C7-54EC36050E13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911FC85F-05BF-4CCE-BC39-FCFA5A9DF046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F8485C98-7BBB-4578-9974-33E7E6998CC1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33342017-E0E1-472E-A9D3-369D3311A49F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8BE994BC-89BA-49A2-96F5-2678DFA53EE8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67A6B2DA-037C-490E-AD21-0BF81C92E1CA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22F82994-9A67-483E-8241-550C20DF2D54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03977598-4C0A-41C9-88A2-04E1786EFDDC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B8A71AC-FC3F-42D8-BB5B-EAAD0FCA492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7E22F873-95AF-4500-9152-9435BD66161A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05A5E82-8FC9-4A7C-A0EB-B600F2BD440F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7BBE7A14-AE26-4F1C-9E42-D8FFF6BB77B6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971508E-16E1-410F-A003-BBCF65EE1DC3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37E11345-97DD-41AE-BE75-FAE130D8F472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5C4D3F01-1A64-4D14-9AC4-859CDB32F2F9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0BEF79B-D2A6-4436-91B1-DBCD658AB33F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D7496DF-45A9-4691-BF7B-07794C97373F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CB236D52-26FE-430A-80D8-14BB467555FD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FFA22D8C-21FE-4F4B-892B-58B6EF28560B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BB7AE7C5-0A2D-450E-88B1-71014D4FA451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DCCD11B1-67A0-4A7E-93B1-CF00FD6DB87B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2CD8FFEF-7BD1-47E6-B13E-187A8BEDB397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CFA49155-CA24-4F65-9BDD-62E3F640FCFE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F0E036C3-4786-4852-B14B-DA0F0EBAEAA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A08E8710-0194-4039-ADE4-D39FA8F104C4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2D862FC5-BD78-4420-8693-D1F656330570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8DD9C386-6E46-49B8-9A19-FA302A31DFE1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7837000D-2E7D-4196-BAFA-EEAF60C3DEE4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51B93C58-93A3-433A-86A1-DAFF883DDA64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D85DD0A-6133-49A2-B6FC-35638CEF3BC5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E303674B-F4C5-47B4-BAB2-EF4232FAC3F2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0B32F96-8A59-46FD-9FB8-B77BBB817D60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52EE357-8E9E-48FE-9CE5-7329E465865F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FF1F950-DFA6-45F0-A043-B5B95A931A7B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6FB4381A-175E-40B6-941A-B5078DEDD993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DE36E7FD-453E-49C1-AEB3-137799C1BEFF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D87E0F2-7F0F-4744-84D8-4242CB5B0AB2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276E753-0F6E-486A-8ADD-FFB818F4437F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EA54FA0B-2625-4551-8E52-9C6B88A6288C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1013F13-7F1E-4985-8083-7A62E4ED64DF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37938AC-E741-4A8E-A55C-A24EAF181E72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A9A0B877-CA85-42A6-BA64-DD0B06DD9647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D6057C7A-E669-4DF4-B93C-51775B57814F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31E19DE-D714-47F3-A322-8A6B379614C2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10FCAB2-E1BE-4CB9-B77B-E03F2DBB91B2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7C500852-8D48-4887-B280-21A440C99A96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96F7E78A-92DD-4889-92A1-182AFF1DB4AE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A50551A9-7205-474A-9660-DDFE304FEFF3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1AD2B88-0527-48D1-B7B3-B1DB31E9EAE4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70B9B0D-17AA-4119-BF57-0E62CD80BD40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A7A484B9-FABC-4901-8331-623B54D0B6EC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54CF7E80-58AE-4553-AF58-5CFD9D754DDF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68EFD88E-A9AD-43FC-BEE9-A98329271E21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255C0FBB-F0C3-44CC-ACC1-6E1BFF77FE88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8E658D01-0969-4D5E-8F53-FAFE5B1F9B41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84C6B85B-78BD-4AB9-B84F-35368E7C73DA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ECF01A12-27A5-4015-A53F-F5670380201B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F28D0ABD-1F89-4C67-9D53-739A13C52A79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CBD59579-D4C2-4980-919C-58BDE842E953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EE8C04D-6DCB-424A-87AF-A93DCFBE462E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C088B56C-2041-488F-B811-EB8BA2B21B52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8B67D297-BDB7-4C0D-936D-E9F82AEA1498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DA00C2A6-ABBD-4AF7-ABC5-665C8A2EB9A8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053FDB6-3A7D-4C68-ADE7-EBAA35C62D2C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0E6AAE0C-A7B8-4628-8B49-6D6FF14CB645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ACC5F729-715F-4C4A-8C38-49036F56B98D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946B6451-7857-4516-94D7-58C651EECB49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74817079-9855-4E54-9C30-678295F3DBF7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229B1C77-A976-49C4-BCAC-4F27EB31E0BF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E54710E-8746-411F-866D-C919C07BA389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F6061D64-EE2D-4DCA-AD0C-A6589D3749A3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49575BD5-BA13-4755-BA4E-049AA5A9C6B0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A180B211-9E18-4C93-9320-8A4A0D35FE1A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36BD6790-8E67-43B1-BDD3-09BFF7DAF86C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F35EAB15-3851-4F15-AFD5-242885B99D4D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B42553-E79F-41E4-A782-36135CD04BEE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37853025-C187-4505-A6B8-7461ADF92EDC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492B3AC0-2AF7-4C2C-A054-D8906D5458EA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5BB04C83-1149-4F07-BCD2-C6113A5324E1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5ABD18A1-421D-4081-ABE9-3C5603E7B0C6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C7021CDC-00B4-4109-83D4-A5464B351979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C0D4620-A129-4D4F-B407-78C115693E7A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EE193E1E-E8C0-4EFB-B0A8-E1282A00C1EC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CA6C0FD8-DA7A-42AA-AAB6-F780376DCFA1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64F39F11-6629-48FD-A490-F04D88B6E575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7FFDE55E-10A2-4843-B812-3738332599D2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220BE704-C383-4CB7-8570-3C3FCE3B7E8C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91D78037-81F6-4124-9CF3-5FB1E88F32DC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CA530DFA-5F69-4107-90C9-6CAC983E18BB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8EE7265C-ABED-4BA3-A711-78101B134AF4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5DDEF78F-89C7-4000-B7B1-EB114D5AF930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C6044C64-1960-4F5E-867C-D5012B30227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462E81B-ACAF-4F70-A743-35433A18039B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D85166D0-3748-4D4D-9836-386AE920E6A3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F477223-D8C3-452F-BF66-5D080730FF7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3EACE030-F0D0-498E-A235-C180A1402999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74A4F332-340B-4B69-86BA-C322D9425927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BB25A32A-8B4B-4CF4-9A49-515A4A55350D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473A78B5-C709-4C3E-8C17-ABC9C0BA2C18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C7FD52A5-940D-4478-B5B9-482750E98DE9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4A136A2E-5081-444D-8B07-6231FE0F6A04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87309FAD-C379-4E5F-9EBD-43264AA86AB3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966377CB-F016-4CCB-B866-66C775567B92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BB4BA269-81C1-4CF0-96FB-C60252D67547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C36B0D5F-3A26-4C27-8B33-982232A7D5CE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1BBC688F-C47B-4F4A-8434-96C9F55656E8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62FCB2EC-327A-4103-9CE6-7A950470F8D1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7785A348-A1D9-4FCA-9D84-19C98A46AE10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42F0C84-BAA9-4311-A33A-1B31052A12DB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B337E394-172B-4CF9-90A7-B9D75FF3D492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76AEEA04-8E70-4C10-AFE9-0C862810B610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F64AC07D-CB7C-4C28-979C-3B503793CC0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D8BD1163-CDB3-4484-825A-158D5B5FC86C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56B7B835-C548-43AF-9C93-87F9FBCE3057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1D0A52C3-5832-4B47-9D81-088C8BBC913A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CC471402-F9B8-40FC-8224-674265500EC1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372ED80E-533E-437E-9D04-D143C7971450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8445253E-9B8E-45C8-9660-E8A5C28878EA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D653C83-8369-42F3-B64F-0A038D4EB99E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01B1A276-0ACD-4E65-83E7-0D151A2E54A4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39642B41-39C1-47B5-BE98-9D905D0E7A16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51150C89-3C1C-4210-95C7-52B5EC09B48E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6C35D54A-2F6B-46AA-9C36-7DD05A6B7F20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BA0A764C-9F9D-449C-9EEA-9ECFDE10B717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686FB22D-7D59-4240-A432-37770CB4F3AE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06F0747A-BB5D-4B22-9751-3DC39160423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93AC92B7-B23C-4AC8-BB0E-6CB4F8142C69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5BE90349-C9A6-40D0-A220-A8530F309EE6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499AE112-0FF1-450C-88C3-A3E86C473552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E7909990-85EF-495B-BC27-E0F93255ED0A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E580D75B-8AFF-4AB6-9316-C8819175776C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70CD014-9838-4BC2-831A-820E3D4CBA35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EE7F7A2-2F1F-4270-B76A-5BD16D8EC156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6A8C411D-116B-45EE-8858-BFBF6467B36F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134E482A-6D9A-4803-8844-A371DB41D177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9D82C91E-FEB5-4D9A-A4C6-08BB5F77FB6A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03D0A299-F0D8-4AD9-BE23-E47D78531937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B2728455-3410-47C4-8E30-B992AF3BADAE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5B0934BF-D4FA-4233-B37E-CD7F6ED58F48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1EE70047-FF78-4E05-A442-54581CC32A28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2AA83EC6-9A13-43C8-882F-88A57774C769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F67CEFD9-15C1-47D5-A2BB-45AE703CD485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88FEB01F-2F9E-4143-B8EC-8BEC6BEFC219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5798D515-0132-474F-AD54-FBBD28A2444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93CE5D94-E10F-4BE9-A9A4-15B0851FDD4D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5045ED70-E0FC-450A-9E9B-C7C9FB94C54D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6145584F-4B1F-4FAF-93C7-50175326DB06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3E38AAD6-4ED5-4C71-91EA-CCE3292943D2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41DBB3D-00DB-4011-816B-1C1DA4AEC28D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4D47775B-5668-4A63-B745-10686A921282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049F89BC-A03B-4947-816F-C47AE141CAD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35B4BC3E-B753-4FDB-969B-B8737788671D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FBC59A-9644-4213-8502-AA310624339F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94C05866-6600-455B-B215-A36460C08703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4C6B9979-B3A6-4901-BB65-7E5E7EF4B975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3CED76C5-E7C8-41B8-A761-9D1451B3EAE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213B2A4F-5378-41C3-B4AB-5CB54D842AC8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E4AC7B91-4CD1-4F92-B8C7-507B497C3F9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9558FB89-D6A1-4673-90CC-A6E1350858A4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DC90509A-9E9E-43F7-A208-194E3EA908F1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CBD20E7F-1C92-4952-8C1E-CE77FBE233E8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C9CB6A95-518C-4281-B25F-0BBDBA466610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B59E1BC-4565-492C-B70C-FAD00092EC50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375B1AF9-1965-4D74-AF65-8D3274E46DE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AC855477-72A6-45CC-A933-4FC6CF3AEABA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6BA6C3F2-6947-42E3-BFC5-7C3B56A10DFD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AF7839C7-8E01-4AF1-AC68-B46DEBF06A39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8284AED5-0A24-43D0-B844-64BA1431EC14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503A48DC-6157-4A6F-8686-9F33AC31879C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7B7C52F4-B6E9-4810-9F04-6A1F1711076E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D7D9ED68-49AD-45F1-80F7-4A274850FAA8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8E2C57B3-EA9C-4EE7-AD5A-46A719640C3B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EA0372AE-E8B2-4E2C-B0A7-5101403CDE58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EEFD8F1E-ACDD-4C3A-A2E5-1BD7B1BEE8EB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E287B88-F7DC-4EE6-AFA3-F33486345F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44F4EF88-A459-4ABC-B4AA-8DBE9ADDFDCF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563B505B-0D97-4CF1-85E2-1D3A94D360F0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323233ED-E1CD-4C0D-BC12-A8FB1E34E205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4CD82B67-2512-471C-BBFD-DCDF105BB517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DAA791D4-816C-48FD-A3F7-19BB9225BC67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708D27C-E7A8-4D78-823A-F60F27FF18AE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0A26984-E66E-463B-B055-EC647C69128B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45752A4-2D32-4BBC-B9E8-6E044115193E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A58D0DE-CFC3-4186-BE2B-B7AF680B92F7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5AE7D013-E06D-4DFC-BD44-82A3303778D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5D296DEE-C6D0-4E88-9F1A-9490CCABCFD1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F6B65614-3BB7-4E27-80EE-1E8A7B79AC67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1664FE4D-9A11-40B5-B91F-CBCEDCD03B8D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A669F6BA-6197-4FAE-9BDB-9B093362932B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CECC3230-82B8-44FF-B249-49D20FBB2B5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1298D878-17F9-4270-9B66-23A042E7E7D3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AAA65FA2-DE4D-4171-8292-B3249D7A2B76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B986F08D-C04A-4D6C-B93B-DADE9C01E015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8BAC1924-AF3A-404C-BAE2-49552B693F3D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7D78B7F9-229A-4C0A-B890-59E09338F834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9FA7EB74-7ADF-4AEF-8BE0-C8411F8A6C4B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EB88DF6B-269C-4C78-8F4B-D67A6C0A3A1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F1D73E29-9DFB-4495-9A08-95F610D8C97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A8254CFD-3755-4720-A279-F96243FA72B6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50166E85-BB90-4C56-A564-8C4D66F127E3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3A9B4EF3-50A8-40DA-9922-1E2E95FC8B9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0BC7D4E1-E32A-4FB7-8E95-07C90D0F5F10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EB427787-E672-4D0C-B569-91B5CEC75647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FACA7933-7EC4-4CFD-B564-7B1C8777EEF9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90F6B1F0-CE8F-4D35-9B4D-C7AB2A5815F6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B295E9BB-BA59-4FEB-ABD7-5D3786DB63F8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A70AE44F-8B54-4C7F-9DAD-6C83A3BF608D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41BFFBA5-B901-4A73-9F9F-80C478E71C06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13385F0E-263E-4249-93F5-77DEF03A465E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ED8CF45-5470-416F-96A0-23CBB83CBA32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5B4E7D8E-E422-49E7-B08A-848CBDB00C9D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F9BF3A65-4B9E-4905-A138-649D737670FD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FC53953-4904-4930-96A6-D45CFCDE87C3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F395E84-42EF-4FC8-8EF7-362549E8C626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4AE347F6-AD8F-45B3-94FD-0748CB2775A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A79C1CB6-797F-4A89-9FC5-ACEA1DF02509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0E7BA09F-E712-4026-987D-6E7806FB82EE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A535AF4-7E8B-4C87-9F20-326E5CBD67F7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B8EB9703-20A8-49F2-9531-0F0793E82697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62181469-9E68-4B9A-BD13-BE7BDD0F7C7D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A3DCAC3E-1153-4F9F-8CF1-BFA20B7A1080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3ACB2B20-2B5A-4643-8F06-B6CB6A3C8905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9F5549A9-F109-4DAD-AD3A-45A4ED9B0AC0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8116A47B-30D1-4C39-8871-C61906F52454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A06D4FBF-1E1A-4864-A32D-B4FBA69802E6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B41E650B-A2A7-4878-A03A-AE986EE2F600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62F61B45-2FBD-4818-A1B6-CE1DE5CBE013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7D3D9B2D-4456-46F3-8ED4-AC3C8BC85926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72435DFF-A762-4495-A07D-750572ECEEB0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8960A708-4535-466D-99C1-7E160C39C60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A3DC8101-F1FB-4213-9F31-29EF825DF013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6447620-2F42-429A-82F5-52BDE0B52C22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691AF23A-CB3A-4050-8AB8-51EC5D8E49E2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F113FF14-3F6F-4449-A040-3DE9E5F9904B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6EB66282-2B36-4BDA-A571-67D9C90E85F5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35C38DA6-97DA-4EA9-8E55-660EFC74EB02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49" name="Group 1248">
            <a:extLst>
              <a:ext uri="{FF2B5EF4-FFF2-40B4-BE49-F238E27FC236}">
                <a16:creationId xmlns:a16="http://schemas.microsoft.com/office/drawing/2014/main" id="{524BFC86-E744-42C3-9E37-7C218121DD3D}"/>
              </a:ext>
            </a:extLst>
          </p:cNvPr>
          <p:cNvGrpSpPr/>
          <p:nvPr userDrawn="1"/>
        </p:nvGrpSpPr>
        <p:grpSpPr>
          <a:xfrm rot="18823380" flipH="1">
            <a:off x="1483313" y="4959425"/>
            <a:ext cx="442463" cy="326412"/>
            <a:chOff x="3625593" y="6426852"/>
            <a:chExt cx="335279" cy="247341"/>
          </a:xfrm>
          <a:solidFill>
            <a:schemeClr val="accent2"/>
          </a:solidFill>
        </p:grpSpPr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0B2D1A6-0258-45B6-BA37-940F08286ADF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19E8FF67-37E6-4BA4-927B-A8C5CC0D714E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EB8859E3-B659-47B9-B6BB-687BA101293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25FE87D-99D9-47A8-9F31-FECC272B98A8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C277035B-35D7-40BE-828E-AE99DEC582C5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E90F11E6-EB2A-4FE5-B1CA-732E122032F9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EBEA6F8F-0E21-47E8-83E2-59046AA1D59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69F9023C-1550-447A-8692-6DD1E7FC1581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6ED873DA-1116-4CFD-BA8F-C9BDDD52D9A6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6EB1E424-9E82-40D5-AB85-FA8A0311065E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8373E303-F489-4B0E-BD31-DC6499072D15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5782D679-884E-4D2F-A51A-5EEC042F7445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C7668E2-4270-4625-A42F-30F11EBFBC89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80DD050D-6B3F-452A-9316-6AF269552616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50D86DBC-C8FE-45D2-8166-EB326F3A5F60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A435E42-1687-457E-9F0C-242A221022AA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221B6251-BB28-4FE1-A0F5-90BE9A375808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74482186-114E-4ABA-BFB7-B06A67A961F8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44566ADB-8858-4061-92D1-9F40ABB3C1CB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6E6F875-3394-4E84-A511-8CF2DDC2CB69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37CAAAF8-7F56-40CF-AD75-EB0FF37ABE53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15913191-73B1-4081-9F88-0975271F2B0A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72" name="Graphic 2712">
            <a:extLst>
              <a:ext uri="{FF2B5EF4-FFF2-40B4-BE49-F238E27FC236}">
                <a16:creationId xmlns:a16="http://schemas.microsoft.com/office/drawing/2014/main" id="{958736B1-4213-4B3F-A36A-4C5588759AC1}"/>
              </a:ext>
            </a:extLst>
          </p:cNvPr>
          <p:cNvGrpSpPr/>
          <p:nvPr userDrawn="1"/>
        </p:nvGrpSpPr>
        <p:grpSpPr>
          <a:xfrm>
            <a:off x="264083" y="6458165"/>
            <a:ext cx="1793928" cy="236043"/>
            <a:chOff x="8251658" y="4916654"/>
            <a:chExt cx="2895600" cy="381000"/>
          </a:xfrm>
          <a:solidFill>
            <a:schemeClr val="accent2"/>
          </a:solidFill>
        </p:grpSpPr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EE897BF6-079E-42D9-80E1-32253B6839EA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80F6C23B-0ED8-42D0-88B8-BFE1C5865C3B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85150FB7-5A52-42BF-9706-578309142D7C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5057F08-7998-4AB1-81B1-9A16B67B04FF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4FE897D3-B35D-4001-B132-4CD981C07996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FBCEF9B5-6459-4BD5-80F4-1CFFAEE63AF6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6A933CE-7AFE-4A8A-81BF-651840B8380B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CE753EAF-3BD4-4CEA-871D-B57A1C38E821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911B5FBE-7A22-4A10-BF1C-1D03DB6981FA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C0D5252C-B427-4B18-932D-459788C23F35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157021E0-C15E-4DAF-ABE2-3DA7F8136191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1898E604-9C5E-4439-A20C-19B6C2EF13F5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E16ACB4C-2CBB-4355-A8BE-75127C6024E5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17FE6D7C-0EE1-4690-B1B4-11EF78B0C22F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ECA6362E-5288-4F37-BC58-11B6833842C6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DB20B340-F921-42E0-A629-C710F02A482A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AFE7B9FC-1551-49FD-9BFC-31EF73ED1C8A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65E92FBB-E324-4921-AA52-315D7DF724F9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8FD2D06-77B8-460D-9525-683C7A4FEA52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A6CE6B35-9263-46B3-AEF0-E86DD470C302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130E0C1-BEDE-4B5E-8778-79C72813AF6E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CC25B81B-DDE4-4A13-9202-3A40C8B73B3E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6E6D16FD-9C6C-4978-91F7-E662DDC1F43C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A08E861-FC5C-45B5-A1B2-275DBA9CF86B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9BCF32A-CA16-41CE-91AF-25DC75ABC06B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4B40E019-2020-45AB-9E91-7C893FB50DAA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AA166827-60F6-406E-86F8-ECD3D6D45712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A7C5F4EA-C8CB-4C25-B0B5-A0D5B51FDCF7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2C6D8D30-19A8-4354-B830-554CAE0B9BC3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73031C95-B2B4-4316-948E-4595E9E274CD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03" name="Graphic 2714">
            <a:extLst>
              <a:ext uri="{FF2B5EF4-FFF2-40B4-BE49-F238E27FC236}">
                <a16:creationId xmlns:a16="http://schemas.microsoft.com/office/drawing/2014/main" id="{8ECC4B5B-0894-4B86-9BC9-FD848D9FF8B8}"/>
              </a:ext>
            </a:extLst>
          </p:cNvPr>
          <p:cNvGrpSpPr/>
          <p:nvPr userDrawn="1"/>
        </p:nvGrpSpPr>
        <p:grpSpPr>
          <a:xfrm rot="520099">
            <a:off x="1218351" y="5445213"/>
            <a:ext cx="616527" cy="807163"/>
            <a:chOff x="6096000" y="4249903"/>
            <a:chExt cx="1447800" cy="1895475"/>
          </a:xfrm>
          <a:solidFill>
            <a:schemeClr val="accent2"/>
          </a:solidFill>
        </p:grpSpPr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BF2405A8-771F-41C3-9C02-CE4E04548F94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704BD5C3-A0D9-400E-A294-9D9D9D5CE12E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723D650A-4F3C-4F42-BBF1-FF8877EA164D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F7AE3E30-1C53-4479-9816-74B70B96FAAA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1F856008-CD41-4FBB-8102-EDA319C926C5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44C7BD54-995E-4269-A772-769436F84D50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CEB26C7F-D952-445C-8567-24CCB7B2CB97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9242D3B-C8BD-4119-A655-8E220DB995F2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2AB3EE5A-FD2C-4558-81D2-208B8F1CF03B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26B5E10-D848-463A-A332-CF3512B8A9D3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7DCC130C-CC77-4418-BDE5-762ABC6BD76F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0700676D-BA5E-4D64-B0DF-4DC7DE21D50D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2CF27D29-B396-45B9-9243-1A37812D554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1ED2F695-EA68-4C49-944F-261E76B0F1CD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EC7DAF6D-4415-485E-B524-FF3FA863EE79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B0B5D571-7435-4E82-B929-B94A3F002BBE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B8F3D7E8-0838-4232-AF9B-8BFC4215B809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0EE8662D-E42A-44A2-971F-684B8FC2D3EA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694250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3401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1589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3384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4533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3239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slideLayout" Target="../slideLayouts/slideLayout22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20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7" r:id="rId2"/>
    <p:sldLayoutId id="2147483745" r:id="rId3"/>
    <p:sldLayoutId id="2147483736" r:id="rId4"/>
    <p:sldLayoutId id="2147483741" r:id="rId5"/>
    <p:sldLayoutId id="2147483744" r:id="rId6"/>
    <p:sldLayoutId id="2147483742" r:id="rId7"/>
    <p:sldLayoutId id="2147483743" r:id="rId8"/>
    <p:sldLayoutId id="2147483732" r:id="rId9"/>
    <p:sldLayoutId id="2147483755" r:id="rId10"/>
    <p:sldLayoutId id="2147483739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2" r:id="rId17"/>
    <p:sldLayoutId id="2147483751" r:id="rId18"/>
    <p:sldLayoutId id="2147483757" r:id="rId19"/>
    <p:sldLayoutId id="2147483738" r:id="rId20"/>
    <p:sldLayoutId id="2147483740" r:id="rId2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4.png"/><Relationship Id="rId7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359889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" y="3668474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cs typeface="Arial" pitchFamily="34" charset="0"/>
              </a:rPr>
              <a:t>Section Break</a:t>
            </a:r>
            <a:endParaRPr lang="ko-KR" altLang="en-US" sz="4800" dirty="0">
              <a:solidFill>
                <a:schemeClr val="accent1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-1" y="4373522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accent1">
                    <a:lumMod val="75000"/>
                  </a:schemeClr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accent1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4465" name="직사각형 4464">
            <a:extLst>
              <a:ext uri="{FF2B5EF4-FFF2-40B4-BE49-F238E27FC236}">
                <a16:creationId xmlns:a16="http://schemas.microsoft.com/office/drawing/2014/main" id="{A0DE29D1-11B0-4C64-AA9C-0F89E0E4F4AE}"/>
              </a:ext>
            </a:extLst>
          </p:cNvPr>
          <p:cNvSpPr/>
          <p:nvPr/>
        </p:nvSpPr>
        <p:spPr>
          <a:xfrm>
            <a:off x="0" y="0"/>
            <a:ext cx="12192000" cy="34725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64" name="직사각형 4463">
            <a:extLst>
              <a:ext uri="{FF2B5EF4-FFF2-40B4-BE49-F238E27FC236}">
                <a16:creationId xmlns:a16="http://schemas.microsoft.com/office/drawing/2014/main" id="{0AC18D9A-66B1-43D5-9EB5-6C4BA38E281B}"/>
              </a:ext>
            </a:extLst>
          </p:cNvPr>
          <p:cNvSpPr/>
          <p:nvPr/>
        </p:nvSpPr>
        <p:spPr>
          <a:xfrm>
            <a:off x="0" y="3528786"/>
            <a:ext cx="12192000" cy="332921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66" name="직사각형 4465">
            <a:extLst>
              <a:ext uri="{FF2B5EF4-FFF2-40B4-BE49-F238E27FC236}">
                <a16:creationId xmlns:a16="http://schemas.microsoft.com/office/drawing/2014/main" id="{208DE65B-C5BF-48FB-BCC8-5E71E5A96E4A}"/>
              </a:ext>
            </a:extLst>
          </p:cNvPr>
          <p:cNvSpPr/>
          <p:nvPr/>
        </p:nvSpPr>
        <p:spPr>
          <a:xfrm>
            <a:off x="3632123" y="2796168"/>
            <a:ext cx="4927759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공개</a:t>
            </a:r>
            <a:r>
              <a:rPr lang="en-US" altLang="ko-KR" sz="4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SW </a:t>
            </a:r>
            <a:r>
              <a:rPr lang="ko-KR" altLang="en-US" sz="4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프로젝트</a:t>
            </a:r>
          </a:p>
          <a:p>
            <a:pPr algn="ctr"/>
            <a:r>
              <a:rPr lang="en-US" altLang="ko-KR" sz="5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BAOS</a:t>
            </a:r>
            <a:r>
              <a:rPr lang="en-US" altLang="ko-KR" sz="5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</a:t>
            </a:r>
            <a:r>
              <a:rPr lang="ko-KR" altLang="en-US" sz="5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게임 제작</a:t>
            </a:r>
            <a:endParaRPr lang="ko-KR" altLang="en-US" sz="5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3F3F3F"/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4467" name="TextBox 4466">
            <a:extLst>
              <a:ext uri="{FF2B5EF4-FFF2-40B4-BE49-F238E27FC236}">
                <a16:creationId xmlns:a16="http://schemas.microsoft.com/office/drawing/2014/main" id="{2202F186-8466-4BF6-8276-37624B7453E6}"/>
              </a:ext>
            </a:extLst>
          </p:cNvPr>
          <p:cNvSpPr txBox="1"/>
          <p:nvPr/>
        </p:nvSpPr>
        <p:spPr>
          <a:xfrm>
            <a:off x="8194039" y="4840549"/>
            <a:ext cx="3957374" cy="1573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0">
              <a:lnSpc>
                <a:spcPct val="11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ko-KR" altLang="en-US" sz="28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조</a:t>
            </a:r>
          </a:p>
          <a:p>
            <a:pPr fontAlgn="base" latinLnBrk="0">
              <a:lnSpc>
                <a:spcPct val="11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2015112119 </a:t>
            </a:r>
            <a:r>
              <a:rPr lang="ko-KR" altLang="en-US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컴퓨터공학과 </a:t>
            </a:r>
            <a:r>
              <a:rPr lang="ko-KR" altLang="en-US" sz="2000" dirty="0" err="1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이현재</a:t>
            </a:r>
            <a:endParaRPr lang="ko-KR" altLang="en-US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fontAlgn="base" latinLnBrk="0">
              <a:lnSpc>
                <a:spcPct val="11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2015112084 </a:t>
            </a:r>
            <a:r>
              <a:rPr lang="ko-KR" altLang="en-US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컴퓨터공학과 </a:t>
            </a:r>
            <a:r>
              <a:rPr lang="ko-KR" altLang="en-US" sz="2000" dirty="0" err="1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조재권</a:t>
            </a:r>
            <a:endParaRPr lang="ko-KR" altLang="en-US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fontAlgn="base" latinLnBrk="0">
              <a:lnSpc>
                <a:spcPct val="11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2015112121 </a:t>
            </a:r>
            <a:r>
              <a:rPr lang="ko-KR" altLang="en-US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컴퓨터공학과 최성준</a:t>
            </a:r>
          </a:p>
        </p:txBody>
      </p:sp>
      <p:sp>
        <p:nvSpPr>
          <p:cNvPr id="4468" name="Freeform 18">
            <a:extLst>
              <a:ext uri="{FF2B5EF4-FFF2-40B4-BE49-F238E27FC236}">
                <a16:creationId xmlns:a16="http://schemas.microsoft.com/office/drawing/2014/main" id="{3062FFFE-7AC0-4F90-8A51-1A40CDF4A9B6}"/>
              </a:ext>
            </a:extLst>
          </p:cNvPr>
          <p:cNvSpPr>
            <a:spLocks/>
          </p:cNvSpPr>
          <p:nvPr/>
        </p:nvSpPr>
        <p:spPr bwMode="auto">
          <a:xfrm>
            <a:off x="812201" y="542633"/>
            <a:ext cx="1912672" cy="3833160"/>
          </a:xfrm>
          <a:custGeom>
            <a:avLst/>
            <a:gdLst>
              <a:gd name="connsiteX0" fmla="*/ 930503 w 1912672"/>
              <a:gd name="connsiteY0" fmla="*/ 0 h 3833160"/>
              <a:gd name="connsiteX1" fmla="*/ 927329 w 1912672"/>
              <a:gd name="connsiteY1" fmla="*/ 12547 h 3833160"/>
              <a:gd name="connsiteX2" fmla="*/ 925836 w 1912672"/>
              <a:gd name="connsiteY2" fmla="*/ 20912 h 3833160"/>
              <a:gd name="connsiteX3" fmla="*/ 924156 w 1912672"/>
              <a:gd name="connsiteY3" fmla="*/ 26401 h 3833160"/>
              <a:gd name="connsiteX4" fmla="*/ 924156 w 1912672"/>
              <a:gd name="connsiteY4" fmla="*/ 29538 h 3833160"/>
              <a:gd name="connsiteX5" fmla="*/ 925836 w 1912672"/>
              <a:gd name="connsiteY5" fmla="*/ 31106 h 3833160"/>
              <a:gd name="connsiteX6" fmla="*/ 925836 w 1912672"/>
              <a:gd name="connsiteY6" fmla="*/ 32675 h 3833160"/>
              <a:gd name="connsiteX7" fmla="*/ 927329 w 1912672"/>
              <a:gd name="connsiteY7" fmla="*/ 32675 h 3833160"/>
              <a:gd name="connsiteX8" fmla="*/ 927329 w 1912672"/>
              <a:gd name="connsiteY8" fmla="*/ 35027 h 3833160"/>
              <a:gd name="connsiteX9" fmla="*/ 925836 w 1912672"/>
              <a:gd name="connsiteY9" fmla="*/ 39733 h 3833160"/>
              <a:gd name="connsiteX10" fmla="*/ 924156 w 1912672"/>
              <a:gd name="connsiteY10" fmla="*/ 46790 h 3833160"/>
              <a:gd name="connsiteX11" fmla="*/ 921917 w 1912672"/>
              <a:gd name="connsiteY11" fmla="*/ 57769 h 3833160"/>
              <a:gd name="connsiteX12" fmla="*/ 917250 w 1912672"/>
              <a:gd name="connsiteY12" fmla="*/ 73192 h 3833160"/>
              <a:gd name="connsiteX13" fmla="*/ 910157 w 1912672"/>
              <a:gd name="connsiteY13" fmla="*/ 95149 h 3833160"/>
              <a:gd name="connsiteX14" fmla="*/ 903251 w 1912672"/>
              <a:gd name="connsiteY14" fmla="*/ 121550 h 3833160"/>
              <a:gd name="connsiteX15" fmla="*/ 892239 w 1912672"/>
              <a:gd name="connsiteY15" fmla="*/ 155793 h 3833160"/>
              <a:gd name="connsiteX16" fmla="*/ 879173 w 1912672"/>
              <a:gd name="connsiteY16" fmla="*/ 197094 h 3833160"/>
              <a:gd name="connsiteX17" fmla="*/ 863494 w 1912672"/>
              <a:gd name="connsiteY17" fmla="*/ 261659 h 3833160"/>
              <a:gd name="connsiteX18" fmla="*/ 852668 w 1912672"/>
              <a:gd name="connsiteY18" fmla="*/ 330930 h 3833160"/>
              <a:gd name="connsiteX19" fmla="*/ 844082 w 1912672"/>
              <a:gd name="connsiteY19" fmla="*/ 402030 h 3833160"/>
              <a:gd name="connsiteX20" fmla="*/ 832510 w 1912672"/>
              <a:gd name="connsiteY20" fmla="*/ 477574 h 3833160"/>
              <a:gd name="connsiteX21" fmla="*/ 830830 w 1912672"/>
              <a:gd name="connsiteY21" fmla="*/ 493781 h 3833160"/>
              <a:gd name="connsiteX22" fmla="*/ 828590 w 1912672"/>
              <a:gd name="connsiteY22" fmla="*/ 518091 h 3833160"/>
              <a:gd name="connsiteX23" fmla="*/ 826910 w 1912672"/>
              <a:gd name="connsiteY23" fmla="*/ 543708 h 3833160"/>
              <a:gd name="connsiteX24" fmla="*/ 825417 w 1912672"/>
              <a:gd name="connsiteY24" fmla="*/ 571677 h 3833160"/>
              <a:gd name="connsiteX25" fmla="*/ 825417 w 1912672"/>
              <a:gd name="connsiteY25" fmla="*/ 600431 h 3833160"/>
              <a:gd name="connsiteX26" fmla="*/ 828590 w 1912672"/>
              <a:gd name="connsiteY26" fmla="*/ 626310 h 3833160"/>
              <a:gd name="connsiteX27" fmla="*/ 832510 w 1912672"/>
              <a:gd name="connsiteY27" fmla="*/ 648790 h 3833160"/>
              <a:gd name="connsiteX28" fmla="*/ 839416 w 1912672"/>
              <a:gd name="connsiteY28" fmla="*/ 664474 h 3833160"/>
              <a:gd name="connsiteX29" fmla="*/ 876746 w 1912672"/>
              <a:gd name="connsiteY29" fmla="*/ 661337 h 3833160"/>
              <a:gd name="connsiteX30" fmla="*/ 913330 w 1912672"/>
              <a:gd name="connsiteY30" fmla="*/ 648790 h 3833160"/>
              <a:gd name="connsiteX31" fmla="*/ 948235 w 1912672"/>
              <a:gd name="connsiteY31" fmla="*/ 628662 h 3833160"/>
              <a:gd name="connsiteX32" fmla="*/ 984072 w 1912672"/>
              <a:gd name="connsiteY32" fmla="*/ 600431 h 3833160"/>
              <a:gd name="connsiteX33" fmla="*/ 1016736 w 1912672"/>
              <a:gd name="connsiteY33" fmla="*/ 567756 h 3833160"/>
              <a:gd name="connsiteX34" fmla="*/ 1048654 w 1912672"/>
              <a:gd name="connsiteY34" fmla="*/ 528024 h 3833160"/>
              <a:gd name="connsiteX35" fmla="*/ 1078892 w 1912672"/>
              <a:gd name="connsiteY35" fmla="*/ 485939 h 3833160"/>
              <a:gd name="connsiteX36" fmla="*/ 1106890 w 1912672"/>
              <a:gd name="connsiteY36" fmla="*/ 441763 h 3833160"/>
              <a:gd name="connsiteX37" fmla="*/ 1134141 w 1912672"/>
              <a:gd name="connsiteY37" fmla="*/ 394972 h 3833160"/>
              <a:gd name="connsiteX38" fmla="*/ 1157473 w 1912672"/>
              <a:gd name="connsiteY38" fmla="*/ 346614 h 3833160"/>
              <a:gd name="connsiteX39" fmla="*/ 1179311 w 1912672"/>
              <a:gd name="connsiteY39" fmla="*/ 299824 h 3833160"/>
              <a:gd name="connsiteX40" fmla="*/ 1197230 w 1912672"/>
              <a:gd name="connsiteY40" fmla="*/ 254602 h 3833160"/>
              <a:gd name="connsiteX41" fmla="*/ 1205816 w 1912672"/>
              <a:gd name="connsiteY41" fmla="*/ 254602 h 3833160"/>
              <a:gd name="connsiteX42" fmla="*/ 1205816 w 1912672"/>
              <a:gd name="connsiteY42" fmla="*/ 259307 h 3833160"/>
              <a:gd name="connsiteX43" fmla="*/ 1191817 w 1912672"/>
              <a:gd name="connsiteY43" fmla="*/ 304529 h 3833160"/>
              <a:gd name="connsiteX44" fmla="*/ 1176138 w 1912672"/>
              <a:gd name="connsiteY44" fmla="*/ 351319 h 3833160"/>
              <a:gd name="connsiteX45" fmla="*/ 1159153 w 1912672"/>
              <a:gd name="connsiteY45" fmla="*/ 396541 h 3833160"/>
              <a:gd name="connsiteX46" fmla="*/ 1141981 w 1912672"/>
              <a:gd name="connsiteY46" fmla="*/ 440194 h 3833160"/>
              <a:gd name="connsiteX47" fmla="*/ 1124062 w 1912672"/>
              <a:gd name="connsiteY47" fmla="*/ 482802 h 3833160"/>
              <a:gd name="connsiteX48" fmla="*/ 1103903 w 1912672"/>
              <a:gd name="connsiteY48" fmla="*/ 522535 h 3833160"/>
              <a:gd name="connsiteX49" fmla="*/ 1082812 w 1912672"/>
              <a:gd name="connsiteY49" fmla="*/ 560699 h 3833160"/>
              <a:gd name="connsiteX50" fmla="*/ 1057240 w 1912672"/>
              <a:gd name="connsiteY50" fmla="*/ 595726 h 3833160"/>
              <a:gd name="connsiteX51" fmla="*/ 1030735 w 1912672"/>
              <a:gd name="connsiteY51" fmla="*/ 630231 h 3833160"/>
              <a:gd name="connsiteX52" fmla="*/ 999564 w 1912672"/>
              <a:gd name="connsiteY52" fmla="*/ 658200 h 3833160"/>
              <a:gd name="connsiteX53" fmla="*/ 963914 w 1912672"/>
              <a:gd name="connsiteY53" fmla="*/ 683817 h 3833160"/>
              <a:gd name="connsiteX54" fmla="*/ 924156 w 1912672"/>
              <a:gd name="connsiteY54" fmla="*/ 706559 h 3833160"/>
              <a:gd name="connsiteX55" fmla="*/ 882159 w 1912672"/>
              <a:gd name="connsiteY55" fmla="*/ 723550 h 3833160"/>
              <a:gd name="connsiteX56" fmla="*/ 832510 w 1912672"/>
              <a:gd name="connsiteY56" fmla="*/ 735313 h 3833160"/>
              <a:gd name="connsiteX57" fmla="*/ 834003 w 1912672"/>
              <a:gd name="connsiteY57" fmla="*/ 817130 h 3833160"/>
              <a:gd name="connsiteX58" fmla="*/ 840909 w 1912672"/>
              <a:gd name="connsiteY58" fmla="*/ 895027 h 3833160"/>
              <a:gd name="connsiteX59" fmla="*/ 852668 w 1912672"/>
              <a:gd name="connsiteY59" fmla="*/ 969002 h 3833160"/>
              <a:gd name="connsiteX60" fmla="*/ 868160 w 1912672"/>
              <a:gd name="connsiteY60" fmla="*/ 1039057 h 3833160"/>
              <a:gd name="connsiteX61" fmla="*/ 887572 w 1912672"/>
              <a:gd name="connsiteY61" fmla="*/ 1105975 h 3833160"/>
              <a:gd name="connsiteX62" fmla="*/ 908664 w 1912672"/>
              <a:gd name="connsiteY62" fmla="*/ 1170017 h 3833160"/>
              <a:gd name="connsiteX63" fmla="*/ 932742 w 1912672"/>
              <a:gd name="connsiteY63" fmla="*/ 1230662 h 3833160"/>
              <a:gd name="connsiteX64" fmla="*/ 956821 w 1912672"/>
              <a:gd name="connsiteY64" fmla="*/ 1289738 h 3833160"/>
              <a:gd name="connsiteX65" fmla="*/ 963914 w 1912672"/>
              <a:gd name="connsiteY65" fmla="*/ 1303853 h 3833160"/>
              <a:gd name="connsiteX66" fmla="*/ 970073 w 1912672"/>
              <a:gd name="connsiteY66" fmla="*/ 1321105 h 3833160"/>
              <a:gd name="connsiteX67" fmla="*/ 978659 w 1912672"/>
              <a:gd name="connsiteY67" fmla="*/ 1339665 h 3833160"/>
              <a:gd name="connsiteX68" fmla="*/ 986499 w 1912672"/>
              <a:gd name="connsiteY68" fmla="*/ 1359269 h 3833160"/>
              <a:gd name="connsiteX69" fmla="*/ 996578 w 1912672"/>
              <a:gd name="connsiteY69" fmla="*/ 1377829 h 3833160"/>
              <a:gd name="connsiteX70" fmla="*/ 1008150 w 1912672"/>
              <a:gd name="connsiteY70" fmla="*/ 1393512 h 3833160"/>
              <a:gd name="connsiteX71" fmla="*/ 1022149 w 1912672"/>
              <a:gd name="connsiteY71" fmla="*/ 1407367 h 3833160"/>
              <a:gd name="connsiteX72" fmla="*/ 1037828 w 1912672"/>
              <a:gd name="connsiteY72" fmla="*/ 1417561 h 3833160"/>
              <a:gd name="connsiteX73" fmla="*/ 1056494 w 1912672"/>
              <a:gd name="connsiteY73" fmla="*/ 1421482 h 3833160"/>
              <a:gd name="connsiteX74" fmla="*/ 1075906 w 1912672"/>
              <a:gd name="connsiteY74" fmla="*/ 1420698 h 3833160"/>
              <a:gd name="connsiteX75" fmla="*/ 1110810 w 1912672"/>
              <a:gd name="connsiteY75" fmla="*/ 1408935 h 3833160"/>
              <a:gd name="connsiteX76" fmla="*/ 1141981 w 1912672"/>
              <a:gd name="connsiteY76" fmla="*/ 1389592 h 3833160"/>
              <a:gd name="connsiteX77" fmla="*/ 1172219 w 1912672"/>
              <a:gd name="connsiteY77" fmla="*/ 1365282 h 3833160"/>
              <a:gd name="connsiteX78" fmla="*/ 1197230 w 1912672"/>
              <a:gd name="connsiteY78" fmla="*/ 1336528 h 3833160"/>
              <a:gd name="connsiteX79" fmla="*/ 1221308 w 1912672"/>
              <a:gd name="connsiteY79" fmla="*/ 1305421 h 3833160"/>
              <a:gd name="connsiteX80" fmla="*/ 1243893 w 1912672"/>
              <a:gd name="connsiteY80" fmla="*/ 1272747 h 3833160"/>
              <a:gd name="connsiteX81" fmla="*/ 1264052 w 1912672"/>
              <a:gd name="connsiteY81" fmla="*/ 1241640 h 3833160"/>
              <a:gd name="connsiteX82" fmla="*/ 1281224 w 1912672"/>
              <a:gd name="connsiteY82" fmla="*/ 1211841 h 3833160"/>
              <a:gd name="connsiteX83" fmla="*/ 1319301 w 1912672"/>
              <a:gd name="connsiteY83" fmla="*/ 1144139 h 3833160"/>
              <a:gd name="connsiteX84" fmla="*/ 1355885 w 1912672"/>
              <a:gd name="connsiteY84" fmla="*/ 1067811 h 3833160"/>
              <a:gd name="connsiteX85" fmla="*/ 1392469 w 1912672"/>
              <a:gd name="connsiteY85" fmla="*/ 984425 h 3833160"/>
              <a:gd name="connsiteX86" fmla="*/ 1426627 w 1912672"/>
              <a:gd name="connsiteY86" fmla="*/ 893458 h 3833160"/>
              <a:gd name="connsiteX87" fmla="*/ 1457798 w 1912672"/>
              <a:gd name="connsiteY87" fmla="*/ 797525 h 3833160"/>
              <a:gd name="connsiteX88" fmla="*/ 1485796 w 1912672"/>
              <a:gd name="connsiteY88" fmla="*/ 695580 h 3833160"/>
              <a:gd name="connsiteX89" fmla="*/ 1511368 w 1912672"/>
              <a:gd name="connsiteY89" fmla="*/ 588930 h 3833160"/>
              <a:gd name="connsiteX90" fmla="*/ 1530033 w 1912672"/>
              <a:gd name="connsiteY90" fmla="*/ 478358 h 3833160"/>
              <a:gd name="connsiteX91" fmla="*/ 1544032 w 1912672"/>
              <a:gd name="connsiteY91" fmla="*/ 365173 h 3833160"/>
              <a:gd name="connsiteX92" fmla="*/ 1552618 w 1912672"/>
              <a:gd name="connsiteY92" fmla="*/ 249374 h 3833160"/>
              <a:gd name="connsiteX93" fmla="*/ 1559524 w 1912672"/>
              <a:gd name="connsiteY93" fmla="*/ 254602 h 3833160"/>
              <a:gd name="connsiteX94" fmla="*/ 1565124 w 1912672"/>
              <a:gd name="connsiteY94" fmla="*/ 267933 h 3833160"/>
              <a:gd name="connsiteX95" fmla="*/ 1569790 w 1912672"/>
              <a:gd name="connsiteY95" fmla="*/ 287538 h 3833160"/>
              <a:gd name="connsiteX96" fmla="*/ 1572030 w 1912672"/>
              <a:gd name="connsiteY96" fmla="*/ 313155 h 3833160"/>
              <a:gd name="connsiteX97" fmla="*/ 1573523 w 1912672"/>
              <a:gd name="connsiteY97" fmla="*/ 342693 h 3833160"/>
              <a:gd name="connsiteX98" fmla="*/ 1573523 w 1912672"/>
              <a:gd name="connsiteY98" fmla="*/ 376936 h 3833160"/>
              <a:gd name="connsiteX99" fmla="*/ 1573523 w 1912672"/>
              <a:gd name="connsiteY99" fmla="*/ 413532 h 3833160"/>
              <a:gd name="connsiteX100" fmla="*/ 1572030 w 1912672"/>
              <a:gd name="connsiteY100" fmla="*/ 453264 h 3833160"/>
              <a:gd name="connsiteX101" fmla="*/ 1569790 w 1912672"/>
              <a:gd name="connsiteY101" fmla="*/ 493781 h 3833160"/>
              <a:gd name="connsiteX102" fmla="*/ 1566617 w 1912672"/>
              <a:gd name="connsiteY102" fmla="*/ 535082 h 3833160"/>
              <a:gd name="connsiteX103" fmla="*/ 1561951 w 1912672"/>
              <a:gd name="connsiteY103" fmla="*/ 576383 h 3833160"/>
              <a:gd name="connsiteX104" fmla="*/ 1559524 w 1912672"/>
              <a:gd name="connsiteY104" fmla="*/ 616115 h 3833160"/>
              <a:gd name="connsiteX105" fmla="*/ 1554858 w 1912672"/>
              <a:gd name="connsiteY105" fmla="*/ 652711 h 3833160"/>
              <a:gd name="connsiteX106" fmla="*/ 1551125 w 1912672"/>
              <a:gd name="connsiteY106" fmla="*/ 686954 h 3833160"/>
              <a:gd name="connsiteX107" fmla="*/ 1546458 w 1912672"/>
              <a:gd name="connsiteY107" fmla="*/ 716492 h 3833160"/>
              <a:gd name="connsiteX108" fmla="*/ 1542539 w 1912672"/>
              <a:gd name="connsiteY108" fmla="*/ 740802 h 3833160"/>
              <a:gd name="connsiteX109" fmla="*/ 1539366 w 1912672"/>
              <a:gd name="connsiteY109" fmla="*/ 760145 h 3833160"/>
              <a:gd name="connsiteX110" fmla="*/ 1483370 w 1912672"/>
              <a:gd name="connsiteY110" fmla="*/ 981288 h 3833160"/>
              <a:gd name="connsiteX111" fmla="*/ 1528540 w 1912672"/>
              <a:gd name="connsiteY111" fmla="*/ 976844 h 3833160"/>
              <a:gd name="connsiteX112" fmla="*/ 1570537 w 1912672"/>
              <a:gd name="connsiteY112" fmla="*/ 965865 h 3833160"/>
              <a:gd name="connsiteX113" fmla="*/ 1610107 w 1912672"/>
              <a:gd name="connsiteY113" fmla="*/ 950182 h 3833160"/>
              <a:gd name="connsiteX114" fmla="*/ 1648185 w 1912672"/>
              <a:gd name="connsiteY114" fmla="*/ 930054 h 3833160"/>
              <a:gd name="connsiteX115" fmla="*/ 1682529 w 1912672"/>
              <a:gd name="connsiteY115" fmla="*/ 907312 h 3833160"/>
              <a:gd name="connsiteX116" fmla="*/ 1713513 w 1912672"/>
              <a:gd name="connsiteY116" fmla="*/ 882480 h 3833160"/>
              <a:gd name="connsiteX117" fmla="*/ 1743191 w 1912672"/>
              <a:gd name="connsiteY117" fmla="*/ 856863 h 3833160"/>
              <a:gd name="connsiteX118" fmla="*/ 1770442 w 1912672"/>
              <a:gd name="connsiteY118" fmla="*/ 832553 h 3833160"/>
              <a:gd name="connsiteX119" fmla="*/ 1772682 w 1912672"/>
              <a:gd name="connsiteY119" fmla="*/ 844315 h 3833160"/>
              <a:gd name="connsiteX120" fmla="*/ 1747857 w 1912672"/>
              <a:gd name="connsiteY120" fmla="*/ 882480 h 3833160"/>
              <a:gd name="connsiteX121" fmla="*/ 1717433 w 1912672"/>
              <a:gd name="connsiteY121" fmla="*/ 919075 h 3833160"/>
              <a:gd name="connsiteX122" fmla="*/ 1680849 w 1912672"/>
              <a:gd name="connsiteY122" fmla="*/ 951750 h 3833160"/>
              <a:gd name="connsiteX123" fmla="*/ 1639785 w 1912672"/>
              <a:gd name="connsiteY123" fmla="*/ 981288 h 3833160"/>
              <a:gd name="connsiteX124" fmla="*/ 1596108 w 1912672"/>
              <a:gd name="connsiteY124" fmla="*/ 1007951 h 3833160"/>
              <a:gd name="connsiteX125" fmla="*/ 1549445 w 1912672"/>
              <a:gd name="connsiteY125" fmla="*/ 1031215 h 3833160"/>
              <a:gd name="connsiteX126" fmla="*/ 1501288 w 1912672"/>
              <a:gd name="connsiteY126" fmla="*/ 1049251 h 3833160"/>
              <a:gd name="connsiteX127" fmla="*/ 1452199 w 1912672"/>
              <a:gd name="connsiteY127" fmla="*/ 1062321 h 3833160"/>
              <a:gd name="connsiteX128" fmla="*/ 1442119 w 1912672"/>
              <a:gd name="connsiteY128" fmla="*/ 1093689 h 3833160"/>
              <a:gd name="connsiteX129" fmla="*/ 1428120 w 1912672"/>
              <a:gd name="connsiteY129" fmla="*/ 1130285 h 3833160"/>
              <a:gd name="connsiteX130" fmla="*/ 1412628 w 1912672"/>
              <a:gd name="connsiteY130" fmla="*/ 1168449 h 3833160"/>
              <a:gd name="connsiteX131" fmla="*/ 1392469 w 1912672"/>
              <a:gd name="connsiteY131" fmla="*/ 1209750 h 3833160"/>
              <a:gd name="connsiteX132" fmla="*/ 1371378 w 1912672"/>
              <a:gd name="connsiteY132" fmla="*/ 1253142 h 3833160"/>
              <a:gd name="connsiteX133" fmla="*/ 1348793 w 1912672"/>
              <a:gd name="connsiteY133" fmla="*/ 1296011 h 3833160"/>
              <a:gd name="connsiteX134" fmla="*/ 1324714 w 1912672"/>
              <a:gd name="connsiteY134" fmla="*/ 1336528 h 3833160"/>
              <a:gd name="connsiteX135" fmla="*/ 1300636 w 1912672"/>
              <a:gd name="connsiteY135" fmla="*/ 1376260 h 3833160"/>
              <a:gd name="connsiteX136" fmla="*/ 1278051 w 1912672"/>
              <a:gd name="connsiteY136" fmla="*/ 1412856 h 3833160"/>
              <a:gd name="connsiteX137" fmla="*/ 1253973 w 1912672"/>
              <a:gd name="connsiteY137" fmla="*/ 1445531 h 3833160"/>
              <a:gd name="connsiteX138" fmla="*/ 1232881 w 1912672"/>
              <a:gd name="connsiteY138" fmla="*/ 1474546 h 3833160"/>
              <a:gd name="connsiteX139" fmla="*/ 1212722 w 1912672"/>
              <a:gd name="connsiteY139" fmla="*/ 1495458 h 3833160"/>
              <a:gd name="connsiteX140" fmla="*/ 1215895 w 1912672"/>
              <a:gd name="connsiteY140" fmla="*/ 1511142 h 3833160"/>
              <a:gd name="connsiteX141" fmla="*/ 1221308 w 1912672"/>
              <a:gd name="connsiteY141" fmla="*/ 1514278 h 3833160"/>
              <a:gd name="connsiteX142" fmla="*/ 1255466 w 1912672"/>
              <a:gd name="connsiteY142" fmla="*/ 1504084 h 3833160"/>
              <a:gd name="connsiteX143" fmla="*/ 1289810 w 1912672"/>
              <a:gd name="connsiteY143" fmla="*/ 1499379 h 3833160"/>
              <a:gd name="connsiteX144" fmla="*/ 1326208 w 1912672"/>
              <a:gd name="connsiteY144" fmla="*/ 1499379 h 3833160"/>
              <a:gd name="connsiteX145" fmla="*/ 1361298 w 1912672"/>
              <a:gd name="connsiteY145" fmla="*/ 1500947 h 3833160"/>
              <a:gd name="connsiteX146" fmla="*/ 1398629 w 1912672"/>
              <a:gd name="connsiteY146" fmla="*/ 1502515 h 3833160"/>
              <a:gd name="connsiteX147" fmla="*/ 1432040 w 1912672"/>
              <a:gd name="connsiteY147" fmla="*/ 1502515 h 3833160"/>
              <a:gd name="connsiteX148" fmla="*/ 1464704 w 1912672"/>
              <a:gd name="connsiteY148" fmla="*/ 1498594 h 3833160"/>
              <a:gd name="connsiteX149" fmla="*/ 1530033 w 1912672"/>
              <a:gd name="connsiteY149" fmla="*/ 1482911 h 3833160"/>
              <a:gd name="connsiteX150" fmla="*/ 1590695 w 1912672"/>
              <a:gd name="connsiteY150" fmla="*/ 1462783 h 3833160"/>
              <a:gd name="connsiteX151" fmla="*/ 1647438 w 1912672"/>
              <a:gd name="connsiteY151" fmla="*/ 1438734 h 3833160"/>
              <a:gd name="connsiteX152" fmla="*/ 1699514 w 1912672"/>
              <a:gd name="connsiteY152" fmla="*/ 1408935 h 3833160"/>
              <a:gd name="connsiteX153" fmla="*/ 1747857 w 1912672"/>
              <a:gd name="connsiteY153" fmla="*/ 1376260 h 3833160"/>
              <a:gd name="connsiteX154" fmla="*/ 1791348 w 1912672"/>
              <a:gd name="connsiteY154" fmla="*/ 1338096 h 3833160"/>
              <a:gd name="connsiteX155" fmla="*/ 1831105 w 1912672"/>
              <a:gd name="connsiteY155" fmla="*/ 1298364 h 3833160"/>
              <a:gd name="connsiteX156" fmla="*/ 1867502 w 1912672"/>
              <a:gd name="connsiteY156" fmla="*/ 1253142 h 3833160"/>
              <a:gd name="connsiteX157" fmla="*/ 1900166 w 1912672"/>
              <a:gd name="connsiteY157" fmla="*/ 1205045 h 3833160"/>
              <a:gd name="connsiteX158" fmla="*/ 1912672 w 1912672"/>
              <a:gd name="connsiteY158" fmla="*/ 1214978 h 3833160"/>
              <a:gd name="connsiteX159" fmla="*/ 1912672 w 1912672"/>
              <a:gd name="connsiteY159" fmla="*/ 1218114 h 3833160"/>
              <a:gd name="connsiteX160" fmla="*/ 1894754 w 1912672"/>
              <a:gd name="connsiteY160" fmla="*/ 1261768 h 3833160"/>
              <a:gd name="connsiteX161" fmla="*/ 1869182 w 1912672"/>
              <a:gd name="connsiteY161" fmla="*/ 1306990 h 3833160"/>
              <a:gd name="connsiteX162" fmla="*/ 1838011 w 1912672"/>
              <a:gd name="connsiteY162" fmla="*/ 1352212 h 3833160"/>
              <a:gd name="connsiteX163" fmla="*/ 1801427 w 1912672"/>
              <a:gd name="connsiteY163" fmla="*/ 1396649 h 3833160"/>
              <a:gd name="connsiteX164" fmla="*/ 1760176 w 1912672"/>
              <a:gd name="connsiteY164" fmla="*/ 1438734 h 3833160"/>
              <a:gd name="connsiteX165" fmla="*/ 1716686 w 1912672"/>
              <a:gd name="connsiteY165" fmla="*/ 1480035 h 3833160"/>
              <a:gd name="connsiteX166" fmla="*/ 1670770 w 1912672"/>
              <a:gd name="connsiteY166" fmla="*/ 1516631 h 3833160"/>
              <a:gd name="connsiteX167" fmla="*/ 1625786 w 1912672"/>
              <a:gd name="connsiteY167" fmla="*/ 1549306 h 3833160"/>
              <a:gd name="connsiteX168" fmla="*/ 1582109 w 1912672"/>
              <a:gd name="connsiteY168" fmla="*/ 1574923 h 3833160"/>
              <a:gd name="connsiteX169" fmla="*/ 1539366 w 1912672"/>
              <a:gd name="connsiteY169" fmla="*/ 1595834 h 3833160"/>
              <a:gd name="connsiteX170" fmla="*/ 1516781 w 1912672"/>
              <a:gd name="connsiteY170" fmla="*/ 1602892 h 3833160"/>
              <a:gd name="connsiteX171" fmla="*/ 1488783 w 1912672"/>
              <a:gd name="connsiteY171" fmla="*/ 1608382 h 3833160"/>
              <a:gd name="connsiteX172" fmla="*/ 1457798 w 1912672"/>
              <a:gd name="connsiteY172" fmla="*/ 1614655 h 3833160"/>
              <a:gd name="connsiteX173" fmla="*/ 1425134 w 1912672"/>
              <a:gd name="connsiteY173" fmla="*/ 1620144 h 3833160"/>
              <a:gd name="connsiteX174" fmla="*/ 1390790 w 1912672"/>
              <a:gd name="connsiteY174" fmla="*/ 1625634 h 3833160"/>
              <a:gd name="connsiteX175" fmla="*/ 1355885 w 1912672"/>
              <a:gd name="connsiteY175" fmla="*/ 1631123 h 3833160"/>
              <a:gd name="connsiteX176" fmla="*/ 1323221 w 1912672"/>
              <a:gd name="connsiteY176" fmla="*/ 1637135 h 3833160"/>
              <a:gd name="connsiteX177" fmla="*/ 1292050 w 1912672"/>
              <a:gd name="connsiteY177" fmla="*/ 1644193 h 3833160"/>
              <a:gd name="connsiteX178" fmla="*/ 1262559 w 1912672"/>
              <a:gd name="connsiteY178" fmla="*/ 1654388 h 3833160"/>
              <a:gd name="connsiteX179" fmla="*/ 1238481 w 1912672"/>
              <a:gd name="connsiteY179" fmla="*/ 1663798 h 3833160"/>
              <a:gd name="connsiteX180" fmla="*/ 1219815 w 1912672"/>
              <a:gd name="connsiteY180" fmla="*/ 1676868 h 3833160"/>
              <a:gd name="connsiteX181" fmla="*/ 1205816 w 1912672"/>
              <a:gd name="connsiteY181" fmla="*/ 1692552 h 3833160"/>
              <a:gd name="connsiteX182" fmla="*/ 1183231 w 1912672"/>
              <a:gd name="connsiteY182" fmla="*/ 1737774 h 3833160"/>
              <a:gd name="connsiteX183" fmla="*/ 1167552 w 1912672"/>
              <a:gd name="connsiteY183" fmla="*/ 1786916 h 3833160"/>
              <a:gd name="connsiteX184" fmla="*/ 1155233 w 1912672"/>
              <a:gd name="connsiteY184" fmla="*/ 1838150 h 3833160"/>
              <a:gd name="connsiteX185" fmla="*/ 1148140 w 1912672"/>
              <a:gd name="connsiteY185" fmla="*/ 1890430 h 3833160"/>
              <a:gd name="connsiteX186" fmla="*/ 1145154 w 1912672"/>
              <a:gd name="connsiteY186" fmla="*/ 1945585 h 3833160"/>
              <a:gd name="connsiteX187" fmla="*/ 1143474 w 1912672"/>
              <a:gd name="connsiteY187" fmla="*/ 2001001 h 3833160"/>
              <a:gd name="connsiteX188" fmla="*/ 1145154 w 1912672"/>
              <a:gd name="connsiteY188" fmla="*/ 2056418 h 3833160"/>
              <a:gd name="connsiteX189" fmla="*/ 1148140 w 1912672"/>
              <a:gd name="connsiteY189" fmla="*/ 2113141 h 3833160"/>
              <a:gd name="connsiteX190" fmla="*/ 1152060 w 1912672"/>
              <a:gd name="connsiteY190" fmla="*/ 2169341 h 3833160"/>
              <a:gd name="connsiteX191" fmla="*/ 1156726 w 1912672"/>
              <a:gd name="connsiteY191" fmla="*/ 2224496 h 3833160"/>
              <a:gd name="connsiteX192" fmla="*/ 1157473 w 1912672"/>
              <a:gd name="connsiteY192" fmla="*/ 2305530 h 3833160"/>
              <a:gd name="connsiteX193" fmla="*/ 1153553 w 1912672"/>
              <a:gd name="connsiteY193" fmla="*/ 2386563 h 3833160"/>
              <a:gd name="connsiteX194" fmla="*/ 1146647 w 1912672"/>
              <a:gd name="connsiteY194" fmla="*/ 2464460 h 3833160"/>
              <a:gd name="connsiteX195" fmla="*/ 1138061 w 1912672"/>
              <a:gd name="connsiteY195" fmla="*/ 2540788 h 3833160"/>
              <a:gd name="connsiteX196" fmla="*/ 1133570 w 1912672"/>
              <a:gd name="connsiteY196" fmla="*/ 2649282 h 3833160"/>
              <a:gd name="connsiteX197" fmla="*/ 1135587 w 1912672"/>
              <a:gd name="connsiteY197" fmla="*/ 2649282 h 3833160"/>
              <a:gd name="connsiteX198" fmla="*/ 1151521 w 1912672"/>
              <a:gd name="connsiteY198" fmla="*/ 2937864 h 3833160"/>
              <a:gd name="connsiteX199" fmla="*/ 1180266 w 1912672"/>
              <a:gd name="connsiteY199" fmla="*/ 2953171 h 3833160"/>
              <a:gd name="connsiteX200" fmla="*/ 1207679 w 1912672"/>
              <a:gd name="connsiteY200" fmla="*/ 2969405 h 3833160"/>
              <a:gd name="connsiteX201" fmla="*/ 1234848 w 1912672"/>
              <a:gd name="connsiteY201" fmla="*/ 2985127 h 3833160"/>
              <a:gd name="connsiteX202" fmla="*/ 1258166 w 1912672"/>
              <a:gd name="connsiteY202" fmla="*/ 3001068 h 3833160"/>
              <a:gd name="connsiteX203" fmla="*/ 1307538 w 1912672"/>
              <a:gd name="connsiteY203" fmla="*/ 3040740 h 3833160"/>
              <a:gd name="connsiteX204" fmla="*/ 1351565 w 1912672"/>
              <a:gd name="connsiteY204" fmla="*/ 3082914 h 3833160"/>
              <a:gd name="connsiteX205" fmla="*/ 1389568 w 1912672"/>
              <a:gd name="connsiteY205" fmla="*/ 3124303 h 3833160"/>
              <a:gd name="connsiteX206" fmla="*/ 1424031 w 1912672"/>
              <a:gd name="connsiteY206" fmla="*/ 3165885 h 3833160"/>
              <a:gd name="connsiteX207" fmla="*/ 1455679 w 1912672"/>
              <a:gd name="connsiteY207" fmla="*/ 3207993 h 3833160"/>
              <a:gd name="connsiteX208" fmla="*/ 1485527 w 1912672"/>
              <a:gd name="connsiteY208" fmla="*/ 3248526 h 3833160"/>
              <a:gd name="connsiteX209" fmla="*/ 1512168 w 1912672"/>
              <a:gd name="connsiteY209" fmla="*/ 3287746 h 3833160"/>
              <a:gd name="connsiteX210" fmla="*/ 1499563 w 1912672"/>
              <a:gd name="connsiteY210" fmla="*/ 3294670 h 3833160"/>
              <a:gd name="connsiteX211" fmla="*/ 1456733 w 1912672"/>
              <a:gd name="connsiteY211" fmla="*/ 3246355 h 3833160"/>
              <a:gd name="connsiteX212" fmla="*/ 1412405 w 1912672"/>
              <a:gd name="connsiteY212" fmla="*/ 3200323 h 3833160"/>
              <a:gd name="connsiteX213" fmla="*/ 1366622 w 1912672"/>
              <a:gd name="connsiteY213" fmla="*/ 3157506 h 3833160"/>
              <a:gd name="connsiteX214" fmla="*/ 1319006 w 1912672"/>
              <a:gd name="connsiteY214" fmla="*/ 3118477 h 3833160"/>
              <a:gd name="connsiteX215" fmla="*/ 1268398 w 1912672"/>
              <a:gd name="connsiteY215" fmla="*/ 3084012 h 3833160"/>
              <a:gd name="connsiteX216" fmla="*/ 1215820 w 1912672"/>
              <a:gd name="connsiteY216" fmla="*/ 3053212 h 3833160"/>
              <a:gd name="connsiteX217" fmla="*/ 1162136 w 1912672"/>
              <a:gd name="connsiteY217" fmla="*/ 3026534 h 3833160"/>
              <a:gd name="connsiteX218" fmla="*/ 1105505 w 1912672"/>
              <a:gd name="connsiteY218" fmla="*/ 3006561 h 3833160"/>
              <a:gd name="connsiteX219" fmla="*/ 1031784 w 1912672"/>
              <a:gd name="connsiteY219" fmla="*/ 2981193 h 3833160"/>
              <a:gd name="connsiteX220" fmla="*/ 1052936 w 1912672"/>
              <a:gd name="connsiteY220" fmla="*/ 3127318 h 3833160"/>
              <a:gd name="connsiteX221" fmla="*/ 1055550 w 1912672"/>
              <a:gd name="connsiteY221" fmla="*/ 3272471 h 3833160"/>
              <a:gd name="connsiteX222" fmla="*/ 1106379 w 1912672"/>
              <a:gd name="connsiteY222" fmla="*/ 3308927 h 3833160"/>
              <a:gd name="connsiteX223" fmla="*/ 1151347 w 1912672"/>
              <a:gd name="connsiteY223" fmla="*/ 3348334 h 3833160"/>
              <a:gd name="connsiteX224" fmla="*/ 1187691 w 1912672"/>
              <a:gd name="connsiteY224" fmla="*/ 3388268 h 3833160"/>
              <a:gd name="connsiteX225" fmla="*/ 1216725 w 1912672"/>
              <a:gd name="connsiteY225" fmla="*/ 3430484 h 3833160"/>
              <a:gd name="connsiteX226" fmla="*/ 1238582 w 1912672"/>
              <a:gd name="connsiteY226" fmla="*/ 3473897 h 3833160"/>
              <a:gd name="connsiteX227" fmla="*/ 1252456 w 1912672"/>
              <a:gd name="connsiteY227" fmla="*/ 3516304 h 3833160"/>
              <a:gd name="connsiteX228" fmla="*/ 1258768 w 1912672"/>
              <a:gd name="connsiteY228" fmla="*/ 3559273 h 3833160"/>
              <a:gd name="connsiteX229" fmla="*/ 1256926 w 1912672"/>
              <a:gd name="connsiteY229" fmla="*/ 3601386 h 3833160"/>
              <a:gd name="connsiteX230" fmla="*/ 1247774 w 1912672"/>
              <a:gd name="connsiteY230" fmla="*/ 3640689 h 3833160"/>
              <a:gd name="connsiteX231" fmla="*/ 1240808 w 1912672"/>
              <a:gd name="connsiteY231" fmla="*/ 3642671 h 3833160"/>
              <a:gd name="connsiteX232" fmla="*/ 1237950 w 1912672"/>
              <a:gd name="connsiteY232" fmla="*/ 3632080 h 3833160"/>
              <a:gd name="connsiteX233" fmla="*/ 1246452 w 1912672"/>
              <a:gd name="connsiteY233" fmla="*/ 3608381 h 3833160"/>
              <a:gd name="connsiteX234" fmla="*/ 1246889 w 1912672"/>
              <a:gd name="connsiteY234" fmla="*/ 3581808 h 3833160"/>
              <a:gd name="connsiteX235" fmla="*/ 1243694 w 1912672"/>
              <a:gd name="connsiteY235" fmla="*/ 3552354 h 3833160"/>
              <a:gd name="connsiteX236" fmla="*/ 1233485 w 1912672"/>
              <a:gd name="connsiteY236" fmla="*/ 3522742 h 3833160"/>
              <a:gd name="connsiteX237" fmla="*/ 1218246 w 1912672"/>
              <a:gd name="connsiteY237" fmla="*/ 3491717 h 3833160"/>
              <a:gd name="connsiteX238" fmla="*/ 1199371 w 1912672"/>
              <a:gd name="connsiteY238" fmla="*/ 3461697 h 3833160"/>
              <a:gd name="connsiteX239" fmla="*/ 1175758 w 1912672"/>
              <a:gd name="connsiteY239" fmla="*/ 3432919 h 3833160"/>
              <a:gd name="connsiteX240" fmla="*/ 1147962 w 1912672"/>
              <a:gd name="connsiteY240" fmla="*/ 3405866 h 3833160"/>
              <a:gd name="connsiteX241" fmla="*/ 1119222 w 1912672"/>
              <a:gd name="connsiteY241" fmla="*/ 3381579 h 3833160"/>
              <a:gd name="connsiteX242" fmla="*/ 1101535 w 1912672"/>
              <a:gd name="connsiteY242" fmla="*/ 3369675 h 3833160"/>
              <a:gd name="connsiteX243" fmla="*/ 1087698 w 1912672"/>
              <a:gd name="connsiteY243" fmla="*/ 3357550 h 3833160"/>
              <a:gd name="connsiteX244" fmla="*/ 1073608 w 1912672"/>
              <a:gd name="connsiteY244" fmla="*/ 3348798 h 3833160"/>
              <a:gd name="connsiteX245" fmla="*/ 1059423 w 1912672"/>
              <a:gd name="connsiteY245" fmla="*/ 3340859 h 3833160"/>
              <a:gd name="connsiteX246" fmla="*/ 1043960 w 1912672"/>
              <a:gd name="connsiteY246" fmla="*/ 3337192 h 3833160"/>
              <a:gd name="connsiteX247" fmla="*/ 1025322 w 1912672"/>
              <a:gd name="connsiteY247" fmla="*/ 3402025 h 3833160"/>
              <a:gd name="connsiteX248" fmla="*/ 1003697 w 1912672"/>
              <a:gd name="connsiteY248" fmla="*/ 3462443 h 3833160"/>
              <a:gd name="connsiteX249" fmla="*/ 978914 w 1912672"/>
              <a:gd name="connsiteY249" fmla="*/ 3523689 h 3833160"/>
              <a:gd name="connsiteX250" fmla="*/ 949550 w 1912672"/>
              <a:gd name="connsiteY250" fmla="*/ 3583615 h 3833160"/>
              <a:gd name="connsiteX251" fmla="*/ 915669 w 1912672"/>
              <a:gd name="connsiteY251" fmla="*/ 3646771 h 3833160"/>
              <a:gd name="connsiteX252" fmla="*/ 876441 w 1912672"/>
              <a:gd name="connsiteY252" fmla="*/ 3712430 h 3833160"/>
              <a:gd name="connsiteX253" fmla="*/ 867986 w 1912672"/>
              <a:gd name="connsiteY253" fmla="*/ 3722991 h 3833160"/>
              <a:gd name="connsiteX254" fmla="*/ 858368 w 1912672"/>
              <a:gd name="connsiteY254" fmla="*/ 3739422 h 3833160"/>
              <a:gd name="connsiteX255" fmla="*/ 845551 w 1912672"/>
              <a:gd name="connsiteY255" fmla="*/ 3755745 h 3833160"/>
              <a:gd name="connsiteX256" fmla="*/ 833671 w 1912672"/>
              <a:gd name="connsiteY256" fmla="*/ 3773189 h 3833160"/>
              <a:gd name="connsiteX257" fmla="*/ 819871 w 1912672"/>
              <a:gd name="connsiteY257" fmla="*/ 3791345 h 3833160"/>
              <a:gd name="connsiteX258" fmla="*/ 805085 w 1912672"/>
              <a:gd name="connsiteY258" fmla="*/ 3806242 h 3833160"/>
              <a:gd name="connsiteX259" fmla="*/ 790388 w 1912672"/>
              <a:gd name="connsiteY259" fmla="*/ 3819121 h 3833160"/>
              <a:gd name="connsiteX260" fmla="*/ 775016 w 1912672"/>
              <a:gd name="connsiteY260" fmla="*/ 3828711 h 3833160"/>
              <a:gd name="connsiteX261" fmla="*/ 761637 w 1912672"/>
              <a:gd name="connsiteY261" fmla="*/ 3833160 h 3833160"/>
              <a:gd name="connsiteX262" fmla="*/ 758567 w 1912672"/>
              <a:gd name="connsiteY262" fmla="*/ 3826878 h 3833160"/>
              <a:gd name="connsiteX263" fmla="*/ 805952 w 1912672"/>
              <a:gd name="connsiteY263" fmla="*/ 3777351 h 3833160"/>
              <a:gd name="connsiteX264" fmla="*/ 847525 w 1912672"/>
              <a:gd name="connsiteY264" fmla="*/ 3722733 h 3833160"/>
              <a:gd name="connsiteX265" fmla="*/ 882815 w 1912672"/>
              <a:gd name="connsiteY265" fmla="*/ 3664405 h 3833160"/>
              <a:gd name="connsiteX266" fmla="*/ 910683 w 1912672"/>
              <a:gd name="connsiteY266" fmla="*/ 3606761 h 3833160"/>
              <a:gd name="connsiteX267" fmla="*/ 933675 w 1912672"/>
              <a:gd name="connsiteY267" fmla="*/ 3550236 h 3833160"/>
              <a:gd name="connsiteX268" fmla="*/ 943120 w 1912672"/>
              <a:gd name="connsiteY268" fmla="*/ 3508495 h 3833160"/>
              <a:gd name="connsiteX269" fmla="*/ 946497 w 1912672"/>
              <a:gd name="connsiteY269" fmla="*/ 3509658 h 3833160"/>
              <a:gd name="connsiteX270" fmla="*/ 947522 w 1912672"/>
              <a:gd name="connsiteY270" fmla="*/ 3508759 h 3833160"/>
              <a:gd name="connsiteX271" fmla="*/ 947302 w 1912672"/>
              <a:gd name="connsiteY271" fmla="*/ 3506770 h 3833160"/>
              <a:gd name="connsiteX272" fmla="*/ 946709 w 1912672"/>
              <a:gd name="connsiteY272" fmla="*/ 3505350 h 3833160"/>
              <a:gd name="connsiteX273" fmla="*/ 945381 w 1912672"/>
              <a:gd name="connsiteY273" fmla="*/ 3502390 h 3833160"/>
              <a:gd name="connsiteX274" fmla="*/ 946879 w 1912672"/>
              <a:gd name="connsiteY274" fmla="*/ 3500109 h 3833160"/>
              <a:gd name="connsiteX275" fmla="*/ 946796 w 1912672"/>
              <a:gd name="connsiteY275" fmla="*/ 3498240 h 3833160"/>
              <a:gd name="connsiteX276" fmla="*/ 947228 w 1912672"/>
              <a:gd name="connsiteY276" fmla="*/ 3495922 h 3833160"/>
              <a:gd name="connsiteX277" fmla="*/ 946202 w 1912672"/>
              <a:gd name="connsiteY277" fmla="*/ 3496821 h 3833160"/>
              <a:gd name="connsiteX278" fmla="*/ 946796 w 1912672"/>
              <a:gd name="connsiteY278" fmla="*/ 3498240 h 3833160"/>
              <a:gd name="connsiteX279" fmla="*/ 943120 w 1912672"/>
              <a:gd name="connsiteY279" fmla="*/ 3508495 h 3833160"/>
              <a:gd name="connsiteX280" fmla="*/ 920055 w 1912672"/>
              <a:gd name="connsiteY280" fmla="*/ 3504456 h 3833160"/>
              <a:gd name="connsiteX281" fmla="*/ 891050 w 1912672"/>
              <a:gd name="connsiteY281" fmla="*/ 3506594 h 3833160"/>
              <a:gd name="connsiteX282" fmla="*/ 860172 w 1912672"/>
              <a:gd name="connsiteY282" fmla="*/ 3511582 h 3833160"/>
              <a:gd name="connsiteX283" fmla="*/ 826163 w 1912672"/>
              <a:gd name="connsiteY283" fmla="*/ 3521016 h 3833160"/>
              <a:gd name="connsiteX284" fmla="*/ 790835 w 1912672"/>
              <a:gd name="connsiteY284" fmla="*/ 3533785 h 3833160"/>
              <a:gd name="connsiteX285" fmla="*/ 755037 w 1912672"/>
              <a:gd name="connsiteY285" fmla="*/ 3547939 h 3833160"/>
              <a:gd name="connsiteX286" fmla="*/ 720010 w 1912672"/>
              <a:gd name="connsiteY286" fmla="*/ 3564567 h 3833160"/>
              <a:gd name="connsiteX287" fmla="*/ 686563 w 1912672"/>
              <a:gd name="connsiteY287" fmla="*/ 3580781 h 3833160"/>
              <a:gd name="connsiteX288" fmla="*/ 655247 w 1912672"/>
              <a:gd name="connsiteY288" fmla="*/ 3597068 h 3833160"/>
              <a:gd name="connsiteX289" fmla="*/ 687635 w 1912672"/>
              <a:gd name="connsiteY289" fmla="*/ 3566747 h 3833160"/>
              <a:gd name="connsiteX290" fmla="*/ 719332 w 1912672"/>
              <a:gd name="connsiteY290" fmla="*/ 3540910 h 3833160"/>
              <a:gd name="connsiteX291" fmla="*/ 753129 w 1912672"/>
              <a:gd name="connsiteY291" fmla="*/ 3520510 h 3833160"/>
              <a:gd name="connsiteX292" fmla="*/ 789139 w 1912672"/>
              <a:gd name="connsiteY292" fmla="*/ 3502048 h 3833160"/>
              <a:gd name="connsiteX293" fmla="*/ 826517 w 1912672"/>
              <a:gd name="connsiteY293" fmla="*/ 3487482 h 3833160"/>
              <a:gd name="connsiteX294" fmla="*/ 868462 w 1912672"/>
              <a:gd name="connsiteY294" fmla="*/ 3476916 h 3833160"/>
              <a:gd name="connsiteX295" fmla="*/ 962011 w 1912672"/>
              <a:gd name="connsiteY295" fmla="*/ 3455565 h 3833160"/>
              <a:gd name="connsiteX296" fmla="*/ 973820 w 1912672"/>
              <a:gd name="connsiteY296" fmla="*/ 3382651 h 3833160"/>
              <a:gd name="connsiteX297" fmla="*/ 979476 w 1912672"/>
              <a:gd name="connsiteY297" fmla="*/ 3310035 h 3833160"/>
              <a:gd name="connsiteX298" fmla="*/ 978970 w 1912672"/>
              <a:gd name="connsiteY298" fmla="*/ 3236513 h 3833160"/>
              <a:gd name="connsiteX299" fmla="*/ 972281 w 1912672"/>
              <a:gd name="connsiteY299" fmla="*/ 3163562 h 3833160"/>
              <a:gd name="connsiteX300" fmla="*/ 909718 w 1912672"/>
              <a:gd name="connsiteY300" fmla="*/ 2935624 h 3833160"/>
              <a:gd name="connsiteX301" fmla="*/ 900871 w 1912672"/>
              <a:gd name="connsiteY301" fmla="*/ 2934162 h 3833160"/>
              <a:gd name="connsiteX302" fmla="*/ 870406 w 1912672"/>
              <a:gd name="connsiteY302" fmla="*/ 2984139 h 3833160"/>
              <a:gd name="connsiteX303" fmla="*/ 833789 w 1912672"/>
              <a:gd name="connsiteY303" fmla="*/ 3034414 h 3833160"/>
              <a:gd name="connsiteX304" fmla="*/ 791581 w 1912672"/>
              <a:gd name="connsiteY304" fmla="*/ 3086679 h 3833160"/>
              <a:gd name="connsiteX305" fmla="*/ 743642 w 1912672"/>
              <a:gd name="connsiteY305" fmla="*/ 3135720 h 3833160"/>
              <a:gd name="connsiteX306" fmla="*/ 692759 w 1912672"/>
              <a:gd name="connsiteY306" fmla="*/ 3186373 h 3833160"/>
              <a:gd name="connsiteX307" fmla="*/ 637219 w 1912672"/>
              <a:gd name="connsiteY307" fmla="*/ 3235043 h 3833160"/>
              <a:gd name="connsiteX308" fmla="*/ 578815 w 1912672"/>
              <a:gd name="connsiteY308" fmla="*/ 3282100 h 3833160"/>
              <a:gd name="connsiteX309" fmla="*/ 518156 w 1912672"/>
              <a:gd name="connsiteY309" fmla="*/ 3326282 h 3833160"/>
              <a:gd name="connsiteX310" fmla="*/ 455177 w 1912672"/>
              <a:gd name="connsiteY310" fmla="*/ 3368134 h 3833160"/>
              <a:gd name="connsiteX311" fmla="*/ 393663 w 1912672"/>
              <a:gd name="connsiteY311" fmla="*/ 3407974 h 3833160"/>
              <a:gd name="connsiteX312" fmla="*/ 330228 w 1912672"/>
              <a:gd name="connsiteY312" fmla="*/ 3443435 h 3833160"/>
              <a:gd name="connsiteX313" fmla="*/ 267517 w 1912672"/>
              <a:gd name="connsiteY313" fmla="*/ 3474139 h 3833160"/>
              <a:gd name="connsiteX314" fmla="*/ 206814 w 1912672"/>
              <a:gd name="connsiteY314" fmla="*/ 3502111 h 3833160"/>
              <a:gd name="connsiteX315" fmla="*/ 148203 w 1912672"/>
              <a:gd name="connsiteY315" fmla="*/ 3524128 h 3833160"/>
              <a:gd name="connsiteX316" fmla="*/ 92246 w 1912672"/>
              <a:gd name="connsiteY316" fmla="*/ 3541882 h 3833160"/>
              <a:gd name="connsiteX317" fmla="*/ 37645 w 1912672"/>
              <a:gd name="connsiteY317" fmla="*/ 3552139 h 3833160"/>
              <a:gd name="connsiteX318" fmla="*/ 48200 w 1912672"/>
              <a:gd name="connsiteY318" fmla="*/ 3547012 h 3833160"/>
              <a:gd name="connsiteX319" fmla="*/ 54777 w 1912672"/>
              <a:gd name="connsiteY319" fmla="*/ 3543191 h 3833160"/>
              <a:gd name="connsiteX320" fmla="*/ 59610 w 1912672"/>
              <a:gd name="connsiteY320" fmla="*/ 3541137 h 3833160"/>
              <a:gd name="connsiteX321" fmla="*/ 61660 w 1912672"/>
              <a:gd name="connsiteY321" fmla="*/ 3539340 h 3833160"/>
              <a:gd name="connsiteX322" fmla="*/ 61441 w 1912672"/>
              <a:gd name="connsiteY322" fmla="*/ 3537351 h 3833160"/>
              <a:gd name="connsiteX323" fmla="*/ 62467 w 1912672"/>
              <a:gd name="connsiteY323" fmla="*/ 3536452 h 3833160"/>
              <a:gd name="connsiteX324" fmla="*/ 61359 w 1912672"/>
              <a:gd name="connsiteY324" fmla="*/ 3535481 h 3833160"/>
              <a:gd name="connsiteX325" fmla="*/ 62897 w 1912672"/>
              <a:gd name="connsiteY325" fmla="*/ 3534134 h 3833160"/>
              <a:gd name="connsiteX326" fmla="*/ 67081 w 1912672"/>
              <a:gd name="connsiteY326" fmla="*/ 3532408 h 3833160"/>
              <a:gd name="connsiteX327" fmla="*/ 72939 w 1912672"/>
              <a:gd name="connsiteY327" fmla="*/ 3529456 h 3833160"/>
              <a:gd name="connsiteX328" fmla="*/ 81778 w 1912672"/>
              <a:gd name="connsiteY328" fmla="*/ 3524622 h 3833160"/>
              <a:gd name="connsiteX329" fmla="*/ 95320 w 1912672"/>
              <a:gd name="connsiteY329" fmla="*/ 3518818 h 3833160"/>
              <a:gd name="connsiteX330" fmla="*/ 114932 w 1912672"/>
              <a:gd name="connsiteY330" fmla="*/ 3510846 h 3833160"/>
              <a:gd name="connsiteX331" fmla="*/ 137312 w 1912672"/>
              <a:gd name="connsiteY331" fmla="*/ 3500207 h 3833160"/>
              <a:gd name="connsiteX332" fmla="*/ 167862 w 1912672"/>
              <a:gd name="connsiteY332" fmla="*/ 3487744 h 3833160"/>
              <a:gd name="connsiteX333" fmla="*/ 204549 w 1912672"/>
              <a:gd name="connsiteY333" fmla="*/ 3472571 h 3833160"/>
              <a:gd name="connsiteX334" fmla="*/ 258382 w 1912672"/>
              <a:gd name="connsiteY334" fmla="*/ 3445767 h 3833160"/>
              <a:gd name="connsiteX335" fmla="*/ 311693 w 1912672"/>
              <a:gd name="connsiteY335" fmla="*/ 3413115 h 3833160"/>
              <a:gd name="connsiteX336" fmla="*/ 364540 w 1912672"/>
              <a:gd name="connsiteY336" fmla="*/ 3377961 h 3833160"/>
              <a:gd name="connsiteX337" fmla="*/ 422506 w 1912672"/>
              <a:gd name="connsiteY337" fmla="*/ 3342200 h 3833160"/>
              <a:gd name="connsiteX338" fmla="*/ 434347 w 1912672"/>
              <a:gd name="connsiteY338" fmla="*/ 3334006 h 3833160"/>
              <a:gd name="connsiteX339" fmla="*/ 451900 w 1912672"/>
              <a:gd name="connsiteY339" fmla="*/ 3321534 h 3833160"/>
              <a:gd name="connsiteX340" fmla="*/ 469893 w 1912672"/>
              <a:gd name="connsiteY340" fmla="*/ 3307950 h 3833160"/>
              <a:gd name="connsiteX341" fmla="*/ 489284 w 1912672"/>
              <a:gd name="connsiteY341" fmla="*/ 3292897 h 3833160"/>
              <a:gd name="connsiteX342" fmla="*/ 508083 w 1912672"/>
              <a:gd name="connsiteY342" fmla="*/ 3276424 h 3833160"/>
              <a:gd name="connsiteX343" fmla="*/ 522649 w 1912672"/>
              <a:gd name="connsiteY343" fmla="*/ 3259537 h 3833160"/>
              <a:gd name="connsiteX344" fmla="*/ 534440 w 1912672"/>
              <a:gd name="connsiteY344" fmla="*/ 3244112 h 3833160"/>
              <a:gd name="connsiteX345" fmla="*/ 539574 w 1912672"/>
              <a:gd name="connsiteY345" fmla="*/ 3230640 h 3833160"/>
              <a:gd name="connsiteX346" fmla="*/ 509849 w 1912672"/>
              <a:gd name="connsiteY346" fmla="*/ 3208187 h 3833160"/>
              <a:gd name="connsiteX347" fmla="*/ 474526 w 1912672"/>
              <a:gd name="connsiteY347" fmla="*/ 3191609 h 3833160"/>
              <a:gd name="connsiteX348" fmla="*/ 435493 w 1912672"/>
              <a:gd name="connsiteY348" fmla="*/ 3180466 h 3833160"/>
              <a:gd name="connsiteX349" fmla="*/ 390471 w 1912672"/>
              <a:gd name="connsiteY349" fmla="*/ 3173359 h 3833160"/>
              <a:gd name="connsiteX350" fmla="*/ 344894 w 1912672"/>
              <a:gd name="connsiteY350" fmla="*/ 3170859 h 3833160"/>
              <a:gd name="connsiteX351" fmla="*/ 295258 w 1912672"/>
              <a:gd name="connsiteY351" fmla="*/ 3172887 h 3833160"/>
              <a:gd name="connsiteX352" fmla="*/ 245329 w 1912672"/>
              <a:gd name="connsiteY352" fmla="*/ 3177354 h 3833160"/>
              <a:gd name="connsiteX353" fmla="*/ 195694 w 1912672"/>
              <a:gd name="connsiteY353" fmla="*/ 3184474 h 3833160"/>
              <a:gd name="connsiteX354" fmla="*/ 144902 w 1912672"/>
              <a:gd name="connsiteY354" fmla="*/ 3193577 h 3833160"/>
              <a:gd name="connsiteX355" fmla="*/ 95992 w 1912672"/>
              <a:gd name="connsiteY355" fmla="*/ 3206125 h 3833160"/>
              <a:gd name="connsiteX356" fmla="*/ 49213 w 1912672"/>
              <a:gd name="connsiteY356" fmla="*/ 3218744 h 3833160"/>
              <a:gd name="connsiteX357" fmla="*/ 6365 w 1912672"/>
              <a:gd name="connsiteY357" fmla="*/ 3233010 h 3833160"/>
              <a:gd name="connsiteX358" fmla="*/ 0 w 1912672"/>
              <a:gd name="connsiteY358" fmla="*/ 3227433 h 3833160"/>
              <a:gd name="connsiteX359" fmla="*/ 3076 w 1912672"/>
              <a:gd name="connsiteY359" fmla="*/ 3224737 h 3833160"/>
              <a:gd name="connsiteX360" fmla="*/ 43018 w 1912672"/>
              <a:gd name="connsiteY360" fmla="*/ 3207924 h 3833160"/>
              <a:gd name="connsiteX361" fmla="*/ 85231 w 1912672"/>
              <a:gd name="connsiteY361" fmla="*/ 3191304 h 3833160"/>
              <a:gd name="connsiteX362" fmla="*/ 127386 w 1912672"/>
              <a:gd name="connsiteY362" fmla="*/ 3176431 h 3833160"/>
              <a:gd name="connsiteX363" fmla="*/ 168655 w 1912672"/>
              <a:gd name="connsiteY363" fmla="*/ 3162578 h 3833160"/>
              <a:gd name="connsiteX364" fmla="*/ 209793 w 1912672"/>
              <a:gd name="connsiteY364" fmla="*/ 3149808 h 3833160"/>
              <a:gd name="connsiteX365" fmla="*/ 250713 w 1912672"/>
              <a:gd name="connsiteY365" fmla="*/ 3140141 h 3833160"/>
              <a:gd name="connsiteX366" fmla="*/ 291298 w 1912672"/>
              <a:gd name="connsiteY366" fmla="*/ 3131978 h 3833160"/>
              <a:gd name="connsiteX367" fmla="*/ 333154 w 1912672"/>
              <a:gd name="connsiteY367" fmla="*/ 3128523 h 3833160"/>
              <a:gd name="connsiteX368" fmla="*/ 375359 w 1912672"/>
              <a:gd name="connsiteY368" fmla="*/ 3125974 h 3833160"/>
              <a:gd name="connsiteX369" fmla="*/ 416751 w 1912672"/>
              <a:gd name="connsiteY369" fmla="*/ 3130200 h 3833160"/>
              <a:gd name="connsiteX370" fmla="*/ 459928 w 1912672"/>
              <a:gd name="connsiteY370" fmla="*/ 3138683 h 3833160"/>
              <a:gd name="connsiteX371" fmla="*/ 504268 w 1912672"/>
              <a:gd name="connsiteY371" fmla="*/ 3151481 h 3833160"/>
              <a:gd name="connsiteX372" fmla="*/ 546509 w 1912672"/>
              <a:gd name="connsiteY372" fmla="*/ 3169029 h 3833160"/>
              <a:gd name="connsiteX373" fmla="*/ 591005 w 1912672"/>
              <a:gd name="connsiteY373" fmla="*/ 3194544 h 3833160"/>
              <a:gd name="connsiteX374" fmla="*/ 643386 w 1912672"/>
              <a:gd name="connsiteY374" fmla="*/ 3146702 h 3833160"/>
              <a:gd name="connsiteX375" fmla="*/ 689192 w 1912672"/>
              <a:gd name="connsiteY375" fmla="*/ 3097589 h 3833160"/>
              <a:gd name="connsiteX376" fmla="*/ 728837 w 1912672"/>
              <a:gd name="connsiteY376" fmla="*/ 3047570 h 3833160"/>
              <a:gd name="connsiteX377" fmla="*/ 763151 w 1912672"/>
              <a:gd name="connsiteY377" fmla="*/ 2997373 h 3833160"/>
              <a:gd name="connsiteX378" fmla="*/ 792509 w 1912672"/>
              <a:gd name="connsiteY378" fmla="*/ 2946426 h 3833160"/>
              <a:gd name="connsiteX379" fmla="*/ 818742 w 1912672"/>
              <a:gd name="connsiteY379" fmla="*/ 2896035 h 3833160"/>
              <a:gd name="connsiteX380" fmla="*/ 840539 w 1912672"/>
              <a:gd name="connsiteY380" fmla="*/ 2845651 h 3833160"/>
              <a:gd name="connsiteX381" fmla="*/ 868659 w 1912672"/>
              <a:gd name="connsiteY381" fmla="*/ 2777611 h 3833160"/>
              <a:gd name="connsiteX382" fmla="*/ 886079 w 1912672"/>
              <a:gd name="connsiteY382" fmla="*/ 2678806 h 3833160"/>
              <a:gd name="connsiteX383" fmla="*/ 894665 w 1912672"/>
              <a:gd name="connsiteY383" fmla="*/ 2574247 h 3833160"/>
              <a:gd name="connsiteX384" fmla="*/ 910157 w 1912672"/>
              <a:gd name="connsiteY384" fmla="*/ 2532162 h 3833160"/>
              <a:gd name="connsiteX385" fmla="*/ 923410 w 1912672"/>
              <a:gd name="connsiteY385" fmla="*/ 2485372 h 3833160"/>
              <a:gd name="connsiteX386" fmla="*/ 935916 w 1912672"/>
              <a:gd name="connsiteY386" fmla="*/ 2433353 h 3833160"/>
              <a:gd name="connsiteX387" fmla="*/ 947488 w 1912672"/>
              <a:gd name="connsiteY387" fmla="*/ 2377937 h 3833160"/>
              <a:gd name="connsiteX388" fmla="*/ 956821 w 1912672"/>
              <a:gd name="connsiteY388" fmla="*/ 2318077 h 3833160"/>
              <a:gd name="connsiteX389" fmla="*/ 963914 w 1912672"/>
              <a:gd name="connsiteY389" fmla="*/ 2257171 h 3833160"/>
              <a:gd name="connsiteX390" fmla="*/ 970820 w 1912672"/>
              <a:gd name="connsiteY390" fmla="*/ 2193390 h 3833160"/>
              <a:gd name="connsiteX391" fmla="*/ 975486 w 1912672"/>
              <a:gd name="connsiteY391" fmla="*/ 2128825 h 3833160"/>
              <a:gd name="connsiteX392" fmla="*/ 979406 w 1912672"/>
              <a:gd name="connsiteY392" fmla="*/ 2061646 h 3833160"/>
              <a:gd name="connsiteX393" fmla="*/ 979406 w 1912672"/>
              <a:gd name="connsiteY393" fmla="*/ 1995512 h 3833160"/>
              <a:gd name="connsiteX394" fmla="*/ 979406 w 1912672"/>
              <a:gd name="connsiteY394" fmla="*/ 1930162 h 3833160"/>
              <a:gd name="connsiteX395" fmla="*/ 975486 w 1912672"/>
              <a:gd name="connsiteY395" fmla="*/ 1864552 h 3833160"/>
              <a:gd name="connsiteX396" fmla="*/ 970073 w 1912672"/>
              <a:gd name="connsiteY396" fmla="*/ 1801555 h 3833160"/>
              <a:gd name="connsiteX397" fmla="*/ 963167 w 1912672"/>
              <a:gd name="connsiteY397" fmla="*/ 1740126 h 3833160"/>
              <a:gd name="connsiteX398" fmla="*/ 952901 w 1912672"/>
              <a:gd name="connsiteY398" fmla="*/ 1680789 h 3833160"/>
              <a:gd name="connsiteX399" fmla="*/ 938902 w 1912672"/>
              <a:gd name="connsiteY399" fmla="*/ 1625634 h 3833160"/>
              <a:gd name="connsiteX400" fmla="*/ 923410 w 1912672"/>
              <a:gd name="connsiteY400" fmla="*/ 1573354 h 3833160"/>
              <a:gd name="connsiteX401" fmla="*/ 904744 w 1912672"/>
              <a:gd name="connsiteY401" fmla="*/ 1526564 h 3833160"/>
              <a:gd name="connsiteX402" fmla="*/ 883839 w 1912672"/>
              <a:gd name="connsiteY402" fmla="*/ 1485263 h 3833160"/>
              <a:gd name="connsiteX403" fmla="*/ 859574 w 1912672"/>
              <a:gd name="connsiteY403" fmla="*/ 1448667 h 3833160"/>
              <a:gd name="connsiteX404" fmla="*/ 832510 w 1912672"/>
              <a:gd name="connsiteY404" fmla="*/ 1419129 h 3833160"/>
              <a:gd name="connsiteX405" fmla="*/ 801338 w 1912672"/>
              <a:gd name="connsiteY405" fmla="*/ 1396649 h 3833160"/>
              <a:gd name="connsiteX406" fmla="*/ 774834 w 1912672"/>
              <a:gd name="connsiteY406" fmla="*/ 1383318 h 3833160"/>
              <a:gd name="connsiteX407" fmla="*/ 745342 w 1912672"/>
              <a:gd name="connsiteY407" fmla="*/ 1377829 h 3833160"/>
              <a:gd name="connsiteX408" fmla="*/ 714918 w 1912672"/>
              <a:gd name="connsiteY408" fmla="*/ 1377829 h 3833160"/>
              <a:gd name="connsiteX409" fmla="*/ 683187 w 1912672"/>
              <a:gd name="connsiteY409" fmla="*/ 1381750 h 3833160"/>
              <a:gd name="connsiteX410" fmla="*/ 652016 w 1912672"/>
              <a:gd name="connsiteY410" fmla="*/ 1388023 h 3833160"/>
              <a:gd name="connsiteX411" fmla="*/ 620845 w 1912672"/>
              <a:gd name="connsiteY411" fmla="*/ 1396649 h 3833160"/>
              <a:gd name="connsiteX412" fmla="*/ 589860 w 1912672"/>
              <a:gd name="connsiteY412" fmla="*/ 1403446 h 3833160"/>
              <a:gd name="connsiteX413" fmla="*/ 559436 w 1912672"/>
              <a:gd name="connsiteY413" fmla="*/ 1410503 h 3833160"/>
              <a:gd name="connsiteX414" fmla="*/ 531438 w 1912672"/>
              <a:gd name="connsiteY414" fmla="*/ 1414424 h 3833160"/>
              <a:gd name="connsiteX415" fmla="*/ 467602 w 1912672"/>
              <a:gd name="connsiteY415" fmla="*/ 1417561 h 3833160"/>
              <a:gd name="connsiteX416" fmla="*/ 405447 w 1912672"/>
              <a:gd name="connsiteY416" fmla="*/ 1414424 h 3833160"/>
              <a:gd name="connsiteX417" fmla="*/ 347958 w 1912672"/>
              <a:gd name="connsiteY417" fmla="*/ 1407367 h 3833160"/>
              <a:gd name="connsiteX418" fmla="*/ 292708 w 1912672"/>
              <a:gd name="connsiteY418" fmla="*/ 1397433 h 3833160"/>
              <a:gd name="connsiteX419" fmla="*/ 238952 w 1912672"/>
              <a:gd name="connsiteY419" fmla="*/ 1384886 h 3833160"/>
              <a:gd name="connsiteX420" fmla="*/ 187622 w 1912672"/>
              <a:gd name="connsiteY420" fmla="*/ 1372339 h 3833160"/>
              <a:gd name="connsiteX421" fmla="*/ 139466 w 1912672"/>
              <a:gd name="connsiteY421" fmla="*/ 1358485 h 3833160"/>
              <a:gd name="connsiteX422" fmla="*/ 142639 w 1912672"/>
              <a:gd name="connsiteY422" fmla="*/ 1342801 h 3833160"/>
              <a:gd name="connsiteX423" fmla="*/ 208714 w 1912672"/>
              <a:gd name="connsiteY423" fmla="*/ 1352212 h 3833160"/>
              <a:gd name="connsiteX424" fmla="*/ 274043 w 1912672"/>
              <a:gd name="connsiteY424" fmla="*/ 1358485 h 3833160"/>
              <a:gd name="connsiteX425" fmla="*/ 337878 w 1912672"/>
              <a:gd name="connsiteY425" fmla="*/ 1360838 h 3833160"/>
              <a:gd name="connsiteX426" fmla="*/ 400034 w 1912672"/>
              <a:gd name="connsiteY426" fmla="*/ 1358485 h 3833160"/>
              <a:gd name="connsiteX427" fmla="*/ 460696 w 1912672"/>
              <a:gd name="connsiteY427" fmla="*/ 1349859 h 3833160"/>
              <a:gd name="connsiteX428" fmla="*/ 519865 w 1912672"/>
              <a:gd name="connsiteY428" fmla="*/ 1336528 h 3833160"/>
              <a:gd name="connsiteX429" fmla="*/ 576608 w 1912672"/>
              <a:gd name="connsiteY429" fmla="*/ 1318753 h 3833160"/>
              <a:gd name="connsiteX430" fmla="*/ 630177 w 1912672"/>
              <a:gd name="connsiteY430" fmla="*/ 1292874 h 3833160"/>
              <a:gd name="connsiteX431" fmla="*/ 699426 w 1912672"/>
              <a:gd name="connsiteY431" fmla="*/ 1258631 h 3833160"/>
              <a:gd name="connsiteX432" fmla="*/ 572688 w 1912672"/>
              <a:gd name="connsiteY432" fmla="*/ 1147276 h 3833160"/>
              <a:gd name="connsiteX433" fmla="*/ 459203 w 1912672"/>
              <a:gd name="connsiteY433" fmla="*/ 1022589 h 3833160"/>
              <a:gd name="connsiteX434" fmla="*/ 396861 w 1912672"/>
              <a:gd name="connsiteY434" fmla="*/ 1029647 h 3833160"/>
              <a:gd name="connsiteX435" fmla="*/ 336198 w 1912672"/>
              <a:gd name="connsiteY435" fmla="*/ 1029647 h 3833160"/>
              <a:gd name="connsiteX436" fmla="*/ 280949 w 1912672"/>
              <a:gd name="connsiteY436" fmla="*/ 1022589 h 3833160"/>
              <a:gd name="connsiteX437" fmla="*/ 228873 w 1912672"/>
              <a:gd name="connsiteY437" fmla="*/ 1007951 h 3833160"/>
              <a:gd name="connsiteX438" fmla="*/ 180716 w 1912672"/>
              <a:gd name="connsiteY438" fmla="*/ 986777 h 3833160"/>
              <a:gd name="connsiteX439" fmla="*/ 138719 w 1912672"/>
              <a:gd name="connsiteY439" fmla="*/ 960376 h 3833160"/>
              <a:gd name="connsiteX440" fmla="*/ 101389 w 1912672"/>
              <a:gd name="connsiteY440" fmla="*/ 927701 h 3833160"/>
              <a:gd name="connsiteX441" fmla="*/ 70218 w 1912672"/>
              <a:gd name="connsiteY441" fmla="*/ 889537 h 3833160"/>
              <a:gd name="connsiteX442" fmla="*/ 46139 w 1912672"/>
              <a:gd name="connsiteY442" fmla="*/ 848236 h 3833160"/>
              <a:gd name="connsiteX443" fmla="*/ 49312 w 1912672"/>
              <a:gd name="connsiteY443" fmla="*/ 841179 h 3833160"/>
              <a:gd name="connsiteX444" fmla="*/ 59392 w 1912672"/>
              <a:gd name="connsiteY444" fmla="*/ 848236 h 3833160"/>
              <a:gd name="connsiteX445" fmla="*/ 71897 w 1912672"/>
              <a:gd name="connsiteY445" fmla="*/ 875422 h 3833160"/>
              <a:gd name="connsiteX446" fmla="*/ 92056 w 1912672"/>
              <a:gd name="connsiteY446" fmla="*/ 898948 h 3833160"/>
              <a:gd name="connsiteX447" fmla="*/ 116881 w 1912672"/>
              <a:gd name="connsiteY447" fmla="*/ 922212 h 3833160"/>
              <a:gd name="connsiteX448" fmla="*/ 146559 w 1912672"/>
              <a:gd name="connsiteY448" fmla="*/ 940248 h 3833160"/>
              <a:gd name="connsiteX449" fmla="*/ 180716 w 1912672"/>
              <a:gd name="connsiteY449" fmla="*/ 955671 h 3833160"/>
              <a:gd name="connsiteX450" fmla="*/ 216554 w 1912672"/>
              <a:gd name="connsiteY450" fmla="*/ 967434 h 3833160"/>
              <a:gd name="connsiteX451" fmla="*/ 254631 w 1912672"/>
              <a:gd name="connsiteY451" fmla="*/ 974492 h 3833160"/>
              <a:gd name="connsiteX452" fmla="*/ 294201 w 1912672"/>
              <a:gd name="connsiteY452" fmla="*/ 976844 h 3833160"/>
              <a:gd name="connsiteX453" fmla="*/ 332279 w 1912672"/>
              <a:gd name="connsiteY453" fmla="*/ 976060 h 3833160"/>
              <a:gd name="connsiteX454" fmla="*/ 353371 w 1912672"/>
              <a:gd name="connsiteY454" fmla="*/ 972923 h 3833160"/>
              <a:gd name="connsiteX455" fmla="*/ 372036 w 1912672"/>
              <a:gd name="connsiteY455" fmla="*/ 972923 h 3833160"/>
              <a:gd name="connsiteX456" fmla="*/ 388275 w 1912672"/>
              <a:gd name="connsiteY456" fmla="*/ 969786 h 3833160"/>
              <a:gd name="connsiteX457" fmla="*/ 403954 w 1912672"/>
              <a:gd name="connsiteY457" fmla="*/ 965865 h 3833160"/>
              <a:gd name="connsiteX458" fmla="*/ 417206 w 1912672"/>
              <a:gd name="connsiteY458" fmla="*/ 957239 h 3833160"/>
              <a:gd name="connsiteX459" fmla="*/ 379875 w 1912672"/>
              <a:gd name="connsiteY459" fmla="*/ 886400 h 3833160"/>
              <a:gd name="connsiteX460" fmla="*/ 347958 w 1912672"/>
              <a:gd name="connsiteY460" fmla="*/ 817130 h 3833160"/>
              <a:gd name="connsiteX461" fmla="*/ 317533 w 1912672"/>
              <a:gd name="connsiteY461" fmla="*/ 744723 h 3833160"/>
              <a:gd name="connsiteX462" fmla="*/ 291215 w 1912672"/>
              <a:gd name="connsiteY462" fmla="*/ 669963 h 3833160"/>
              <a:gd name="connsiteX463" fmla="*/ 265457 w 1912672"/>
              <a:gd name="connsiteY463" fmla="*/ 588930 h 3833160"/>
              <a:gd name="connsiteX464" fmla="*/ 241379 w 1912672"/>
              <a:gd name="connsiteY464" fmla="*/ 501623 h 3833160"/>
              <a:gd name="connsiteX465" fmla="*/ 238952 w 1912672"/>
              <a:gd name="connsiteY465" fmla="*/ 485939 h 3833160"/>
              <a:gd name="connsiteX466" fmla="*/ 232793 w 1912672"/>
              <a:gd name="connsiteY466" fmla="*/ 464243 h 3833160"/>
              <a:gd name="connsiteX467" fmla="*/ 228873 w 1912672"/>
              <a:gd name="connsiteY467" fmla="*/ 440194 h 3833160"/>
              <a:gd name="connsiteX468" fmla="*/ 223460 w 1912672"/>
              <a:gd name="connsiteY468" fmla="*/ 415884 h 3833160"/>
              <a:gd name="connsiteX469" fmla="*/ 218794 w 1912672"/>
              <a:gd name="connsiteY469" fmla="*/ 389483 h 3833160"/>
              <a:gd name="connsiteX470" fmla="*/ 217300 w 1912672"/>
              <a:gd name="connsiteY470" fmla="*/ 365173 h 3833160"/>
              <a:gd name="connsiteX471" fmla="*/ 217300 w 1912672"/>
              <a:gd name="connsiteY471" fmla="*/ 342693 h 3833160"/>
              <a:gd name="connsiteX472" fmla="*/ 220287 w 1912672"/>
              <a:gd name="connsiteY472" fmla="*/ 322565 h 3833160"/>
              <a:gd name="connsiteX473" fmla="*/ 225886 w 1912672"/>
              <a:gd name="connsiteY473" fmla="*/ 308450 h 3833160"/>
              <a:gd name="connsiteX474" fmla="*/ 232793 w 1912672"/>
              <a:gd name="connsiteY474" fmla="*/ 311586 h 3833160"/>
              <a:gd name="connsiteX475" fmla="*/ 238952 w 1912672"/>
              <a:gd name="connsiteY475" fmla="*/ 391051 h 3833160"/>
              <a:gd name="connsiteX476" fmla="*/ 252951 w 1912672"/>
              <a:gd name="connsiteY476" fmla="*/ 470516 h 3833160"/>
              <a:gd name="connsiteX477" fmla="*/ 274043 w 1912672"/>
              <a:gd name="connsiteY477" fmla="*/ 548413 h 3833160"/>
              <a:gd name="connsiteX478" fmla="*/ 299614 w 1912672"/>
              <a:gd name="connsiteY478" fmla="*/ 620036 h 3833160"/>
              <a:gd name="connsiteX479" fmla="*/ 327612 w 1912672"/>
              <a:gd name="connsiteY479" fmla="*/ 686954 h 3833160"/>
              <a:gd name="connsiteX480" fmla="*/ 353371 w 1912672"/>
              <a:gd name="connsiteY480" fmla="*/ 730607 h 3833160"/>
              <a:gd name="connsiteX481" fmla="*/ 350197 w 1912672"/>
              <a:gd name="connsiteY481" fmla="*/ 732176 h 3833160"/>
              <a:gd name="connsiteX482" fmla="*/ 350197 w 1912672"/>
              <a:gd name="connsiteY482" fmla="*/ 733744 h 3833160"/>
              <a:gd name="connsiteX483" fmla="*/ 351877 w 1912672"/>
              <a:gd name="connsiteY483" fmla="*/ 735313 h 3833160"/>
              <a:gd name="connsiteX484" fmla="*/ 353371 w 1912672"/>
              <a:gd name="connsiteY484" fmla="*/ 736097 h 3833160"/>
              <a:gd name="connsiteX485" fmla="*/ 356544 w 1912672"/>
              <a:gd name="connsiteY485" fmla="*/ 737665 h 3833160"/>
              <a:gd name="connsiteX486" fmla="*/ 357290 w 1912672"/>
              <a:gd name="connsiteY486" fmla="*/ 740802 h 3833160"/>
              <a:gd name="connsiteX487" fmla="*/ 358784 w 1912672"/>
              <a:gd name="connsiteY487" fmla="*/ 742370 h 3833160"/>
              <a:gd name="connsiteX488" fmla="*/ 360277 w 1912672"/>
              <a:gd name="connsiteY488" fmla="*/ 744723 h 3833160"/>
              <a:gd name="connsiteX489" fmla="*/ 360277 w 1912672"/>
              <a:gd name="connsiteY489" fmla="*/ 743154 h 3833160"/>
              <a:gd name="connsiteX490" fmla="*/ 358784 w 1912672"/>
              <a:gd name="connsiteY490" fmla="*/ 742370 h 3833160"/>
              <a:gd name="connsiteX491" fmla="*/ 353371 w 1912672"/>
              <a:gd name="connsiteY491" fmla="*/ 730607 h 3833160"/>
              <a:gd name="connsiteX492" fmla="*/ 372036 w 1912672"/>
              <a:gd name="connsiteY492" fmla="*/ 716492 h 3833160"/>
              <a:gd name="connsiteX493" fmla="*/ 389955 w 1912672"/>
              <a:gd name="connsiteY493" fmla="*/ 692443 h 3833160"/>
              <a:gd name="connsiteX494" fmla="*/ 406940 w 1912672"/>
              <a:gd name="connsiteY494" fmla="*/ 664474 h 3833160"/>
              <a:gd name="connsiteX495" fmla="*/ 422619 w 1912672"/>
              <a:gd name="connsiteY495" fmla="*/ 630231 h 3833160"/>
              <a:gd name="connsiteX496" fmla="*/ 436618 w 1912672"/>
              <a:gd name="connsiteY496" fmla="*/ 592066 h 3833160"/>
              <a:gd name="connsiteX497" fmla="*/ 449870 w 1912672"/>
              <a:gd name="connsiteY497" fmla="*/ 552334 h 3833160"/>
              <a:gd name="connsiteX498" fmla="*/ 460696 w 1912672"/>
              <a:gd name="connsiteY498" fmla="*/ 511033 h 3833160"/>
              <a:gd name="connsiteX499" fmla="*/ 470776 w 1912672"/>
              <a:gd name="connsiteY499" fmla="*/ 471301 h 3833160"/>
              <a:gd name="connsiteX500" fmla="*/ 479362 w 1912672"/>
              <a:gd name="connsiteY500" fmla="*/ 433136 h 3833160"/>
              <a:gd name="connsiteX501" fmla="*/ 480855 w 1912672"/>
              <a:gd name="connsiteY501" fmla="*/ 484370 h 3833160"/>
              <a:gd name="connsiteX502" fmla="*/ 479362 w 1912672"/>
              <a:gd name="connsiteY502" fmla="*/ 531161 h 3833160"/>
              <a:gd name="connsiteX503" fmla="*/ 472269 w 1912672"/>
              <a:gd name="connsiteY503" fmla="*/ 574814 h 3833160"/>
              <a:gd name="connsiteX504" fmla="*/ 462189 w 1912672"/>
              <a:gd name="connsiteY504" fmla="*/ 618468 h 3833160"/>
              <a:gd name="connsiteX505" fmla="*/ 448190 w 1912672"/>
              <a:gd name="connsiteY505" fmla="*/ 659769 h 3833160"/>
              <a:gd name="connsiteX506" fmla="*/ 428032 w 1912672"/>
              <a:gd name="connsiteY506" fmla="*/ 701069 h 3833160"/>
              <a:gd name="connsiteX507" fmla="*/ 381369 w 1912672"/>
              <a:gd name="connsiteY507" fmla="*/ 791252 h 3833160"/>
              <a:gd name="connsiteX508" fmla="*/ 429525 w 1912672"/>
              <a:gd name="connsiteY508" fmla="*/ 863920 h 3833160"/>
              <a:gd name="connsiteX509" fmla="*/ 481601 w 1912672"/>
              <a:gd name="connsiteY509" fmla="*/ 931622 h 3833160"/>
              <a:gd name="connsiteX510" fmla="*/ 538531 w 1912672"/>
              <a:gd name="connsiteY510" fmla="*/ 995403 h 3833160"/>
              <a:gd name="connsiteX511" fmla="*/ 599193 w 1912672"/>
              <a:gd name="connsiteY511" fmla="*/ 1053957 h 3833160"/>
              <a:gd name="connsiteX512" fmla="*/ 816831 w 1912672"/>
              <a:gd name="connsiteY512" fmla="*/ 1205045 h 3833160"/>
              <a:gd name="connsiteX513" fmla="*/ 823924 w 1912672"/>
              <a:gd name="connsiteY513" fmla="*/ 1199555 h 3833160"/>
              <a:gd name="connsiteX514" fmla="*/ 806005 w 1912672"/>
              <a:gd name="connsiteY514" fmla="*/ 1132637 h 3833160"/>
              <a:gd name="connsiteX515" fmla="*/ 792006 w 1912672"/>
              <a:gd name="connsiteY515" fmla="*/ 1060753 h 3833160"/>
              <a:gd name="connsiteX516" fmla="*/ 780247 w 1912672"/>
              <a:gd name="connsiteY516" fmla="*/ 982856 h 3833160"/>
              <a:gd name="connsiteX517" fmla="*/ 774834 w 1912672"/>
              <a:gd name="connsiteY517" fmla="*/ 903391 h 3833160"/>
              <a:gd name="connsiteX518" fmla="*/ 770167 w 1912672"/>
              <a:gd name="connsiteY518" fmla="*/ 820267 h 3833160"/>
              <a:gd name="connsiteX519" fmla="*/ 770167 w 1912672"/>
              <a:gd name="connsiteY519" fmla="*/ 735313 h 3833160"/>
              <a:gd name="connsiteX520" fmla="*/ 773340 w 1912672"/>
              <a:gd name="connsiteY520" fmla="*/ 649574 h 3833160"/>
              <a:gd name="connsiteX521" fmla="*/ 780247 w 1912672"/>
              <a:gd name="connsiteY521" fmla="*/ 564620 h 3833160"/>
              <a:gd name="connsiteX522" fmla="*/ 790513 w 1912672"/>
              <a:gd name="connsiteY522" fmla="*/ 479927 h 3833160"/>
              <a:gd name="connsiteX523" fmla="*/ 801338 w 1912672"/>
              <a:gd name="connsiteY523" fmla="*/ 398109 h 3833160"/>
              <a:gd name="connsiteX524" fmla="*/ 816831 w 1912672"/>
              <a:gd name="connsiteY524" fmla="*/ 318644 h 3833160"/>
              <a:gd name="connsiteX525" fmla="*/ 835496 w 1912672"/>
              <a:gd name="connsiteY525" fmla="*/ 243884 h 3833160"/>
              <a:gd name="connsiteX526" fmla="*/ 854908 w 1912672"/>
              <a:gd name="connsiteY526" fmla="*/ 173046 h 3833160"/>
              <a:gd name="connsiteX527" fmla="*/ 877493 w 1912672"/>
              <a:gd name="connsiteY527" fmla="*/ 109003 h 3833160"/>
              <a:gd name="connsiteX528" fmla="*/ 901571 w 1912672"/>
              <a:gd name="connsiteY528" fmla="*/ 50711 h 3833160"/>
              <a:gd name="connsiteX529" fmla="*/ 930503 w 1912672"/>
              <a:gd name="connsiteY529" fmla="*/ 0 h 3833160"/>
              <a:gd name="connsiteX0" fmla="*/ 930503 w 1912672"/>
              <a:gd name="connsiteY0" fmla="*/ 0 h 3833160"/>
              <a:gd name="connsiteX1" fmla="*/ 927329 w 1912672"/>
              <a:gd name="connsiteY1" fmla="*/ 12547 h 3833160"/>
              <a:gd name="connsiteX2" fmla="*/ 925836 w 1912672"/>
              <a:gd name="connsiteY2" fmla="*/ 20912 h 3833160"/>
              <a:gd name="connsiteX3" fmla="*/ 924156 w 1912672"/>
              <a:gd name="connsiteY3" fmla="*/ 26401 h 3833160"/>
              <a:gd name="connsiteX4" fmla="*/ 924156 w 1912672"/>
              <a:gd name="connsiteY4" fmla="*/ 29538 h 3833160"/>
              <a:gd name="connsiteX5" fmla="*/ 925836 w 1912672"/>
              <a:gd name="connsiteY5" fmla="*/ 31106 h 3833160"/>
              <a:gd name="connsiteX6" fmla="*/ 925836 w 1912672"/>
              <a:gd name="connsiteY6" fmla="*/ 32675 h 3833160"/>
              <a:gd name="connsiteX7" fmla="*/ 927329 w 1912672"/>
              <a:gd name="connsiteY7" fmla="*/ 32675 h 3833160"/>
              <a:gd name="connsiteX8" fmla="*/ 927329 w 1912672"/>
              <a:gd name="connsiteY8" fmla="*/ 35027 h 3833160"/>
              <a:gd name="connsiteX9" fmla="*/ 925836 w 1912672"/>
              <a:gd name="connsiteY9" fmla="*/ 39733 h 3833160"/>
              <a:gd name="connsiteX10" fmla="*/ 924156 w 1912672"/>
              <a:gd name="connsiteY10" fmla="*/ 46790 h 3833160"/>
              <a:gd name="connsiteX11" fmla="*/ 921917 w 1912672"/>
              <a:gd name="connsiteY11" fmla="*/ 57769 h 3833160"/>
              <a:gd name="connsiteX12" fmla="*/ 917250 w 1912672"/>
              <a:gd name="connsiteY12" fmla="*/ 73192 h 3833160"/>
              <a:gd name="connsiteX13" fmla="*/ 910157 w 1912672"/>
              <a:gd name="connsiteY13" fmla="*/ 95149 h 3833160"/>
              <a:gd name="connsiteX14" fmla="*/ 903251 w 1912672"/>
              <a:gd name="connsiteY14" fmla="*/ 121550 h 3833160"/>
              <a:gd name="connsiteX15" fmla="*/ 892239 w 1912672"/>
              <a:gd name="connsiteY15" fmla="*/ 155793 h 3833160"/>
              <a:gd name="connsiteX16" fmla="*/ 879173 w 1912672"/>
              <a:gd name="connsiteY16" fmla="*/ 197094 h 3833160"/>
              <a:gd name="connsiteX17" fmla="*/ 863494 w 1912672"/>
              <a:gd name="connsiteY17" fmla="*/ 261659 h 3833160"/>
              <a:gd name="connsiteX18" fmla="*/ 852668 w 1912672"/>
              <a:gd name="connsiteY18" fmla="*/ 330930 h 3833160"/>
              <a:gd name="connsiteX19" fmla="*/ 844082 w 1912672"/>
              <a:gd name="connsiteY19" fmla="*/ 402030 h 3833160"/>
              <a:gd name="connsiteX20" fmla="*/ 832510 w 1912672"/>
              <a:gd name="connsiteY20" fmla="*/ 477574 h 3833160"/>
              <a:gd name="connsiteX21" fmla="*/ 830830 w 1912672"/>
              <a:gd name="connsiteY21" fmla="*/ 493781 h 3833160"/>
              <a:gd name="connsiteX22" fmla="*/ 828590 w 1912672"/>
              <a:gd name="connsiteY22" fmla="*/ 518091 h 3833160"/>
              <a:gd name="connsiteX23" fmla="*/ 826910 w 1912672"/>
              <a:gd name="connsiteY23" fmla="*/ 543708 h 3833160"/>
              <a:gd name="connsiteX24" fmla="*/ 825417 w 1912672"/>
              <a:gd name="connsiteY24" fmla="*/ 571677 h 3833160"/>
              <a:gd name="connsiteX25" fmla="*/ 825417 w 1912672"/>
              <a:gd name="connsiteY25" fmla="*/ 600431 h 3833160"/>
              <a:gd name="connsiteX26" fmla="*/ 828590 w 1912672"/>
              <a:gd name="connsiteY26" fmla="*/ 626310 h 3833160"/>
              <a:gd name="connsiteX27" fmla="*/ 832510 w 1912672"/>
              <a:gd name="connsiteY27" fmla="*/ 648790 h 3833160"/>
              <a:gd name="connsiteX28" fmla="*/ 839416 w 1912672"/>
              <a:gd name="connsiteY28" fmla="*/ 664474 h 3833160"/>
              <a:gd name="connsiteX29" fmla="*/ 876746 w 1912672"/>
              <a:gd name="connsiteY29" fmla="*/ 661337 h 3833160"/>
              <a:gd name="connsiteX30" fmla="*/ 913330 w 1912672"/>
              <a:gd name="connsiteY30" fmla="*/ 648790 h 3833160"/>
              <a:gd name="connsiteX31" fmla="*/ 948235 w 1912672"/>
              <a:gd name="connsiteY31" fmla="*/ 628662 h 3833160"/>
              <a:gd name="connsiteX32" fmla="*/ 984072 w 1912672"/>
              <a:gd name="connsiteY32" fmla="*/ 600431 h 3833160"/>
              <a:gd name="connsiteX33" fmla="*/ 1016736 w 1912672"/>
              <a:gd name="connsiteY33" fmla="*/ 567756 h 3833160"/>
              <a:gd name="connsiteX34" fmla="*/ 1048654 w 1912672"/>
              <a:gd name="connsiteY34" fmla="*/ 528024 h 3833160"/>
              <a:gd name="connsiteX35" fmla="*/ 1078892 w 1912672"/>
              <a:gd name="connsiteY35" fmla="*/ 485939 h 3833160"/>
              <a:gd name="connsiteX36" fmla="*/ 1106890 w 1912672"/>
              <a:gd name="connsiteY36" fmla="*/ 441763 h 3833160"/>
              <a:gd name="connsiteX37" fmla="*/ 1134141 w 1912672"/>
              <a:gd name="connsiteY37" fmla="*/ 394972 h 3833160"/>
              <a:gd name="connsiteX38" fmla="*/ 1157473 w 1912672"/>
              <a:gd name="connsiteY38" fmla="*/ 346614 h 3833160"/>
              <a:gd name="connsiteX39" fmla="*/ 1179311 w 1912672"/>
              <a:gd name="connsiteY39" fmla="*/ 299824 h 3833160"/>
              <a:gd name="connsiteX40" fmla="*/ 1197230 w 1912672"/>
              <a:gd name="connsiteY40" fmla="*/ 254602 h 3833160"/>
              <a:gd name="connsiteX41" fmla="*/ 1205816 w 1912672"/>
              <a:gd name="connsiteY41" fmla="*/ 254602 h 3833160"/>
              <a:gd name="connsiteX42" fmla="*/ 1205816 w 1912672"/>
              <a:gd name="connsiteY42" fmla="*/ 259307 h 3833160"/>
              <a:gd name="connsiteX43" fmla="*/ 1191817 w 1912672"/>
              <a:gd name="connsiteY43" fmla="*/ 304529 h 3833160"/>
              <a:gd name="connsiteX44" fmla="*/ 1176138 w 1912672"/>
              <a:gd name="connsiteY44" fmla="*/ 351319 h 3833160"/>
              <a:gd name="connsiteX45" fmla="*/ 1159153 w 1912672"/>
              <a:gd name="connsiteY45" fmla="*/ 396541 h 3833160"/>
              <a:gd name="connsiteX46" fmla="*/ 1141981 w 1912672"/>
              <a:gd name="connsiteY46" fmla="*/ 440194 h 3833160"/>
              <a:gd name="connsiteX47" fmla="*/ 1124062 w 1912672"/>
              <a:gd name="connsiteY47" fmla="*/ 482802 h 3833160"/>
              <a:gd name="connsiteX48" fmla="*/ 1103903 w 1912672"/>
              <a:gd name="connsiteY48" fmla="*/ 522535 h 3833160"/>
              <a:gd name="connsiteX49" fmla="*/ 1082812 w 1912672"/>
              <a:gd name="connsiteY49" fmla="*/ 560699 h 3833160"/>
              <a:gd name="connsiteX50" fmla="*/ 1057240 w 1912672"/>
              <a:gd name="connsiteY50" fmla="*/ 595726 h 3833160"/>
              <a:gd name="connsiteX51" fmla="*/ 1030735 w 1912672"/>
              <a:gd name="connsiteY51" fmla="*/ 630231 h 3833160"/>
              <a:gd name="connsiteX52" fmla="*/ 999564 w 1912672"/>
              <a:gd name="connsiteY52" fmla="*/ 658200 h 3833160"/>
              <a:gd name="connsiteX53" fmla="*/ 963914 w 1912672"/>
              <a:gd name="connsiteY53" fmla="*/ 683817 h 3833160"/>
              <a:gd name="connsiteX54" fmla="*/ 924156 w 1912672"/>
              <a:gd name="connsiteY54" fmla="*/ 706559 h 3833160"/>
              <a:gd name="connsiteX55" fmla="*/ 882159 w 1912672"/>
              <a:gd name="connsiteY55" fmla="*/ 723550 h 3833160"/>
              <a:gd name="connsiteX56" fmla="*/ 832510 w 1912672"/>
              <a:gd name="connsiteY56" fmla="*/ 735313 h 3833160"/>
              <a:gd name="connsiteX57" fmla="*/ 834003 w 1912672"/>
              <a:gd name="connsiteY57" fmla="*/ 817130 h 3833160"/>
              <a:gd name="connsiteX58" fmla="*/ 840909 w 1912672"/>
              <a:gd name="connsiteY58" fmla="*/ 895027 h 3833160"/>
              <a:gd name="connsiteX59" fmla="*/ 852668 w 1912672"/>
              <a:gd name="connsiteY59" fmla="*/ 969002 h 3833160"/>
              <a:gd name="connsiteX60" fmla="*/ 868160 w 1912672"/>
              <a:gd name="connsiteY60" fmla="*/ 1039057 h 3833160"/>
              <a:gd name="connsiteX61" fmla="*/ 887572 w 1912672"/>
              <a:gd name="connsiteY61" fmla="*/ 1105975 h 3833160"/>
              <a:gd name="connsiteX62" fmla="*/ 908664 w 1912672"/>
              <a:gd name="connsiteY62" fmla="*/ 1170017 h 3833160"/>
              <a:gd name="connsiteX63" fmla="*/ 932742 w 1912672"/>
              <a:gd name="connsiteY63" fmla="*/ 1230662 h 3833160"/>
              <a:gd name="connsiteX64" fmla="*/ 956821 w 1912672"/>
              <a:gd name="connsiteY64" fmla="*/ 1289738 h 3833160"/>
              <a:gd name="connsiteX65" fmla="*/ 963914 w 1912672"/>
              <a:gd name="connsiteY65" fmla="*/ 1303853 h 3833160"/>
              <a:gd name="connsiteX66" fmla="*/ 970073 w 1912672"/>
              <a:gd name="connsiteY66" fmla="*/ 1321105 h 3833160"/>
              <a:gd name="connsiteX67" fmla="*/ 978659 w 1912672"/>
              <a:gd name="connsiteY67" fmla="*/ 1339665 h 3833160"/>
              <a:gd name="connsiteX68" fmla="*/ 986499 w 1912672"/>
              <a:gd name="connsiteY68" fmla="*/ 1359269 h 3833160"/>
              <a:gd name="connsiteX69" fmla="*/ 996578 w 1912672"/>
              <a:gd name="connsiteY69" fmla="*/ 1377829 h 3833160"/>
              <a:gd name="connsiteX70" fmla="*/ 1008150 w 1912672"/>
              <a:gd name="connsiteY70" fmla="*/ 1393512 h 3833160"/>
              <a:gd name="connsiteX71" fmla="*/ 1022149 w 1912672"/>
              <a:gd name="connsiteY71" fmla="*/ 1407367 h 3833160"/>
              <a:gd name="connsiteX72" fmla="*/ 1037828 w 1912672"/>
              <a:gd name="connsiteY72" fmla="*/ 1417561 h 3833160"/>
              <a:gd name="connsiteX73" fmla="*/ 1056494 w 1912672"/>
              <a:gd name="connsiteY73" fmla="*/ 1421482 h 3833160"/>
              <a:gd name="connsiteX74" fmla="*/ 1075906 w 1912672"/>
              <a:gd name="connsiteY74" fmla="*/ 1420698 h 3833160"/>
              <a:gd name="connsiteX75" fmla="*/ 1110810 w 1912672"/>
              <a:gd name="connsiteY75" fmla="*/ 1408935 h 3833160"/>
              <a:gd name="connsiteX76" fmla="*/ 1141981 w 1912672"/>
              <a:gd name="connsiteY76" fmla="*/ 1389592 h 3833160"/>
              <a:gd name="connsiteX77" fmla="*/ 1172219 w 1912672"/>
              <a:gd name="connsiteY77" fmla="*/ 1365282 h 3833160"/>
              <a:gd name="connsiteX78" fmla="*/ 1197230 w 1912672"/>
              <a:gd name="connsiteY78" fmla="*/ 1336528 h 3833160"/>
              <a:gd name="connsiteX79" fmla="*/ 1221308 w 1912672"/>
              <a:gd name="connsiteY79" fmla="*/ 1305421 h 3833160"/>
              <a:gd name="connsiteX80" fmla="*/ 1243893 w 1912672"/>
              <a:gd name="connsiteY80" fmla="*/ 1272747 h 3833160"/>
              <a:gd name="connsiteX81" fmla="*/ 1264052 w 1912672"/>
              <a:gd name="connsiteY81" fmla="*/ 1241640 h 3833160"/>
              <a:gd name="connsiteX82" fmla="*/ 1281224 w 1912672"/>
              <a:gd name="connsiteY82" fmla="*/ 1211841 h 3833160"/>
              <a:gd name="connsiteX83" fmla="*/ 1319301 w 1912672"/>
              <a:gd name="connsiteY83" fmla="*/ 1144139 h 3833160"/>
              <a:gd name="connsiteX84" fmla="*/ 1355885 w 1912672"/>
              <a:gd name="connsiteY84" fmla="*/ 1067811 h 3833160"/>
              <a:gd name="connsiteX85" fmla="*/ 1392469 w 1912672"/>
              <a:gd name="connsiteY85" fmla="*/ 984425 h 3833160"/>
              <a:gd name="connsiteX86" fmla="*/ 1426627 w 1912672"/>
              <a:gd name="connsiteY86" fmla="*/ 893458 h 3833160"/>
              <a:gd name="connsiteX87" fmla="*/ 1457798 w 1912672"/>
              <a:gd name="connsiteY87" fmla="*/ 797525 h 3833160"/>
              <a:gd name="connsiteX88" fmla="*/ 1485796 w 1912672"/>
              <a:gd name="connsiteY88" fmla="*/ 695580 h 3833160"/>
              <a:gd name="connsiteX89" fmla="*/ 1511368 w 1912672"/>
              <a:gd name="connsiteY89" fmla="*/ 588930 h 3833160"/>
              <a:gd name="connsiteX90" fmla="*/ 1530033 w 1912672"/>
              <a:gd name="connsiteY90" fmla="*/ 478358 h 3833160"/>
              <a:gd name="connsiteX91" fmla="*/ 1544032 w 1912672"/>
              <a:gd name="connsiteY91" fmla="*/ 365173 h 3833160"/>
              <a:gd name="connsiteX92" fmla="*/ 1552618 w 1912672"/>
              <a:gd name="connsiteY92" fmla="*/ 249374 h 3833160"/>
              <a:gd name="connsiteX93" fmla="*/ 1559524 w 1912672"/>
              <a:gd name="connsiteY93" fmla="*/ 254602 h 3833160"/>
              <a:gd name="connsiteX94" fmla="*/ 1565124 w 1912672"/>
              <a:gd name="connsiteY94" fmla="*/ 267933 h 3833160"/>
              <a:gd name="connsiteX95" fmla="*/ 1569790 w 1912672"/>
              <a:gd name="connsiteY95" fmla="*/ 287538 h 3833160"/>
              <a:gd name="connsiteX96" fmla="*/ 1572030 w 1912672"/>
              <a:gd name="connsiteY96" fmla="*/ 313155 h 3833160"/>
              <a:gd name="connsiteX97" fmla="*/ 1573523 w 1912672"/>
              <a:gd name="connsiteY97" fmla="*/ 342693 h 3833160"/>
              <a:gd name="connsiteX98" fmla="*/ 1573523 w 1912672"/>
              <a:gd name="connsiteY98" fmla="*/ 376936 h 3833160"/>
              <a:gd name="connsiteX99" fmla="*/ 1573523 w 1912672"/>
              <a:gd name="connsiteY99" fmla="*/ 413532 h 3833160"/>
              <a:gd name="connsiteX100" fmla="*/ 1572030 w 1912672"/>
              <a:gd name="connsiteY100" fmla="*/ 453264 h 3833160"/>
              <a:gd name="connsiteX101" fmla="*/ 1569790 w 1912672"/>
              <a:gd name="connsiteY101" fmla="*/ 493781 h 3833160"/>
              <a:gd name="connsiteX102" fmla="*/ 1566617 w 1912672"/>
              <a:gd name="connsiteY102" fmla="*/ 535082 h 3833160"/>
              <a:gd name="connsiteX103" fmla="*/ 1561951 w 1912672"/>
              <a:gd name="connsiteY103" fmla="*/ 576383 h 3833160"/>
              <a:gd name="connsiteX104" fmla="*/ 1559524 w 1912672"/>
              <a:gd name="connsiteY104" fmla="*/ 616115 h 3833160"/>
              <a:gd name="connsiteX105" fmla="*/ 1554858 w 1912672"/>
              <a:gd name="connsiteY105" fmla="*/ 652711 h 3833160"/>
              <a:gd name="connsiteX106" fmla="*/ 1551125 w 1912672"/>
              <a:gd name="connsiteY106" fmla="*/ 686954 h 3833160"/>
              <a:gd name="connsiteX107" fmla="*/ 1546458 w 1912672"/>
              <a:gd name="connsiteY107" fmla="*/ 716492 h 3833160"/>
              <a:gd name="connsiteX108" fmla="*/ 1542539 w 1912672"/>
              <a:gd name="connsiteY108" fmla="*/ 740802 h 3833160"/>
              <a:gd name="connsiteX109" fmla="*/ 1539366 w 1912672"/>
              <a:gd name="connsiteY109" fmla="*/ 760145 h 3833160"/>
              <a:gd name="connsiteX110" fmla="*/ 1483370 w 1912672"/>
              <a:gd name="connsiteY110" fmla="*/ 981288 h 3833160"/>
              <a:gd name="connsiteX111" fmla="*/ 1528540 w 1912672"/>
              <a:gd name="connsiteY111" fmla="*/ 976844 h 3833160"/>
              <a:gd name="connsiteX112" fmla="*/ 1570537 w 1912672"/>
              <a:gd name="connsiteY112" fmla="*/ 965865 h 3833160"/>
              <a:gd name="connsiteX113" fmla="*/ 1610107 w 1912672"/>
              <a:gd name="connsiteY113" fmla="*/ 950182 h 3833160"/>
              <a:gd name="connsiteX114" fmla="*/ 1648185 w 1912672"/>
              <a:gd name="connsiteY114" fmla="*/ 930054 h 3833160"/>
              <a:gd name="connsiteX115" fmla="*/ 1682529 w 1912672"/>
              <a:gd name="connsiteY115" fmla="*/ 907312 h 3833160"/>
              <a:gd name="connsiteX116" fmla="*/ 1713513 w 1912672"/>
              <a:gd name="connsiteY116" fmla="*/ 882480 h 3833160"/>
              <a:gd name="connsiteX117" fmla="*/ 1743191 w 1912672"/>
              <a:gd name="connsiteY117" fmla="*/ 856863 h 3833160"/>
              <a:gd name="connsiteX118" fmla="*/ 1770442 w 1912672"/>
              <a:gd name="connsiteY118" fmla="*/ 832553 h 3833160"/>
              <a:gd name="connsiteX119" fmla="*/ 1772682 w 1912672"/>
              <a:gd name="connsiteY119" fmla="*/ 844315 h 3833160"/>
              <a:gd name="connsiteX120" fmla="*/ 1747857 w 1912672"/>
              <a:gd name="connsiteY120" fmla="*/ 882480 h 3833160"/>
              <a:gd name="connsiteX121" fmla="*/ 1717433 w 1912672"/>
              <a:gd name="connsiteY121" fmla="*/ 919075 h 3833160"/>
              <a:gd name="connsiteX122" fmla="*/ 1680849 w 1912672"/>
              <a:gd name="connsiteY122" fmla="*/ 951750 h 3833160"/>
              <a:gd name="connsiteX123" fmla="*/ 1639785 w 1912672"/>
              <a:gd name="connsiteY123" fmla="*/ 981288 h 3833160"/>
              <a:gd name="connsiteX124" fmla="*/ 1596108 w 1912672"/>
              <a:gd name="connsiteY124" fmla="*/ 1007951 h 3833160"/>
              <a:gd name="connsiteX125" fmla="*/ 1549445 w 1912672"/>
              <a:gd name="connsiteY125" fmla="*/ 1031215 h 3833160"/>
              <a:gd name="connsiteX126" fmla="*/ 1501288 w 1912672"/>
              <a:gd name="connsiteY126" fmla="*/ 1049251 h 3833160"/>
              <a:gd name="connsiteX127" fmla="*/ 1452199 w 1912672"/>
              <a:gd name="connsiteY127" fmla="*/ 1062321 h 3833160"/>
              <a:gd name="connsiteX128" fmla="*/ 1442119 w 1912672"/>
              <a:gd name="connsiteY128" fmla="*/ 1093689 h 3833160"/>
              <a:gd name="connsiteX129" fmla="*/ 1428120 w 1912672"/>
              <a:gd name="connsiteY129" fmla="*/ 1130285 h 3833160"/>
              <a:gd name="connsiteX130" fmla="*/ 1412628 w 1912672"/>
              <a:gd name="connsiteY130" fmla="*/ 1168449 h 3833160"/>
              <a:gd name="connsiteX131" fmla="*/ 1392469 w 1912672"/>
              <a:gd name="connsiteY131" fmla="*/ 1209750 h 3833160"/>
              <a:gd name="connsiteX132" fmla="*/ 1371378 w 1912672"/>
              <a:gd name="connsiteY132" fmla="*/ 1253142 h 3833160"/>
              <a:gd name="connsiteX133" fmla="*/ 1348793 w 1912672"/>
              <a:gd name="connsiteY133" fmla="*/ 1296011 h 3833160"/>
              <a:gd name="connsiteX134" fmla="*/ 1324714 w 1912672"/>
              <a:gd name="connsiteY134" fmla="*/ 1336528 h 3833160"/>
              <a:gd name="connsiteX135" fmla="*/ 1300636 w 1912672"/>
              <a:gd name="connsiteY135" fmla="*/ 1376260 h 3833160"/>
              <a:gd name="connsiteX136" fmla="*/ 1278051 w 1912672"/>
              <a:gd name="connsiteY136" fmla="*/ 1412856 h 3833160"/>
              <a:gd name="connsiteX137" fmla="*/ 1253973 w 1912672"/>
              <a:gd name="connsiteY137" fmla="*/ 1445531 h 3833160"/>
              <a:gd name="connsiteX138" fmla="*/ 1232881 w 1912672"/>
              <a:gd name="connsiteY138" fmla="*/ 1474546 h 3833160"/>
              <a:gd name="connsiteX139" fmla="*/ 1212722 w 1912672"/>
              <a:gd name="connsiteY139" fmla="*/ 1495458 h 3833160"/>
              <a:gd name="connsiteX140" fmla="*/ 1215895 w 1912672"/>
              <a:gd name="connsiteY140" fmla="*/ 1511142 h 3833160"/>
              <a:gd name="connsiteX141" fmla="*/ 1221308 w 1912672"/>
              <a:gd name="connsiteY141" fmla="*/ 1514278 h 3833160"/>
              <a:gd name="connsiteX142" fmla="*/ 1255466 w 1912672"/>
              <a:gd name="connsiteY142" fmla="*/ 1504084 h 3833160"/>
              <a:gd name="connsiteX143" fmla="*/ 1289810 w 1912672"/>
              <a:gd name="connsiteY143" fmla="*/ 1499379 h 3833160"/>
              <a:gd name="connsiteX144" fmla="*/ 1326208 w 1912672"/>
              <a:gd name="connsiteY144" fmla="*/ 1499379 h 3833160"/>
              <a:gd name="connsiteX145" fmla="*/ 1361298 w 1912672"/>
              <a:gd name="connsiteY145" fmla="*/ 1500947 h 3833160"/>
              <a:gd name="connsiteX146" fmla="*/ 1398629 w 1912672"/>
              <a:gd name="connsiteY146" fmla="*/ 1502515 h 3833160"/>
              <a:gd name="connsiteX147" fmla="*/ 1432040 w 1912672"/>
              <a:gd name="connsiteY147" fmla="*/ 1502515 h 3833160"/>
              <a:gd name="connsiteX148" fmla="*/ 1464704 w 1912672"/>
              <a:gd name="connsiteY148" fmla="*/ 1498594 h 3833160"/>
              <a:gd name="connsiteX149" fmla="*/ 1530033 w 1912672"/>
              <a:gd name="connsiteY149" fmla="*/ 1482911 h 3833160"/>
              <a:gd name="connsiteX150" fmla="*/ 1590695 w 1912672"/>
              <a:gd name="connsiteY150" fmla="*/ 1462783 h 3833160"/>
              <a:gd name="connsiteX151" fmla="*/ 1647438 w 1912672"/>
              <a:gd name="connsiteY151" fmla="*/ 1438734 h 3833160"/>
              <a:gd name="connsiteX152" fmla="*/ 1699514 w 1912672"/>
              <a:gd name="connsiteY152" fmla="*/ 1408935 h 3833160"/>
              <a:gd name="connsiteX153" fmla="*/ 1747857 w 1912672"/>
              <a:gd name="connsiteY153" fmla="*/ 1376260 h 3833160"/>
              <a:gd name="connsiteX154" fmla="*/ 1791348 w 1912672"/>
              <a:gd name="connsiteY154" fmla="*/ 1338096 h 3833160"/>
              <a:gd name="connsiteX155" fmla="*/ 1831105 w 1912672"/>
              <a:gd name="connsiteY155" fmla="*/ 1298364 h 3833160"/>
              <a:gd name="connsiteX156" fmla="*/ 1867502 w 1912672"/>
              <a:gd name="connsiteY156" fmla="*/ 1253142 h 3833160"/>
              <a:gd name="connsiteX157" fmla="*/ 1900166 w 1912672"/>
              <a:gd name="connsiteY157" fmla="*/ 1205045 h 3833160"/>
              <a:gd name="connsiteX158" fmla="*/ 1912672 w 1912672"/>
              <a:gd name="connsiteY158" fmla="*/ 1214978 h 3833160"/>
              <a:gd name="connsiteX159" fmla="*/ 1912672 w 1912672"/>
              <a:gd name="connsiteY159" fmla="*/ 1218114 h 3833160"/>
              <a:gd name="connsiteX160" fmla="*/ 1894754 w 1912672"/>
              <a:gd name="connsiteY160" fmla="*/ 1261768 h 3833160"/>
              <a:gd name="connsiteX161" fmla="*/ 1869182 w 1912672"/>
              <a:gd name="connsiteY161" fmla="*/ 1306990 h 3833160"/>
              <a:gd name="connsiteX162" fmla="*/ 1838011 w 1912672"/>
              <a:gd name="connsiteY162" fmla="*/ 1352212 h 3833160"/>
              <a:gd name="connsiteX163" fmla="*/ 1801427 w 1912672"/>
              <a:gd name="connsiteY163" fmla="*/ 1396649 h 3833160"/>
              <a:gd name="connsiteX164" fmla="*/ 1760176 w 1912672"/>
              <a:gd name="connsiteY164" fmla="*/ 1438734 h 3833160"/>
              <a:gd name="connsiteX165" fmla="*/ 1716686 w 1912672"/>
              <a:gd name="connsiteY165" fmla="*/ 1480035 h 3833160"/>
              <a:gd name="connsiteX166" fmla="*/ 1670770 w 1912672"/>
              <a:gd name="connsiteY166" fmla="*/ 1516631 h 3833160"/>
              <a:gd name="connsiteX167" fmla="*/ 1625786 w 1912672"/>
              <a:gd name="connsiteY167" fmla="*/ 1549306 h 3833160"/>
              <a:gd name="connsiteX168" fmla="*/ 1582109 w 1912672"/>
              <a:gd name="connsiteY168" fmla="*/ 1574923 h 3833160"/>
              <a:gd name="connsiteX169" fmla="*/ 1539366 w 1912672"/>
              <a:gd name="connsiteY169" fmla="*/ 1595834 h 3833160"/>
              <a:gd name="connsiteX170" fmla="*/ 1516781 w 1912672"/>
              <a:gd name="connsiteY170" fmla="*/ 1602892 h 3833160"/>
              <a:gd name="connsiteX171" fmla="*/ 1488783 w 1912672"/>
              <a:gd name="connsiteY171" fmla="*/ 1608382 h 3833160"/>
              <a:gd name="connsiteX172" fmla="*/ 1457798 w 1912672"/>
              <a:gd name="connsiteY172" fmla="*/ 1614655 h 3833160"/>
              <a:gd name="connsiteX173" fmla="*/ 1425134 w 1912672"/>
              <a:gd name="connsiteY173" fmla="*/ 1620144 h 3833160"/>
              <a:gd name="connsiteX174" fmla="*/ 1390790 w 1912672"/>
              <a:gd name="connsiteY174" fmla="*/ 1625634 h 3833160"/>
              <a:gd name="connsiteX175" fmla="*/ 1355885 w 1912672"/>
              <a:gd name="connsiteY175" fmla="*/ 1631123 h 3833160"/>
              <a:gd name="connsiteX176" fmla="*/ 1323221 w 1912672"/>
              <a:gd name="connsiteY176" fmla="*/ 1637135 h 3833160"/>
              <a:gd name="connsiteX177" fmla="*/ 1292050 w 1912672"/>
              <a:gd name="connsiteY177" fmla="*/ 1644193 h 3833160"/>
              <a:gd name="connsiteX178" fmla="*/ 1262559 w 1912672"/>
              <a:gd name="connsiteY178" fmla="*/ 1654388 h 3833160"/>
              <a:gd name="connsiteX179" fmla="*/ 1238481 w 1912672"/>
              <a:gd name="connsiteY179" fmla="*/ 1663798 h 3833160"/>
              <a:gd name="connsiteX180" fmla="*/ 1219815 w 1912672"/>
              <a:gd name="connsiteY180" fmla="*/ 1676868 h 3833160"/>
              <a:gd name="connsiteX181" fmla="*/ 1205816 w 1912672"/>
              <a:gd name="connsiteY181" fmla="*/ 1692552 h 3833160"/>
              <a:gd name="connsiteX182" fmla="*/ 1183231 w 1912672"/>
              <a:gd name="connsiteY182" fmla="*/ 1737774 h 3833160"/>
              <a:gd name="connsiteX183" fmla="*/ 1167552 w 1912672"/>
              <a:gd name="connsiteY183" fmla="*/ 1786916 h 3833160"/>
              <a:gd name="connsiteX184" fmla="*/ 1155233 w 1912672"/>
              <a:gd name="connsiteY184" fmla="*/ 1838150 h 3833160"/>
              <a:gd name="connsiteX185" fmla="*/ 1148140 w 1912672"/>
              <a:gd name="connsiteY185" fmla="*/ 1890430 h 3833160"/>
              <a:gd name="connsiteX186" fmla="*/ 1145154 w 1912672"/>
              <a:gd name="connsiteY186" fmla="*/ 1945585 h 3833160"/>
              <a:gd name="connsiteX187" fmla="*/ 1143474 w 1912672"/>
              <a:gd name="connsiteY187" fmla="*/ 2001001 h 3833160"/>
              <a:gd name="connsiteX188" fmla="*/ 1145154 w 1912672"/>
              <a:gd name="connsiteY188" fmla="*/ 2056418 h 3833160"/>
              <a:gd name="connsiteX189" fmla="*/ 1148140 w 1912672"/>
              <a:gd name="connsiteY189" fmla="*/ 2113141 h 3833160"/>
              <a:gd name="connsiteX190" fmla="*/ 1152060 w 1912672"/>
              <a:gd name="connsiteY190" fmla="*/ 2169341 h 3833160"/>
              <a:gd name="connsiteX191" fmla="*/ 1156726 w 1912672"/>
              <a:gd name="connsiteY191" fmla="*/ 2224496 h 3833160"/>
              <a:gd name="connsiteX192" fmla="*/ 1157473 w 1912672"/>
              <a:gd name="connsiteY192" fmla="*/ 2305530 h 3833160"/>
              <a:gd name="connsiteX193" fmla="*/ 1153553 w 1912672"/>
              <a:gd name="connsiteY193" fmla="*/ 2386563 h 3833160"/>
              <a:gd name="connsiteX194" fmla="*/ 1146647 w 1912672"/>
              <a:gd name="connsiteY194" fmla="*/ 2464460 h 3833160"/>
              <a:gd name="connsiteX195" fmla="*/ 1138061 w 1912672"/>
              <a:gd name="connsiteY195" fmla="*/ 2540788 h 3833160"/>
              <a:gd name="connsiteX196" fmla="*/ 1133570 w 1912672"/>
              <a:gd name="connsiteY196" fmla="*/ 2649282 h 3833160"/>
              <a:gd name="connsiteX197" fmla="*/ 1135587 w 1912672"/>
              <a:gd name="connsiteY197" fmla="*/ 2649282 h 3833160"/>
              <a:gd name="connsiteX198" fmla="*/ 1180266 w 1912672"/>
              <a:gd name="connsiteY198" fmla="*/ 2953171 h 3833160"/>
              <a:gd name="connsiteX199" fmla="*/ 1207679 w 1912672"/>
              <a:gd name="connsiteY199" fmla="*/ 2969405 h 3833160"/>
              <a:gd name="connsiteX200" fmla="*/ 1234848 w 1912672"/>
              <a:gd name="connsiteY200" fmla="*/ 2985127 h 3833160"/>
              <a:gd name="connsiteX201" fmla="*/ 1258166 w 1912672"/>
              <a:gd name="connsiteY201" fmla="*/ 3001068 h 3833160"/>
              <a:gd name="connsiteX202" fmla="*/ 1307538 w 1912672"/>
              <a:gd name="connsiteY202" fmla="*/ 3040740 h 3833160"/>
              <a:gd name="connsiteX203" fmla="*/ 1351565 w 1912672"/>
              <a:gd name="connsiteY203" fmla="*/ 3082914 h 3833160"/>
              <a:gd name="connsiteX204" fmla="*/ 1389568 w 1912672"/>
              <a:gd name="connsiteY204" fmla="*/ 3124303 h 3833160"/>
              <a:gd name="connsiteX205" fmla="*/ 1424031 w 1912672"/>
              <a:gd name="connsiteY205" fmla="*/ 3165885 h 3833160"/>
              <a:gd name="connsiteX206" fmla="*/ 1455679 w 1912672"/>
              <a:gd name="connsiteY206" fmla="*/ 3207993 h 3833160"/>
              <a:gd name="connsiteX207" fmla="*/ 1485527 w 1912672"/>
              <a:gd name="connsiteY207" fmla="*/ 3248526 h 3833160"/>
              <a:gd name="connsiteX208" fmla="*/ 1512168 w 1912672"/>
              <a:gd name="connsiteY208" fmla="*/ 3287746 h 3833160"/>
              <a:gd name="connsiteX209" fmla="*/ 1499563 w 1912672"/>
              <a:gd name="connsiteY209" fmla="*/ 3294670 h 3833160"/>
              <a:gd name="connsiteX210" fmla="*/ 1456733 w 1912672"/>
              <a:gd name="connsiteY210" fmla="*/ 3246355 h 3833160"/>
              <a:gd name="connsiteX211" fmla="*/ 1412405 w 1912672"/>
              <a:gd name="connsiteY211" fmla="*/ 3200323 h 3833160"/>
              <a:gd name="connsiteX212" fmla="*/ 1366622 w 1912672"/>
              <a:gd name="connsiteY212" fmla="*/ 3157506 h 3833160"/>
              <a:gd name="connsiteX213" fmla="*/ 1319006 w 1912672"/>
              <a:gd name="connsiteY213" fmla="*/ 3118477 h 3833160"/>
              <a:gd name="connsiteX214" fmla="*/ 1268398 w 1912672"/>
              <a:gd name="connsiteY214" fmla="*/ 3084012 h 3833160"/>
              <a:gd name="connsiteX215" fmla="*/ 1215820 w 1912672"/>
              <a:gd name="connsiteY215" fmla="*/ 3053212 h 3833160"/>
              <a:gd name="connsiteX216" fmla="*/ 1162136 w 1912672"/>
              <a:gd name="connsiteY216" fmla="*/ 3026534 h 3833160"/>
              <a:gd name="connsiteX217" fmla="*/ 1105505 w 1912672"/>
              <a:gd name="connsiteY217" fmla="*/ 3006561 h 3833160"/>
              <a:gd name="connsiteX218" fmla="*/ 1031784 w 1912672"/>
              <a:gd name="connsiteY218" fmla="*/ 2981193 h 3833160"/>
              <a:gd name="connsiteX219" fmla="*/ 1052936 w 1912672"/>
              <a:gd name="connsiteY219" fmla="*/ 3127318 h 3833160"/>
              <a:gd name="connsiteX220" fmla="*/ 1055550 w 1912672"/>
              <a:gd name="connsiteY220" fmla="*/ 3272471 h 3833160"/>
              <a:gd name="connsiteX221" fmla="*/ 1106379 w 1912672"/>
              <a:gd name="connsiteY221" fmla="*/ 3308927 h 3833160"/>
              <a:gd name="connsiteX222" fmla="*/ 1151347 w 1912672"/>
              <a:gd name="connsiteY222" fmla="*/ 3348334 h 3833160"/>
              <a:gd name="connsiteX223" fmla="*/ 1187691 w 1912672"/>
              <a:gd name="connsiteY223" fmla="*/ 3388268 h 3833160"/>
              <a:gd name="connsiteX224" fmla="*/ 1216725 w 1912672"/>
              <a:gd name="connsiteY224" fmla="*/ 3430484 h 3833160"/>
              <a:gd name="connsiteX225" fmla="*/ 1238582 w 1912672"/>
              <a:gd name="connsiteY225" fmla="*/ 3473897 h 3833160"/>
              <a:gd name="connsiteX226" fmla="*/ 1252456 w 1912672"/>
              <a:gd name="connsiteY226" fmla="*/ 3516304 h 3833160"/>
              <a:gd name="connsiteX227" fmla="*/ 1258768 w 1912672"/>
              <a:gd name="connsiteY227" fmla="*/ 3559273 h 3833160"/>
              <a:gd name="connsiteX228" fmla="*/ 1256926 w 1912672"/>
              <a:gd name="connsiteY228" fmla="*/ 3601386 h 3833160"/>
              <a:gd name="connsiteX229" fmla="*/ 1247774 w 1912672"/>
              <a:gd name="connsiteY229" fmla="*/ 3640689 h 3833160"/>
              <a:gd name="connsiteX230" fmla="*/ 1240808 w 1912672"/>
              <a:gd name="connsiteY230" fmla="*/ 3642671 h 3833160"/>
              <a:gd name="connsiteX231" fmla="*/ 1237950 w 1912672"/>
              <a:gd name="connsiteY231" fmla="*/ 3632080 h 3833160"/>
              <a:gd name="connsiteX232" fmla="*/ 1246452 w 1912672"/>
              <a:gd name="connsiteY232" fmla="*/ 3608381 h 3833160"/>
              <a:gd name="connsiteX233" fmla="*/ 1246889 w 1912672"/>
              <a:gd name="connsiteY233" fmla="*/ 3581808 h 3833160"/>
              <a:gd name="connsiteX234" fmla="*/ 1243694 w 1912672"/>
              <a:gd name="connsiteY234" fmla="*/ 3552354 h 3833160"/>
              <a:gd name="connsiteX235" fmla="*/ 1233485 w 1912672"/>
              <a:gd name="connsiteY235" fmla="*/ 3522742 h 3833160"/>
              <a:gd name="connsiteX236" fmla="*/ 1218246 w 1912672"/>
              <a:gd name="connsiteY236" fmla="*/ 3491717 h 3833160"/>
              <a:gd name="connsiteX237" fmla="*/ 1199371 w 1912672"/>
              <a:gd name="connsiteY237" fmla="*/ 3461697 h 3833160"/>
              <a:gd name="connsiteX238" fmla="*/ 1175758 w 1912672"/>
              <a:gd name="connsiteY238" fmla="*/ 3432919 h 3833160"/>
              <a:gd name="connsiteX239" fmla="*/ 1147962 w 1912672"/>
              <a:gd name="connsiteY239" fmla="*/ 3405866 h 3833160"/>
              <a:gd name="connsiteX240" fmla="*/ 1119222 w 1912672"/>
              <a:gd name="connsiteY240" fmla="*/ 3381579 h 3833160"/>
              <a:gd name="connsiteX241" fmla="*/ 1101535 w 1912672"/>
              <a:gd name="connsiteY241" fmla="*/ 3369675 h 3833160"/>
              <a:gd name="connsiteX242" fmla="*/ 1087698 w 1912672"/>
              <a:gd name="connsiteY242" fmla="*/ 3357550 h 3833160"/>
              <a:gd name="connsiteX243" fmla="*/ 1073608 w 1912672"/>
              <a:gd name="connsiteY243" fmla="*/ 3348798 h 3833160"/>
              <a:gd name="connsiteX244" fmla="*/ 1059423 w 1912672"/>
              <a:gd name="connsiteY244" fmla="*/ 3340859 h 3833160"/>
              <a:gd name="connsiteX245" fmla="*/ 1043960 w 1912672"/>
              <a:gd name="connsiteY245" fmla="*/ 3337192 h 3833160"/>
              <a:gd name="connsiteX246" fmla="*/ 1025322 w 1912672"/>
              <a:gd name="connsiteY246" fmla="*/ 3402025 h 3833160"/>
              <a:gd name="connsiteX247" fmla="*/ 1003697 w 1912672"/>
              <a:gd name="connsiteY247" fmla="*/ 3462443 h 3833160"/>
              <a:gd name="connsiteX248" fmla="*/ 978914 w 1912672"/>
              <a:gd name="connsiteY248" fmla="*/ 3523689 h 3833160"/>
              <a:gd name="connsiteX249" fmla="*/ 949550 w 1912672"/>
              <a:gd name="connsiteY249" fmla="*/ 3583615 h 3833160"/>
              <a:gd name="connsiteX250" fmla="*/ 915669 w 1912672"/>
              <a:gd name="connsiteY250" fmla="*/ 3646771 h 3833160"/>
              <a:gd name="connsiteX251" fmla="*/ 876441 w 1912672"/>
              <a:gd name="connsiteY251" fmla="*/ 3712430 h 3833160"/>
              <a:gd name="connsiteX252" fmla="*/ 867986 w 1912672"/>
              <a:gd name="connsiteY252" fmla="*/ 3722991 h 3833160"/>
              <a:gd name="connsiteX253" fmla="*/ 858368 w 1912672"/>
              <a:gd name="connsiteY253" fmla="*/ 3739422 h 3833160"/>
              <a:gd name="connsiteX254" fmla="*/ 845551 w 1912672"/>
              <a:gd name="connsiteY254" fmla="*/ 3755745 h 3833160"/>
              <a:gd name="connsiteX255" fmla="*/ 833671 w 1912672"/>
              <a:gd name="connsiteY255" fmla="*/ 3773189 h 3833160"/>
              <a:gd name="connsiteX256" fmla="*/ 819871 w 1912672"/>
              <a:gd name="connsiteY256" fmla="*/ 3791345 h 3833160"/>
              <a:gd name="connsiteX257" fmla="*/ 805085 w 1912672"/>
              <a:gd name="connsiteY257" fmla="*/ 3806242 h 3833160"/>
              <a:gd name="connsiteX258" fmla="*/ 790388 w 1912672"/>
              <a:gd name="connsiteY258" fmla="*/ 3819121 h 3833160"/>
              <a:gd name="connsiteX259" fmla="*/ 775016 w 1912672"/>
              <a:gd name="connsiteY259" fmla="*/ 3828711 h 3833160"/>
              <a:gd name="connsiteX260" fmla="*/ 761637 w 1912672"/>
              <a:gd name="connsiteY260" fmla="*/ 3833160 h 3833160"/>
              <a:gd name="connsiteX261" fmla="*/ 758567 w 1912672"/>
              <a:gd name="connsiteY261" fmla="*/ 3826878 h 3833160"/>
              <a:gd name="connsiteX262" fmla="*/ 805952 w 1912672"/>
              <a:gd name="connsiteY262" fmla="*/ 3777351 h 3833160"/>
              <a:gd name="connsiteX263" fmla="*/ 847525 w 1912672"/>
              <a:gd name="connsiteY263" fmla="*/ 3722733 h 3833160"/>
              <a:gd name="connsiteX264" fmla="*/ 882815 w 1912672"/>
              <a:gd name="connsiteY264" fmla="*/ 3664405 h 3833160"/>
              <a:gd name="connsiteX265" fmla="*/ 910683 w 1912672"/>
              <a:gd name="connsiteY265" fmla="*/ 3606761 h 3833160"/>
              <a:gd name="connsiteX266" fmla="*/ 933675 w 1912672"/>
              <a:gd name="connsiteY266" fmla="*/ 3550236 h 3833160"/>
              <a:gd name="connsiteX267" fmla="*/ 943120 w 1912672"/>
              <a:gd name="connsiteY267" fmla="*/ 3508495 h 3833160"/>
              <a:gd name="connsiteX268" fmla="*/ 946497 w 1912672"/>
              <a:gd name="connsiteY268" fmla="*/ 3509658 h 3833160"/>
              <a:gd name="connsiteX269" fmla="*/ 947522 w 1912672"/>
              <a:gd name="connsiteY269" fmla="*/ 3508759 h 3833160"/>
              <a:gd name="connsiteX270" fmla="*/ 947302 w 1912672"/>
              <a:gd name="connsiteY270" fmla="*/ 3506770 h 3833160"/>
              <a:gd name="connsiteX271" fmla="*/ 946709 w 1912672"/>
              <a:gd name="connsiteY271" fmla="*/ 3505350 h 3833160"/>
              <a:gd name="connsiteX272" fmla="*/ 945381 w 1912672"/>
              <a:gd name="connsiteY272" fmla="*/ 3502390 h 3833160"/>
              <a:gd name="connsiteX273" fmla="*/ 946879 w 1912672"/>
              <a:gd name="connsiteY273" fmla="*/ 3500109 h 3833160"/>
              <a:gd name="connsiteX274" fmla="*/ 946796 w 1912672"/>
              <a:gd name="connsiteY274" fmla="*/ 3498240 h 3833160"/>
              <a:gd name="connsiteX275" fmla="*/ 947228 w 1912672"/>
              <a:gd name="connsiteY275" fmla="*/ 3495922 h 3833160"/>
              <a:gd name="connsiteX276" fmla="*/ 946202 w 1912672"/>
              <a:gd name="connsiteY276" fmla="*/ 3496821 h 3833160"/>
              <a:gd name="connsiteX277" fmla="*/ 946796 w 1912672"/>
              <a:gd name="connsiteY277" fmla="*/ 3498240 h 3833160"/>
              <a:gd name="connsiteX278" fmla="*/ 943120 w 1912672"/>
              <a:gd name="connsiteY278" fmla="*/ 3508495 h 3833160"/>
              <a:gd name="connsiteX279" fmla="*/ 920055 w 1912672"/>
              <a:gd name="connsiteY279" fmla="*/ 3504456 h 3833160"/>
              <a:gd name="connsiteX280" fmla="*/ 891050 w 1912672"/>
              <a:gd name="connsiteY280" fmla="*/ 3506594 h 3833160"/>
              <a:gd name="connsiteX281" fmla="*/ 860172 w 1912672"/>
              <a:gd name="connsiteY281" fmla="*/ 3511582 h 3833160"/>
              <a:gd name="connsiteX282" fmla="*/ 826163 w 1912672"/>
              <a:gd name="connsiteY282" fmla="*/ 3521016 h 3833160"/>
              <a:gd name="connsiteX283" fmla="*/ 790835 w 1912672"/>
              <a:gd name="connsiteY283" fmla="*/ 3533785 h 3833160"/>
              <a:gd name="connsiteX284" fmla="*/ 755037 w 1912672"/>
              <a:gd name="connsiteY284" fmla="*/ 3547939 h 3833160"/>
              <a:gd name="connsiteX285" fmla="*/ 720010 w 1912672"/>
              <a:gd name="connsiteY285" fmla="*/ 3564567 h 3833160"/>
              <a:gd name="connsiteX286" fmla="*/ 686563 w 1912672"/>
              <a:gd name="connsiteY286" fmla="*/ 3580781 h 3833160"/>
              <a:gd name="connsiteX287" fmla="*/ 655247 w 1912672"/>
              <a:gd name="connsiteY287" fmla="*/ 3597068 h 3833160"/>
              <a:gd name="connsiteX288" fmla="*/ 687635 w 1912672"/>
              <a:gd name="connsiteY288" fmla="*/ 3566747 h 3833160"/>
              <a:gd name="connsiteX289" fmla="*/ 719332 w 1912672"/>
              <a:gd name="connsiteY289" fmla="*/ 3540910 h 3833160"/>
              <a:gd name="connsiteX290" fmla="*/ 753129 w 1912672"/>
              <a:gd name="connsiteY290" fmla="*/ 3520510 h 3833160"/>
              <a:gd name="connsiteX291" fmla="*/ 789139 w 1912672"/>
              <a:gd name="connsiteY291" fmla="*/ 3502048 h 3833160"/>
              <a:gd name="connsiteX292" fmla="*/ 826517 w 1912672"/>
              <a:gd name="connsiteY292" fmla="*/ 3487482 h 3833160"/>
              <a:gd name="connsiteX293" fmla="*/ 868462 w 1912672"/>
              <a:gd name="connsiteY293" fmla="*/ 3476916 h 3833160"/>
              <a:gd name="connsiteX294" fmla="*/ 962011 w 1912672"/>
              <a:gd name="connsiteY294" fmla="*/ 3455565 h 3833160"/>
              <a:gd name="connsiteX295" fmla="*/ 973820 w 1912672"/>
              <a:gd name="connsiteY295" fmla="*/ 3382651 h 3833160"/>
              <a:gd name="connsiteX296" fmla="*/ 979476 w 1912672"/>
              <a:gd name="connsiteY296" fmla="*/ 3310035 h 3833160"/>
              <a:gd name="connsiteX297" fmla="*/ 978970 w 1912672"/>
              <a:gd name="connsiteY297" fmla="*/ 3236513 h 3833160"/>
              <a:gd name="connsiteX298" fmla="*/ 972281 w 1912672"/>
              <a:gd name="connsiteY298" fmla="*/ 3163562 h 3833160"/>
              <a:gd name="connsiteX299" fmla="*/ 909718 w 1912672"/>
              <a:gd name="connsiteY299" fmla="*/ 2935624 h 3833160"/>
              <a:gd name="connsiteX300" fmla="*/ 900871 w 1912672"/>
              <a:gd name="connsiteY300" fmla="*/ 2934162 h 3833160"/>
              <a:gd name="connsiteX301" fmla="*/ 870406 w 1912672"/>
              <a:gd name="connsiteY301" fmla="*/ 2984139 h 3833160"/>
              <a:gd name="connsiteX302" fmla="*/ 833789 w 1912672"/>
              <a:gd name="connsiteY302" fmla="*/ 3034414 h 3833160"/>
              <a:gd name="connsiteX303" fmla="*/ 791581 w 1912672"/>
              <a:gd name="connsiteY303" fmla="*/ 3086679 h 3833160"/>
              <a:gd name="connsiteX304" fmla="*/ 743642 w 1912672"/>
              <a:gd name="connsiteY304" fmla="*/ 3135720 h 3833160"/>
              <a:gd name="connsiteX305" fmla="*/ 692759 w 1912672"/>
              <a:gd name="connsiteY305" fmla="*/ 3186373 h 3833160"/>
              <a:gd name="connsiteX306" fmla="*/ 637219 w 1912672"/>
              <a:gd name="connsiteY306" fmla="*/ 3235043 h 3833160"/>
              <a:gd name="connsiteX307" fmla="*/ 578815 w 1912672"/>
              <a:gd name="connsiteY307" fmla="*/ 3282100 h 3833160"/>
              <a:gd name="connsiteX308" fmla="*/ 518156 w 1912672"/>
              <a:gd name="connsiteY308" fmla="*/ 3326282 h 3833160"/>
              <a:gd name="connsiteX309" fmla="*/ 455177 w 1912672"/>
              <a:gd name="connsiteY309" fmla="*/ 3368134 h 3833160"/>
              <a:gd name="connsiteX310" fmla="*/ 393663 w 1912672"/>
              <a:gd name="connsiteY310" fmla="*/ 3407974 h 3833160"/>
              <a:gd name="connsiteX311" fmla="*/ 330228 w 1912672"/>
              <a:gd name="connsiteY311" fmla="*/ 3443435 h 3833160"/>
              <a:gd name="connsiteX312" fmla="*/ 267517 w 1912672"/>
              <a:gd name="connsiteY312" fmla="*/ 3474139 h 3833160"/>
              <a:gd name="connsiteX313" fmla="*/ 206814 w 1912672"/>
              <a:gd name="connsiteY313" fmla="*/ 3502111 h 3833160"/>
              <a:gd name="connsiteX314" fmla="*/ 148203 w 1912672"/>
              <a:gd name="connsiteY314" fmla="*/ 3524128 h 3833160"/>
              <a:gd name="connsiteX315" fmla="*/ 92246 w 1912672"/>
              <a:gd name="connsiteY315" fmla="*/ 3541882 h 3833160"/>
              <a:gd name="connsiteX316" fmla="*/ 37645 w 1912672"/>
              <a:gd name="connsiteY316" fmla="*/ 3552139 h 3833160"/>
              <a:gd name="connsiteX317" fmla="*/ 48200 w 1912672"/>
              <a:gd name="connsiteY317" fmla="*/ 3547012 h 3833160"/>
              <a:gd name="connsiteX318" fmla="*/ 54777 w 1912672"/>
              <a:gd name="connsiteY318" fmla="*/ 3543191 h 3833160"/>
              <a:gd name="connsiteX319" fmla="*/ 59610 w 1912672"/>
              <a:gd name="connsiteY319" fmla="*/ 3541137 h 3833160"/>
              <a:gd name="connsiteX320" fmla="*/ 61660 w 1912672"/>
              <a:gd name="connsiteY320" fmla="*/ 3539340 h 3833160"/>
              <a:gd name="connsiteX321" fmla="*/ 61441 w 1912672"/>
              <a:gd name="connsiteY321" fmla="*/ 3537351 h 3833160"/>
              <a:gd name="connsiteX322" fmla="*/ 62467 w 1912672"/>
              <a:gd name="connsiteY322" fmla="*/ 3536452 h 3833160"/>
              <a:gd name="connsiteX323" fmla="*/ 61359 w 1912672"/>
              <a:gd name="connsiteY323" fmla="*/ 3535481 h 3833160"/>
              <a:gd name="connsiteX324" fmla="*/ 62897 w 1912672"/>
              <a:gd name="connsiteY324" fmla="*/ 3534134 h 3833160"/>
              <a:gd name="connsiteX325" fmla="*/ 67081 w 1912672"/>
              <a:gd name="connsiteY325" fmla="*/ 3532408 h 3833160"/>
              <a:gd name="connsiteX326" fmla="*/ 72939 w 1912672"/>
              <a:gd name="connsiteY326" fmla="*/ 3529456 h 3833160"/>
              <a:gd name="connsiteX327" fmla="*/ 81778 w 1912672"/>
              <a:gd name="connsiteY327" fmla="*/ 3524622 h 3833160"/>
              <a:gd name="connsiteX328" fmla="*/ 95320 w 1912672"/>
              <a:gd name="connsiteY328" fmla="*/ 3518818 h 3833160"/>
              <a:gd name="connsiteX329" fmla="*/ 114932 w 1912672"/>
              <a:gd name="connsiteY329" fmla="*/ 3510846 h 3833160"/>
              <a:gd name="connsiteX330" fmla="*/ 137312 w 1912672"/>
              <a:gd name="connsiteY330" fmla="*/ 3500207 h 3833160"/>
              <a:gd name="connsiteX331" fmla="*/ 167862 w 1912672"/>
              <a:gd name="connsiteY331" fmla="*/ 3487744 h 3833160"/>
              <a:gd name="connsiteX332" fmla="*/ 204549 w 1912672"/>
              <a:gd name="connsiteY332" fmla="*/ 3472571 h 3833160"/>
              <a:gd name="connsiteX333" fmla="*/ 258382 w 1912672"/>
              <a:gd name="connsiteY333" fmla="*/ 3445767 h 3833160"/>
              <a:gd name="connsiteX334" fmla="*/ 311693 w 1912672"/>
              <a:gd name="connsiteY334" fmla="*/ 3413115 h 3833160"/>
              <a:gd name="connsiteX335" fmla="*/ 364540 w 1912672"/>
              <a:gd name="connsiteY335" fmla="*/ 3377961 h 3833160"/>
              <a:gd name="connsiteX336" fmla="*/ 422506 w 1912672"/>
              <a:gd name="connsiteY336" fmla="*/ 3342200 h 3833160"/>
              <a:gd name="connsiteX337" fmla="*/ 434347 w 1912672"/>
              <a:gd name="connsiteY337" fmla="*/ 3334006 h 3833160"/>
              <a:gd name="connsiteX338" fmla="*/ 451900 w 1912672"/>
              <a:gd name="connsiteY338" fmla="*/ 3321534 h 3833160"/>
              <a:gd name="connsiteX339" fmla="*/ 469893 w 1912672"/>
              <a:gd name="connsiteY339" fmla="*/ 3307950 h 3833160"/>
              <a:gd name="connsiteX340" fmla="*/ 489284 w 1912672"/>
              <a:gd name="connsiteY340" fmla="*/ 3292897 h 3833160"/>
              <a:gd name="connsiteX341" fmla="*/ 508083 w 1912672"/>
              <a:gd name="connsiteY341" fmla="*/ 3276424 h 3833160"/>
              <a:gd name="connsiteX342" fmla="*/ 522649 w 1912672"/>
              <a:gd name="connsiteY342" fmla="*/ 3259537 h 3833160"/>
              <a:gd name="connsiteX343" fmla="*/ 534440 w 1912672"/>
              <a:gd name="connsiteY343" fmla="*/ 3244112 h 3833160"/>
              <a:gd name="connsiteX344" fmla="*/ 539574 w 1912672"/>
              <a:gd name="connsiteY344" fmla="*/ 3230640 h 3833160"/>
              <a:gd name="connsiteX345" fmla="*/ 509849 w 1912672"/>
              <a:gd name="connsiteY345" fmla="*/ 3208187 h 3833160"/>
              <a:gd name="connsiteX346" fmla="*/ 474526 w 1912672"/>
              <a:gd name="connsiteY346" fmla="*/ 3191609 h 3833160"/>
              <a:gd name="connsiteX347" fmla="*/ 435493 w 1912672"/>
              <a:gd name="connsiteY347" fmla="*/ 3180466 h 3833160"/>
              <a:gd name="connsiteX348" fmla="*/ 390471 w 1912672"/>
              <a:gd name="connsiteY348" fmla="*/ 3173359 h 3833160"/>
              <a:gd name="connsiteX349" fmla="*/ 344894 w 1912672"/>
              <a:gd name="connsiteY349" fmla="*/ 3170859 h 3833160"/>
              <a:gd name="connsiteX350" fmla="*/ 295258 w 1912672"/>
              <a:gd name="connsiteY350" fmla="*/ 3172887 h 3833160"/>
              <a:gd name="connsiteX351" fmla="*/ 245329 w 1912672"/>
              <a:gd name="connsiteY351" fmla="*/ 3177354 h 3833160"/>
              <a:gd name="connsiteX352" fmla="*/ 195694 w 1912672"/>
              <a:gd name="connsiteY352" fmla="*/ 3184474 h 3833160"/>
              <a:gd name="connsiteX353" fmla="*/ 144902 w 1912672"/>
              <a:gd name="connsiteY353" fmla="*/ 3193577 h 3833160"/>
              <a:gd name="connsiteX354" fmla="*/ 95992 w 1912672"/>
              <a:gd name="connsiteY354" fmla="*/ 3206125 h 3833160"/>
              <a:gd name="connsiteX355" fmla="*/ 49213 w 1912672"/>
              <a:gd name="connsiteY355" fmla="*/ 3218744 h 3833160"/>
              <a:gd name="connsiteX356" fmla="*/ 6365 w 1912672"/>
              <a:gd name="connsiteY356" fmla="*/ 3233010 h 3833160"/>
              <a:gd name="connsiteX357" fmla="*/ 0 w 1912672"/>
              <a:gd name="connsiteY357" fmla="*/ 3227433 h 3833160"/>
              <a:gd name="connsiteX358" fmla="*/ 3076 w 1912672"/>
              <a:gd name="connsiteY358" fmla="*/ 3224737 h 3833160"/>
              <a:gd name="connsiteX359" fmla="*/ 43018 w 1912672"/>
              <a:gd name="connsiteY359" fmla="*/ 3207924 h 3833160"/>
              <a:gd name="connsiteX360" fmla="*/ 85231 w 1912672"/>
              <a:gd name="connsiteY360" fmla="*/ 3191304 h 3833160"/>
              <a:gd name="connsiteX361" fmla="*/ 127386 w 1912672"/>
              <a:gd name="connsiteY361" fmla="*/ 3176431 h 3833160"/>
              <a:gd name="connsiteX362" fmla="*/ 168655 w 1912672"/>
              <a:gd name="connsiteY362" fmla="*/ 3162578 h 3833160"/>
              <a:gd name="connsiteX363" fmla="*/ 209793 w 1912672"/>
              <a:gd name="connsiteY363" fmla="*/ 3149808 h 3833160"/>
              <a:gd name="connsiteX364" fmla="*/ 250713 w 1912672"/>
              <a:gd name="connsiteY364" fmla="*/ 3140141 h 3833160"/>
              <a:gd name="connsiteX365" fmla="*/ 291298 w 1912672"/>
              <a:gd name="connsiteY365" fmla="*/ 3131978 h 3833160"/>
              <a:gd name="connsiteX366" fmla="*/ 333154 w 1912672"/>
              <a:gd name="connsiteY366" fmla="*/ 3128523 h 3833160"/>
              <a:gd name="connsiteX367" fmla="*/ 375359 w 1912672"/>
              <a:gd name="connsiteY367" fmla="*/ 3125974 h 3833160"/>
              <a:gd name="connsiteX368" fmla="*/ 416751 w 1912672"/>
              <a:gd name="connsiteY368" fmla="*/ 3130200 h 3833160"/>
              <a:gd name="connsiteX369" fmla="*/ 459928 w 1912672"/>
              <a:gd name="connsiteY369" fmla="*/ 3138683 h 3833160"/>
              <a:gd name="connsiteX370" fmla="*/ 504268 w 1912672"/>
              <a:gd name="connsiteY370" fmla="*/ 3151481 h 3833160"/>
              <a:gd name="connsiteX371" fmla="*/ 546509 w 1912672"/>
              <a:gd name="connsiteY371" fmla="*/ 3169029 h 3833160"/>
              <a:gd name="connsiteX372" fmla="*/ 591005 w 1912672"/>
              <a:gd name="connsiteY372" fmla="*/ 3194544 h 3833160"/>
              <a:gd name="connsiteX373" fmla="*/ 643386 w 1912672"/>
              <a:gd name="connsiteY373" fmla="*/ 3146702 h 3833160"/>
              <a:gd name="connsiteX374" fmla="*/ 689192 w 1912672"/>
              <a:gd name="connsiteY374" fmla="*/ 3097589 h 3833160"/>
              <a:gd name="connsiteX375" fmla="*/ 728837 w 1912672"/>
              <a:gd name="connsiteY375" fmla="*/ 3047570 h 3833160"/>
              <a:gd name="connsiteX376" fmla="*/ 763151 w 1912672"/>
              <a:gd name="connsiteY376" fmla="*/ 2997373 h 3833160"/>
              <a:gd name="connsiteX377" fmla="*/ 792509 w 1912672"/>
              <a:gd name="connsiteY377" fmla="*/ 2946426 h 3833160"/>
              <a:gd name="connsiteX378" fmla="*/ 818742 w 1912672"/>
              <a:gd name="connsiteY378" fmla="*/ 2896035 h 3833160"/>
              <a:gd name="connsiteX379" fmla="*/ 840539 w 1912672"/>
              <a:gd name="connsiteY379" fmla="*/ 2845651 h 3833160"/>
              <a:gd name="connsiteX380" fmla="*/ 868659 w 1912672"/>
              <a:gd name="connsiteY380" fmla="*/ 2777611 h 3833160"/>
              <a:gd name="connsiteX381" fmla="*/ 886079 w 1912672"/>
              <a:gd name="connsiteY381" fmla="*/ 2678806 h 3833160"/>
              <a:gd name="connsiteX382" fmla="*/ 894665 w 1912672"/>
              <a:gd name="connsiteY382" fmla="*/ 2574247 h 3833160"/>
              <a:gd name="connsiteX383" fmla="*/ 910157 w 1912672"/>
              <a:gd name="connsiteY383" fmla="*/ 2532162 h 3833160"/>
              <a:gd name="connsiteX384" fmla="*/ 923410 w 1912672"/>
              <a:gd name="connsiteY384" fmla="*/ 2485372 h 3833160"/>
              <a:gd name="connsiteX385" fmla="*/ 935916 w 1912672"/>
              <a:gd name="connsiteY385" fmla="*/ 2433353 h 3833160"/>
              <a:gd name="connsiteX386" fmla="*/ 947488 w 1912672"/>
              <a:gd name="connsiteY386" fmla="*/ 2377937 h 3833160"/>
              <a:gd name="connsiteX387" fmla="*/ 956821 w 1912672"/>
              <a:gd name="connsiteY387" fmla="*/ 2318077 h 3833160"/>
              <a:gd name="connsiteX388" fmla="*/ 963914 w 1912672"/>
              <a:gd name="connsiteY388" fmla="*/ 2257171 h 3833160"/>
              <a:gd name="connsiteX389" fmla="*/ 970820 w 1912672"/>
              <a:gd name="connsiteY389" fmla="*/ 2193390 h 3833160"/>
              <a:gd name="connsiteX390" fmla="*/ 975486 w 1912672"/>
              <a:gd name="connsiteY390" fmla="*/ 2128825 h 3833160"/>
              <a:gd name="connsiteX391" fmla="*/ 979406 w 1912672"/>
              <a:gd name="connsiteY391" fmla="*/ 2061646 h 3833160"/>
              <a:gd name="connsiteX392" fmla="*/ 979406 w 1912672"/>
              <a:gd name="connsiteY392" fmla="*/ 1995512 h 3833160"/>
              <a:gd name="connsiteX393" fmla="*/ 979406 w 1912672"/>
              <a:gd name="connsiteY393" fmla="*/ 1930162 h 3833160"/>
              <a:gd name="connsiteX394" fmla="*/ 975486 w 1912672"/>
              <a:gd name="connsiteY394" fmla="*/ 1864552 h 3833160"/>
              <a:gd name="connsiteX395" fmla="*/ 970073 w 1912672"/>
              <a:gd name="connsiteY395" fmla="*/ 1801555 h 3833160"/>
              <a:gd name="connsiteX396" fmla="*/ 963167 w 1912672"/>
              <a:gd name="connsiteY396" fmla="*/ 1740126 h 3833160"/>
              <a:gd name="connsiteX397" fmla="*/ 952901 w 1912672"/>
              <a:gd name="connsiteY397" fmla="*/ 1680789 h 3833160"/>
              <a:gd name="connsiteX398" fmla="*/ 938902 w 1912672"/>
              <a:gd name="connsiteY398" fmla="*/ 1625634 h 3833160"/>
              <a:gd name="connsiteX399" fmla="*/ 923410 w 1912672"/>
              <a:gd name="connsiteY399" fmla="*/ 1573354 h 3833160"/>
              <a:gd name="connsiteX400" fmla="*/ 904744 w 1912672"/>
              <a:gd name="connsiteY400" fmla="*/ 1526564 h 3833160"/>
              <a:gd name="connsiteX401" fmla="*/ 883839 w 1912672"/>
              <a:gd name="connsiteY401" fmla="*/ 1485263 h 3833160"/>
              <a:gd name="connsiteX402" fmla="*/ 859574 w 1912672"/>
              <a:gd name="connsiteY402" fmla="*/ 1448667 h 3833160"/>
              <a:gd name="connsiteX403" fmla="*/ 832510 w 1912672"/>
              <a:gd name="connsiteY403" fmla="*/ 1419129 h 3833160"/>
              <a:gd name="connsiteX404" fmla="*/ 801338 w 1912672"/>
              <a:gd name="connsiteY404" fmla="*/ 1396649 h 3833160"/>
              <a:gd name="connsiteX405" fmla="*/ 774834 w 1912672"/>
              <a:gd name="connsiteY405" fmla="*/ 1383318 h 3833160"/>
              <a:gd name="connsiteX406" fmla="*/ 745342 w 1912672"/>
              <a:gd name="connsiteY406" fmla="*/ 1377829 h 3833160"/>
              <a:gd name="connsiteX407" fmla="*/ 714918 w 1912672"/>
              <a:gd name="connsiteY407" fmla="*/ 1377829 h 3833160"/>
              <a:gd name="connsiteX408" fmla="*/ 683187 w 1912672"/>
              <a:gd name="connsiteY408" fmla="*/ 1381750 h 3833160"/>
              <a:gd name="connsiteX409" fmla="*/ 652016 w 1912672"/>
              <a:gd name="connsiteY409" fmla="*/ 1388023 h 3833160"/>
              <a:gd name="connsiteX410" fmla="*/ 620845 w 1912672"/>
              <a:gd name="connsiteY410" fmla="*/ 1396649 h 3833160"/>
              <a:gd name="connsiteX411" fmla="*/ 589860 w 1912672"/>
              <a:gd name="connsiteY411" fmla="*/ 1403446 h 3833160"/>
              <a:gd name="connsiteX412" fmla="*/ 559436 w 1912672"/>
              <a:gd name="connsiteY412" fmla="*/ 1410503 h 3833160"/>
              <a:gd name="connsiteX413" fmla="*/ 531438 w 1912672"/>
              <a:gd name="connsiteY413" fmla="*/ 1414424 h 3833160"/>
              <a:gd name="connsiteX414" fmla="*/ 467602 w 1912672"/>
              <a:gd name="connsiteY414" fmla="*/ 1417561 h 3833160"/>
              <a:gd name="connsiteX415" fmla="*/ 405447 w 1912672"/>
              <a:gd name="connsiteY415" fmla="*/ 1414424 h 3833160"/>
              <a:gd name="connsiteX416" fmla="*/ 347958 w 1912672"/>
              <a:gd name="connsiteY416" fmla="*/ 1407367 h 3833160"/>
              <a:gd name="connsiteX417" fmla="*/ 292708 w 1912672"/>
              <a:gd name="connsiteY417" fmla="*/ 1397433 h 3833160"/>
              <a:gd name="connsiteX418" fmla="*/ 238952 w 1912672"/>
              <a:gd name="connsiteY418" fmla="*/ 1384886 h 3833160"/>
              <a:gd name="connsiteX419" fmla="*/ 187622 w 1912672"/>
              <a:gd name="connsiteY419" fmla="*/ 1372339 h 3833160"/>
              <a:gd name="connsiteX420" fmla="*/ 139466 w 1912672"/>
              <a:gd name="connsiteY420" fmla="*/ 1358485 h 3833160"/>
              <a:gd name="connsiteX421" fmla="*/ 142639 w 1912672"/>
              <a:gd name="connsiteY421" fmla="*/ 1342801 h 3833160"/>
              <a:gd name="connsiteX422" fmla="*/ 208714 w 1912672"/>
              <a:gd name="connsiteY422" fmla="*/ 1352212 h 3833160"/>
              <a:gd name="connsiteX423" fmla="*/ 274043 w 1912672"/>
              <a:gd name="connsiteY423" fmla="*/ 1358485 h 3833160"/>
              <a:gd name="connsiteX424" fmla="*/ 337878 w 1912672"/>
              <a:gd name="connsiteY424" fmla="*/ 1360838 h 3833160"/>
              <a:gd name="connsiteX425" fmla="*/ 400034 w 1912672"/>
              <a:gd name="connsiteY425" fmla="*/ 1358485 h 3833160"/>
              <a:gd name="connsiteX426" fmla="*/ 460696 w 1912672"/>
              <a:gd name="connsiteY426" fmla="*/ 1349859 h 3833160"/>
              <a:gd name="connsiteX427" fmla="*/ 519865 w 1912672"/>
              <a:gd name="connsiteY427" fmla="*/ 1336528 h 3833160"/>
              <a:gd name="connsiteX428" fmla="*/ 576608 w 1912672"/>
              <a:gd name="connsiteY428" fmla="*/ 1318753 h 3833160"/>
              <a:gd name="connsiteX429" fmla="*/ 630177 w 1912672"/>
              <a:gd name="connsiteY429" fmla="*/ 1292874 h 3833160"/>
              <a:gd name="connsiteX430" fmla="*/ 699426 w 1912672"/>
              <a:gd name="connsiteY430" fmla="*/ 1258631 h 3833160"/>
              <a:gd name="connsiteX431" fmla="*/ 572688 w 1912672"/>
              <a:gd name="connsiteY431" fmla="*/ 1147276 h 3833160"/>
              <a:gd name="connsiteX432" fmla="*/ 459203 w 1912672"/>
              <a:gd name="connsiteY432" fmla="*/ 1022589 h 3833160"/>
              <a:gd name="connsiteX433" fmla="*/ 396861 w 1912672"/>
              <a:gd name="connsiteY433" fmla="*/ 1029647 h 3833160"/>
              <a:gd name="connsiteX434" fmla="*/ 336198 w 1912672"/>
              <a:gd name="connsiteY434" fmla="*/ 1029647 h 3833160"/>
              <a:gd name="connsiteX435" fmla="*/ 280949 w 1912672"/>
              <a:gd name="connsiteY435" fmla="*/ 1022589 h 3833160"/>
              <a:gd name="connsiteX436" fmla="*/ 228873 w 1912672"/>
              <a:gd name="connsiteY436" fmla="*/ 1007951 h 3833160"/>
              <a:gd name="connsiteX437" fmla="*/ 180716 w 1912672"/>
              <a:gd name="connsiteY437" fmla="*/ 986777 h 3833160"/>
              <a:gd name="connsiteX438" fmla="*/ 138719 w 1912672"/>
              <a:gd name="connsiteY438" fmla="*/ 960376 h 3833160"/>
              <a:gd name="connsiteX439" fmla="*/ 101389 w 1912672"/>
              <a:gd name="connsiteY439" fmla="*/ 927701 h 3833160"/>
              <a:gd name="connsiteX440" fmla="*/ 70218 w 1912672"/>
              <a:gd name="connsiteY440" fmla="*/ 889537 h 3833160"/>
              <a:gd name="connsiteX441" fmla="*/ 46139 w 1912672"/>
              <a:gd name="connsiteY441" fmla="*/ 848236 h 3833160"/>
              <a:gd name="connsiteX442" fmla="*/ 49312 w 1912672"/>
              <a:gd name="connsiteY442" fmla="*/ 841179 h 3833160"/>
              <a:gd name="connsiteX443" fmla="*/ 59392 w 1912672"/>
              <a:gd name="connsiteY443" fmla="*/ 848236 h 3833160"/>
              <a:gd name="connsiteX444" fmla="*/ 71897 w 1912672"/>
              <a:gd name="connsiteY444" fmla="*/ 875422 h 3833160"/>
              <a:gd name="connsiteX445" fmla="*/ 92056 w 1912672"/>
              <a:gd name="connsiteY445" fmla="*/ 898948 h 3833160"/>
              <a:gd name="connsiteX446" fmla="*/ 116881 w 1912672"/>
              <a:gd name="connsiteY446" fmla="*/ 922212 h 3833160"/>
              <a:gd name="connsiteX447" fmla="*/ 146559 w 1912672"/>
              <a:gd name="connsiteY447" fmla="*/ 940248 h 3833160"/>
              <a:gd name="connsiteX448" fmla="*/ 180716 w 1912672"/>
              <a:gd name="connsiteY448" fmla="*/ 955671 h 3833160"/>
              <a:gd name="connsiteX449" fmla="*/ 216554 w 1912672"/>
              <a:gd name="connsiteY449" fmla="*/ 967434 h 3833160"/>
              <a:gd name="connsiteX450" fmla="*/ 254631 w 1912672"/>
              <a:gd name="connsiteY450" fmla="*/ 974492 h 3833160"/>
              <a:gd name="connsiteX451" fmla="*/ 294201 w 1912672"/>
              <a:gd name="connsiteY451" fmla="*/ 976844 h 3833160"/>
              <a:gd name="connsiteX452" fmla="*/ 332279 w 1912672"/>
              <a:gd name="connsiteY452" fmla="*/ 976060 h 3833160"/>
              <a:gd name="connsiteX453" fmla="*/ 353371 w 1912672"/>
              <a:gd name="connsiteY453" fmla="*/ 972923 h 3833160"/>
              <a:gd name="connsiteX454" fmla="*/ 372036 w 1912672"/>
              <a:gd name="connsiteY454" fmla="*/ 972923 h 3833160"/>
              <a:gd name="connsiteX455" fmla="*/ 388275 w 1912672"/>
              <a:gd name="connsiteY455" fmla="*/ 969786 h 3833160"/>
              <a:gd name="connsiteX456" fmla="*/ 403954 w 1912672"/>
              <a:gd name="connsiteY456" fmla="*/ 965865 h 3833160"/>
              <a:gd name="connsiteX457" fmla="*/ 417206 w 1912672"/>
              <a:gd name="connsiteY457" fmla="*/ 957239 h 3833160"/>
              <a:gd name="connsiteX458" fmla="*/ 379875 w 1912672"/>
              <a:gd name="connsiteY458" fmla="*/ 886400 h 3833160"/>
              <a:gd name="connsiteX459" fmla="*/ 347958 w 1912672"/>
              <a:gd name="connsiteY459" fmla="*/ 817130 h 3833160"/>
              <a:gd name="connsiteX460" fmla="*/ 317533 w 1912672"/>
              <a:gd name="connsiteY460" fmla="*/ 744723 h 3833160"/>
              <a:gd name="connsiteX461" fmla="*/ 291215 w 1912672"/>
              <a:gd name="connsiteY461" fmla="*/ 669963 h 3833160"/>
              <a:gd name="connsiteX462" fmla="*/ 265457 w 1912672"/>
              <a:gd name="connsiteY462" fmla="*/ 588930 h 3833160"/>
              <a:gd name="connsiteX463" fmla="*/ 241379 w 1912672"/>
              <a:gd name="connsiteY463" fmla="*/ 501623 h 3833160"/>
              <a:gd name="connsiteX464" fmla="*/ 238952 w 1912672"/>
              <a:gd name="connsiteY464" fmla="*/ 485939 h 3833160"/>
              <a:gd name="connsiteX465" fmla="*/ 232793 w 1912672"/>
              <a:gd name="connsiteY465" fmla="*/ 464243 h 3833160"/>
              <a:gd name="connsiteX466" fmla="*/ 228873 w 1912672"/>
              <a:gd name="connsiteY466" fmla="*/ 440194 h 3833160"/>
              <a:gd name="connsiteX467" fmla="*/ 223460 w 1912672"/>
              <a:gd name="connsiteY467" fmla="*/ 415884 h 3833160"/>
              <a:gd name="connsiteX468" fmla="*/ 218794 w 1912672"/>
              <a:gd name="connsiteY468" fmla="*/ 389483 h 3833160"/>
              <a:gd name="connsiteX469" fmla="*/ 217300 w 1912672"/>
              <a:gd name="connsiteY469" fmla="*/ 365173 h 3833160"/>
              <a:gd name="connsiteX470" fmla="*/ 217300 w 1912672"/>
              <a:gd name="connsiteY470" fmla="*/ 342693 h 3833160"/>
              <a:gd name="connsiteX471" fmla="*/ 220287 w 1912672"/>
              <a:gd name="connsiteY471" fmla="*/ 322565 h 3833160"/>
              <a:gd name="connsiteX472" fmla="*/ 225886 w 1912672"/>
              <a:gd name="connsiteY472" fmla="*/ 308450 h 3833160"/>
              <a:gd name="connsiteX473" fmla="*/ 232793 w 1912672"/>
              <a:gd name="connsiteY473" fmla="*/ 311586 h 3833160"/>
              <a:gd name="connsiteX474" fmla="*/ 238952 w 1912672"/>
              <a:gd name="connsiteY474" fmla="*/ 391051 h 3833160"/>
              <a:gd name="connsiteX475" fmla="*/ 252951 w 1912672"/>
              <a:gd name="connsiteY475" fmla="*/ 470516 h 3833160"/>
              <a:gd name="connsiteX476" fmla="*/ 274043 w 1912672"/>
              <a:gd name="connsiteY476" fmla="*/ 548413 h 3833160"/>
              <a:gd name="connsiteX477" fmla="*/ 299614 w 1912672"/>
              <a:gd name="connsiteY477" fmla="*/ 620036 h 3833160"/>
              <a:gd name="connsiteX478" fmla="*/ 327612 w 1912672"/>
              <a:gd name="connsiteY478" fmla="*/ 686954 h 3833160"/>
              <a:gd name="connsiteX479" fmla="*/ 353371 w 1912672"/>
              <a:gd name="connsiteY479" fmla="*/ 730607 h 3833160"/>
              <a:gd name="connsiteX480" fmla="*/ 350197 w 1912672"/>
              <a:gd name="connsiteY480" fmla="*/ 732176 h 3833160"/>
              <a:gd name="connsiteX481" fmla="*/ 350197 w 1912672"/>
              <a:gd name="connsiteY481" fmla="*/ 733744 h 3833160"/>
              <a:gd name="connsiteX482" fmla="*/ 351877 w 1912672"/>
              <a:gd name="connsiteY482" fmla="*/ 735313 h 3833160"/>
              <a:gd name="connsiteX483" fmla="*/ 353371 w 1912672"/>
              <a:gd name="connsiteY483" fmla="*/ 736097 h 3833160"/>
              <a:gd name="connsiteX484" fmla="*/ 356544 w 1912672"/>
              <a:gd name="connsiteY484" fmla="*/ 737665 h 3833160"/>
              <a:gd name="connsiteX485" fmla="*/ 357290 w 1912672"/>
              <a:gd name="connsiteY485" fmla="*/ 740802 h 3833160"/>
              <a:gd name="connsiteX486" fmla="*/ 358784 w 1912672"/>
              <a:gd name="connsiteY486" fmla="*/ 742370 h 3833160"/>
              <a:gd name="connsiteX487" fmla="*/ 360277 w 1912672"/>
              <a:gd name="connsiteY487" fmla="*/ 744723 h 3833160"/>
              <a:gd name="connsiteX488" fmla="*/ 360277 w 1912672"/>
              <a:gd name="connsiteY488" fmla="*/ 743154 h 3833160"/>
              <a:gd name="connsiteX489" fmla="*/ 358784 w 1912672"/>
              <a:gd name="connsiteY489" fmla="*/ 742370 h 3833160"/>
              <a:gd name="connsiteX490" fmla="*/ 353371 w 1912672"/>
              <a:gd name="connsiteY490" fmla="*/ 730607 h 3833160"/>
              <a:gd name="connsiteX491" fmla="*/ 372036 w 1912672"/>
              <a:gd name="connsiteY491" fmla="*/ 716492 h 3833160"/>
              <a:gd name="connsiteX492" fmla="*/ 389955 w 1912672"/>
              <a:gd name="connsiteY492" fmla="*/ 692443 h 3833160"/>
              <a:gd name="connsiteX493" fmla="*/ 406940 w 1912672"/>
              <a:gd name="connsiteY493" fmla="*/ 664474 h 3833160"/>
              <a:gd name="connsiteX494" fmla="*/ 422619 w 1912672"/>
              <a:gd name="connsiteY494" fmla="*/ 630231 h 3833160"/>
              <a:gd name="connsiteX495" fmla="*/ 436618 w 1912672"/>
              <a:gd name="connsiteY495" fmla="*/ 592066 h 3833160"/>
              <a:gd name="connsiteX496" fmla="*/ 449870 w 1912672"/>
              <a:gd name="connsiteY496" fmla="*/ 552334 h 3833160"/>
              <a:gd name="connsiteX497" fmla="*/ 460696 w 1912672"/>
              <a:gd name="connsiteY497" fmla="*/ 511033 h 3833160"/>
              <a:gd name="connsiteX498" fmla="*/ 470776 w 1912672"/>
              <a:gd name="connsiteY498" fmla="*/ 471301 h 3833160"/>
              <a:gd name="connsiteX499" fmla="*/ 479362 w 1912672"/>
              <a:gd name="connsiteY499" fmla="*/ 433136 h 3833160"/>
              <a:gd name="connsiteX500" fmla="*/ 480855 w 1912672"/>
              <a:gd name="connsiteY500" fmla="*/ 484370 h 3833160"/>
              <a:gd name="connsiteX501" fmla="*/ 479362 w 1912672"/>
              <a:gd name="connsiteY501" fmla="*/ 531161 h 3833160"/>
              <a:gd name="connsiteX502" fmla="*/ 472269 w 1912672"/>
              <a:gd name="connsiteY502" fmla="*/ 574814 h 3833160"/>
              <a:gd name="connsiteX503" fmla="*/ 462189 w 1912672"/>
              <a:gd name="connsiteY503" fmla="*/ 618468 h 3833160"/>
              <a:gd name="connsiteX504" fmla="*/ 448190 w 1912672"/>
              <a:gd name="connsiteY504" fmla="*/ 659769 h 3833160"/>
              <a:gd name="connsiteX505" fmla="*/ 428032 w 1912672"/>
              <a:gd name="connsiteY505" fmla="*/ 701069 h 3833160"/>
              <a:gd name="connsiteX506" fmla="*/ 381369 w 1912672"/>
              <a:gd name="connsiteY506" fmla="*/ 791252 h 3833160"/>
              <a:gd name="connsiteX507" fmla="*/ 429525 w 1912672"/>
              <a:gd name="connsiteY507" fmla="*/ 863920 h 3833160"/>
              <a:gd name="connsiteX508" fmla="*/ 481601 w 1912672"/>
              <a:gd name="connsiteY508" fmla="*/ 931622 h 3833160"/>
              <a:gd name="connsiteX509" fmla="*/ 538531 w 1912672"/>
              <a:gd name="connsiteY509" fmla="*/ 995403 h 3833160"/>
              <a:gd name="connsiteX510" fmla="*/ 599193 w 1912672"/>
              <a:gd name="connsiteY510" fmla="*/ 1053957 h 3833160"/>
              <a:gd name="connsiteX511" fmla="*/ 816831 w 1912672"/>
              <a:gd name="connsiteY511" fmla="*/ 1205045 h 3833160"/>
              <a:gd name="connsiteX512" fmla="*/ 823924 w 1912672"/>
              <a:gd name="connsiteY512" fmla="*/ 1199555 h 3833160"/>
              <a:gd name="connsiteX513" fmla="*/ 806005 w 1912672"/>
              <a:gd name="connsiteY513" fmla="*/ 1132637 h 3833160"/>
              <a:gd name="connsiteX514" fmla="*/ 792006 w 1912672"/>
              <a:gd name="connsiteY514" fmla="*/ 1060753 h 3833160"/>
              <a:gd name="connsiteX515" fmla="*/ 780247 w 1912672"/>
              <a:gd name="connsiteY515" fmla="*/ 982856 h 3833160"/>
              <a:gd name="connsiteX516" fmla="*/ 774834 w 1912672"/>
              <a:gd name="connsiteY516" fmla="*/ 903391 h 3833160"/>
              <a:gd name="connsiteX517" fmla="*/ 770167 w 1912672"/>
              <a:gd name="connsiteY517" fmla="*/ 820267 h 3833160"/>
              <a:gd name="connsiteX518" fmla="*/ 770167 w 1912672"/>
              <a:gd name="connsiteY518" fmla="*/ 735313 h 3833160"/>
              <a:gd name="connsiteX519" fmla="*/ 773340 w 1912672"/>
              <a:gd name="connsiteY519" fmla="*/ 649574 h 3833160"/>
              <a:gd name="connsiteX520" fmla="*/ 780247 w 1912672"/>
              <a:gd name="connsiteY520" fmla="*/ 564620 h 3833160"/>
              <a:gd name="connsiteX521" fmla="*/ 790513 w 1912672"/>
              <a:gd name="connsiteY521" fmla="*/ 479927 h 3833160"/>
              <a:gd name="connsiteX522" fmla="*/ 801338 w 1912672"/>
              <a:gd name="connsiteY522" fmla="*/ 398109 h 3833160"/>
              <a:gd name="connsiteX523" fmla="*/ 816831 w 1912672"/>
              <a:gd name="connsiteY523" fmla="*/ 318644 h 3833160"/>
              <a:gd name="connsiteX524" fmla="*/ 835496 w 1912672"/>
              <a:gd name="connsiteY524" fmla="*/ 243884 h 3833160"/>
              <a:gd name="connsiteX525" fmla="*/ 854908 w 1912672"/>
              <a:gd name="connsiteY525" fmla="*/ 173046 h 3833160"/>
              <a:gd name="connsiteX526" fmla="*/ 877493 w 1912672"/>
              <a:gd name="connsiteY526" fmla="*/ 109003 h 3833160"/>
              <a:gd name="connsiteX527" fmla="*/ 901571 w 1912672"/>
              <a:gd name="connsiteY527" fmla="*/ 50711 h 3833160"/>
              <a:gd name="connsiteX528" fmla="*/ 930503 w 1912672"/>
              <a:gd name="connsiteY528" fmla="*/ 0 h 3833160"/>
              <a:gd name="connsiteX0" fmla="*/ 930503 w 1912672"/>
              <a:gd name="connsiteY0" fmla="*/ 0 h 3833160"/>
              <a:gd name="connsiteX1" fmla="*/ 927329 w 1912672"/>
              <a:gd name="connsiteY1" fmla="*/ 12547 h 3833160"/>
              <a:gd name="connsiteX2" fmla="*/ 925836 w 1912672"/>
              <a:gd name="connsiteY2" fmla="*/ 20912 h 3833160"/>
              <a:gd name="connsiteX3" fmla="*/ 924156 w 1912672"/>
              <a:gd name="connsiteY3" fmla="*/ 26401 h 3833160"/>
              <a:gd name="connsiteX4" fmla="*/ 924156 w 1912672"/>
              <a:gd name="connsiteY4" fmla="*/ 29538 h 3833160"/>
              <a:gd name="connsiteX5" fmla="*/ 925836 w 1912672"/>
              <a:gd name="connsiteY5" fmla="*/ 31106 h 3833160"/>
              <a:gd name="connsiteX6" fmla="*/ 925836 w 1912672"/>
              <a:gd name="connsiteY6" fmla="*/ 32675 h 3833160"/>
              <a:gd name="connsiteX7" fmla="*/ 927329 w 1912672"/>
              <a:gd name="connsiteY7" fmla="*/ 32675 h 3833160"/>
              <a:gd name="connsiteX8" fmla="*/ 927329 w 1912672"/>
              <a:gd name="connsiteY8" fmla="*/ 35027 h 3833160"/>
              <a:gd name="connsiteX9" fmla="*/ 925836 w 1912672"/>
              <a:gd name="connsiteY9" fmla="*/ 39733 h 3833160"/>
              <a:gd name="connsiteX10" fmla="*/ 924156 w 1912672"/>
              <a:gd name="connsiteY10" fmla="*/ 46790 h 3833160"/>
              <a:gd name="connsiteX11" fmla="*/ 921917 w 1912672"/>
              <a:gd name="connsiteY11" fmla="*/ 57769 h 3833160"/>
              <a:gd name="connsiteX12" fmla="*/ 917250 w 1912672"/>
              <a:gd name="connsiteY12" fmla="*/ 73192 h 3833160"/>
              <a:gd name="connsiteX13" fmla="*/ 910157 w 1912672"/>
              <a:gd name="connsiteY13" fmla="*/ 95149 h 3833160"/>
              <a:gd name="connsiteX14" fmla="*/ 903251 w 1912672"/>
              <a:gd name="connsiteY14" fmla="*/ 121550 h 3833160"/>
              <a:gd name="connsiteX15" fmla="*/ 892239 w 1912672"/>
              <a:gd name="connsiteY15" fmla="*/ 155793 h 3833160"/>
              <a:gd name="connsiteX16" fmla="*/ 879173 w 1912672"/>
              <a:gd name="connsiteY16" fmla="*/ 197094 h 3833160"/>
              <a:gd name="connsiteX17" fmla="*/ 863494 w 1912672"/>
              <a:gd name="connsiteY17" fmla="*/ 261659 h 3833160"/>
              <a:gd name="connsiteX18" fmla="*/ 852668 w 1912672"/>
              <a:gd name="connsiteY18" fmla="*/ 330930 h 3833160"/>
              <a:gd name="connsiteX19" fmla="*/ 844082 w 1912672"/>
              <a:gd name="connsiteY19" fmla="*/ 402030 h 3833160"/>
              <a:gd name="connsiteX20" fmla="*/ 832510 w 1912672"/>
              <a:gd name="connsiteY20" fmla="*/ 477574 h 3833160"/>
              <a:gd name="connsiteX21" fmla="*/ 830830 w 1912672"/>
              <a:gd name="connsiteY21" fmla="*/ 493781 h 3833160"/>
              <a:gd name="connsiteX22" fmla="*/ 828590 w 1912672"/>
              <a:gd name="connsiteY22" fmla="*/ 518091 h 3833160"/>
              <a:gd name="connsiteX23" fmla="*/ 826910 w 1912672"/>
              <a:gd name="connsiteY23" fmla="*/ 543708 h 3833160"/>
              <a:gd name="connsiteX24" fmla="*/ 825417 w 1912672"/>
              <a:gd name="connsiteY24" fmla="*/ 571677 h 3833160"/>
              <a:gd name="connsiteX25" fmla="*/ 825417 w 1912672"/>
              <a:gd name="connsiteY25" fmla="*/ 600431 h 3833160"/>
              <a:gd name="connsiteX26" fmla="*/ 828590 w 1912672"/>
              <a:gd name="connsiteY26" fmla="*/ 626310 h 3833160"/>
              <a:gd name="connsiteX27" fmla="*/ 832510 w 1912672"/>
              <a:gd name="connsiteY27" fmla="*/ 648790 h 3833160"/>
              <a:gd name="connsiteX28" fmla="*/ 839416 w 1912672"/>
              <a:gd name="connsiteY28" fmla="*/ 664474 h 3833160"/>
              <a:gd name="connsiteX29" fmla="*/ 876746 w 1912672"/>
              <a:gd name="connsiteY29" fmla="*/ 661337 h 3833160"/>
              <a:gd name="connsiteX30" fmla="*/ 913330 w 1912672"/>
              <a:gd name="connsiteY30" fmla="*/ 648790 h 3833160"/>
              <a:gd name="connsiteX31" fmla="*/ 948235 w 1912672"/>
              <a:gd name="connsiteY31" fmla="*/ 628662 h 3833160"/>
              <a:gd name="connsiteX32" fmla="*/ 984072 w 1912672"/>
              <a:gd name="connsiteY32" fmla="*/ 600431 h 3833160"/>
              <a:gd name="connsiteX33" fmla="*/ 1016736 w 1912672"/>
              <a:gd name="connsiteY33" fmla="*/ 567756 h 3833160"/>
              <a:gd name="connsiteX34" fmla="*/ 1048654 w 1912672"/>
              <a:gd name="connsiteY34" fmla="*/ 528024 h 3833160"/>
              <a:gd name="connsiteX35" fmla="*/ 1078892 w 1912672"/>
              <a:gd name="connsiteY35" fmla="*/ 485939 h 3833160"/>
              <a:gd name="connsiteX36" fmla="*/ 1106890 w 1912672"/>
              <a:gd name="connsiteY36" fmla="*/ 441763 h 3833160"/>
              <a:gd name="connsiteX37" fmla="*/ 1134141 w 1912672"/>
              <a:gd name="connsiteY37" fmla="*/ 394972 h 3833160"/>
              <a:gd name="connsiteX38" fmla="*/ 1157473 w 1912672"/>
              <a:gd name="connsiteY38" fmla="*/ 346614 h 3833160"/>
              <a:gd name="connsiteX39" fmla="*/ 1179311 w 1912672"/>
              <a:gd name="connsiteY39" fmla="*/ 299824 h 3833160"/>
              <a:gd name="connsiteX40" fmla="*/ 1197230 w 1912672"/>
              <a:gd name="connsiteY40" fmla="*/ 254602 h 3833160"/>
              <a:gd name="connsiteX41" fmla="*/ 1205816 w 1912672"/>
              <a:gd name="connsiteY41" fmla="*/ 254602 h 3833160"/>
              <a:gd name="connsiteX42" fmla="*/ 1205816 w 1912672"/>
              <a:gd name="connsiteY42" fmla="*/ 259307 h 3833160"/>
              <a:gd name="connsiteX43" fmla="*/ 1191817 w 1912672"/>
              <a:gd name="connsiteY43" fmla="*/ 304529 h 3833160"/>
              <a:gd name="connsiteX44" fmla="*/ 1176138 w 1912672"/>
              <a:gd name="connsiteY44" fmla="*/ 351319 h 3833160"/>
              <a:gd name="connsiteX45" fmla="*/ 1159153 w 1912672"/>
              <a:gd name="connsiteY45" fmla="*/ 396541 h 3833160"/>
              <a:gd name="connsiteX46" fmla="*/ 1141981 w 1912672"/>
              <a:gd name="connsiteY46" fmla="*/ 440194 h 3833160"/>
              <a:gd name="connsiteX47" fmla="*/ 1124062 w 1912672"/>
              <a:gd name="connsiteY47" fmla="*/ 482802 h 3833160"/>
              <a:gd name="connsiteX48" fmla="*/ 1103903 w 1912672"/>
              <a:gd name="connsiteY48" fmla="*/ 522535 h 3833160"/>
              <a:gd name="connsiteX49" fmla="*/ 1082812 w 1912672"/>
              <a:gd name="connsiteY49" fmla="*/ 560699 h 3833160"/>
              <a:gd name="connsiteX50" fmla="*/ 1057240 w 1912672"/>
              <a:gd name="connsiteY50" fmla="*/ 595726 h 3833160"/>
              <a:gd name="connsiteX51" fmla="*/ 1030735 w 1912672"/>
              <a:gd name="connsiteY51" fmla="*/ 630231 h 3833160"/>
              <a:gd name="connsiteX52" fmla="*/ 999564 w 1912672"/>
              <a:gd name="connsiteY52" fmla="*/ 658200 h 3833160"/>
              <a:gd name="connsiteX53" fmla="*/ 963914 w 1912672"/>
              <a:gd name="connsiteY53" fmla="*/ 683817 h 3833160"/>
              <a:gd name="connsiteX54" fmla="*/ 924156 w 1912672"/>
              <a:gd name="connsiteY54" fmla="*/ 706559 h 3833160"/>
              <a:gd name="connsiteX55" fmla="*/ 882159 w 1912672"/>
              <a:gd name="connsiteY55" fmla="*/ 723550 h 3833160"/>
              <a:gd name="connsiteX56" fmla="*/ 832510 w 1912672"/>
              <a:gd name="connsiteY56" fmla="*/ 735313 h 3833160"/>
              <a:gd name="connsiteX57" fmla="*/ 834003 w 1912672"/>
              <a:gd name="connsiteY57" fmla="*/ 817130 h 3833160"/>
              <a:gd name="connsiteX58" fmla="*/ 840909 w 1912672"/>
              <a:gd name="connsiteY58" fmla="*/ 895027 h 3833160"/>
              <a:gd name="connsiteX59" fmla="*/ 852668 w 1912672"/>
              <a:gd name="connsiteY59" fmla="*/ 969002 h 3833160"/>
              <a:gd name="connsiteX60" fmla="*/ 868160 w 1912672"/>
              <a:gd name="connsiteY60" fmla="*/ 1039057 h 3833160"/>
              <a:gd name="connsiteX61" fmla="*/ 887572 w 1912672"/>
              <a:gd name="connsiteY61" fmla="*/ 1105975 h 3833160"/>
              <a:gd name="connsiteX62" fmla="*/ 908664 w 1912672"/>
              <a:gd name="connsiteY62" fmla="*/ 1170017 h 3833160"/>
              <a:gd name="connsiteX63" fmla="*/ 932742 w 1912672"/>
              <a:gd name="connsiteY63" fmla="*/ 1230662 h 3833160"/>
              <a:gd name="connsiteX64" fmla="*/ 956821 w 1912672"/>
              <a:gd name="connsiteY64" fmla="*/ 1289738 h 3833160"/>
              <a:gd name="connsiteX65" fmla="*/ 963914 w 1912672"/>
              <a:gd name="connsiteY65" fmla="*/ 1303853 h 3833160"/>
              <a:gd name="connsiteX66" fmla="*/ 970073 w 1912672"/>
              <a:gd name="connsiteY66" fmla="*/ 1321105 h 3833160"/>
              <a:gd name="connsiteX67" fmla="*/ 978659 w 1912672"/>
              <a:gd name="connsiteY67" fmla="*/ 1339665 h 3833160"/>
              <a:gd name="connsiteX68" fmla="*/ 986499 w 1912672"/>
              <a:gd name="connsiteY68" fmla="*/ 1359269 h 3833160"/>
              <a:gd name="connsiteX69" fmla="*/ 996578 w 1912672"/>
              <a:gd name="connsiteY69" fmla="*/ 1377829 h 3833160"/>
              <a:gd name="connsiteX70" fmla="*/ 1008150 w 1912672"/>
              <a:gd name="connsiteY70" fmla="*/ 1393512 h 3833160"/>
              <a:gd name="connsiteX71" fmla="*/ 1022149 w 1912672"/>
              <a:gd name="connsiteY71" fmla="*/ 1407367 h 3833160"/>
              <a:gd name="connsiteX72" fmla="*/ 1037828 w 1912672"/>
              <a:gd name="connsiteY72" fmla="*/ 1417561 h 3833160"/>
              <a:gd name="connsiteX73" fmla="*/ 1056494 w 1912672"/>
              <a:gd name="connsiteY73" fmla="*/ 1421482 h 3833160"/>
              <a:gd name="connsiteX74" fmla="*/ 1075906 w 1912672"/>
              <a:gd name="connsiteY74" fmla="*/ 1420698 h 3833160"/>
              <a:gd name="connsiteX75" fmla="*/ 1110810 w 1912672"/>
              <a:gd name="connsiteY75" fmla="*/ 1408935 h 3833160"/>
              <a:gd name="connsiteX76" fmla="*/ 1141981 w 1912672"/>
              <a:gd name="connsiteY76" fmla="*/ 1389592 h 3833160"/>
              <a:gd name="connsiteX77" fmla="*/ 1172219 w 1912672"/>
              <a:gd name="connsiteY77" fmla="*/ 1365282 h 3833160"/>
              <a:gd name="connsiteX78" fmla="*/ 1197230 w 1912672"/>
              <a:gd name="connsiteY78" fmla="*/ 1336528 h 3833160"/>
              <a:gd name="connsiteX79" fmla="*/ 1221308 w 1912672"/>
              <a:gd name="connsiteY79" fmla="*/ 1305421 h 3833160"/>
              <a:gd name="connsiteX80" fmla="*/ 1243893 w 1912672"/>
              <a:gd name="connsiteY80" fmla="*/ 1272747 h 3833160"/>
              <a:gd name="connsiteX81" fmla="*/ 1264052 w 1912672"/>
              <a:gd name="connsiteY81" fmla="*/ 1241640 h 3833160"/>
              <a:gd name="connsiteX82" fmla="*/ 1281224 w 1912672"/>
              <a:gd name="connsiteY82" fmla="*/ 1211841 h 3833160"/>
              <a:gd name="connsiteX83" fmla="*/ 1319301 w 1912672"/>
              <a:gd name="connsiteY83" fmla="*/ 1144139 h 3833160"/>
              <a:gd name="connsiteX84" fmla="*/ 1355885 w 1912672"/>
              <a:gd name="connsiteY84" fmla="*/ 1067811 h 3833160"/>
              <a:gd name="connsiteX85" fmla="*/ 1392469 w 1912672"/>
              <a:gd name="connsiteY85" fmla="*/ 984425 h 3833160"/>
              <a:gd name="connsiteX86" fmla="*/ 1426627 w 1912672"/>
              <a:gd name="connsiteY86" fmla="*/ 893458 h 3833160"/>
              <a:gd name="connsiteX87" fmla="*/ 1457798 w 1912672"/>
              <a:gd name="connsiteY87" fmla="*/ 797525 h 3833160"/>
              <a:gd name="connsiteX88" fmla="*/ 1485796 w 1912672"/>
              <a:gd name="connsiteY88" fmla="*/ 695580 h 3833160"/>
              <a:gd name="connsiteX89" fmla="*/ 1511368 w 1912672"/>
              <a:gd name="connsiteY89" fmla="*/ 588930 h 3833160"/>
              <a:gd name="connsiteX90" fmla="*/ 1530033 w 1912672"/>
              <a:gd name="connsiteY90" fmla="*/ 478358 h 3833160"/>
              <a:gd name="connsiteX91" fmla="*/ 1544032 w 1912672"/>
              <a:gd name="connsiteY91" fmla="*/ 365173 h 3833160"/>
              <a:gd name="connsiteX92" fmla="*/ 1552618 w 1912672"/>
              <a:gd name="connsiteY92" fmla="*/ 249374 h 3833160"/>
              <a:gd name="connsiteX93" fmla="*/ 1559524 w 1912672"/>
              <a:gd name="connsiteY93" fmla="*/ 254602 h 3833160"/>
              <a:gd name="connsiteX94" fmla="*/ 1565124 w 1912672"/>
              <a:gd name="connsiteY94" fmla="*/ 267933 h 3833160"/>
              <a:gd name="connsiteX95" fmla="*/ 1569790 w 1912672"/>
              <a:gd name="connsiteY95" fmla="*/ 287538 h 3833160"/>
              <a:gd name="connsiteX96" fmla="*/ 1572030 w 1912672"/>
              <a:gd name="connsiteY96" fmla="*/ 313155 h 3833160"/>
              <a:gd name="connsiteX97" fmla="*/ 1573523 w 1912672"/>
              <a:gd name="connsiteY97" fmla="*/ 342693 h 3833160"/>
              <a:gd name="connsiteX98" fmla="*/ 1573523 w 1912672"/>
              <a:gd name="connsiteY98" fmla="*/ 376936 h 3833160"/>
              <a:gd name="connsiteX99" fmla="*/ 1573523 w 1912672"/>
              <a:gd name="connsiteY99" fmla="*/ 413532 h 3833160"/>
              <a:gd name="connsiteX100" fmla="*/ 1572030 w 1912672"/>
              <a:gd name="connsiteY100" fmla="*/ 453264 h 3833160"/>
              <a:gd name="connsiteX101" fmla="*/ 1569790 w 1912672"/>
              <a:gd name="connsiteY101" fmla="*/ 493781 h 3833160"/>
              <a:gd name="connsiteX102" fmla="*/ 1566617 w 1912672"/>
              <a:gd name="connsiteY102" fmla="*/ 535082 h 3833160"/>
              <a:gd name="connsiteX103" fmla="*/ 1561951 w 1912672"/>
              <a:gd name="connsiteY103" fmla="*/ 576383 h 3833160"/>
              <a:gd name="connsiteX104" fmla="*/ 1559524 w 1912672"/>
              <a:gd name="connsiteY104" fmla="*/ 616115 h 3833160"/>
              <a:gd name="connsiteX105" fmla="*/ 1554858 w 1912672"/>
              <a:gd name="connsiteY105" fmla="*/ 652711 h 3833160"/>
              <a:gd name="connsiteX106" fmla="*/ 1551125 w 1912672"/>
              <a:gd name="connsiteY106" fmla="*/ 686954 h 3833160"/>
              <a:gd name="connsiteX107" fmla="*/ 1546458 w 1912672"/>
              <a:gd name="connsiteY107" fmla="*/ 716492 h 3833160"/>
              <a:gd name="connsiteX108" fmla="*/ 1542539 w 1912672"/>
              <a:gd name="connsiteY108" fmla="*/ 740802 h 3833160"/>
              <a:gd name="connsiteX109" fmla="*/ 1539366 w 1912672"/>
              <a:gd name="connsiteY109" fmla="*/ 760145 h 3833160"/>
              <a:gd name="connsiteX110" fmla="*/ 1483370 w 1912672"/>
              <a:gd name="connsiteY110" fmla="*/ 981288 h 3833160"/>
              <a:gd name="connsiteX111" fmla="*/ 1528540 w 1912672"/>
              <a:gd name="connsiteY111" fmla="*/ 976844 h 3833160"/>
              <a:gd name="connsiteX112" fmla="*/ 1570537 w 1912672"/>
              <a:gd name="connsiteY112" fmla="*/ 965865 h 3833160"/>
              <a:gd name="connsiteX113" fmla="*/ 1610107 w 1912672"/>
              <a:gd name="connsiteY113" fmla="*/ 950182 h 3833160"/>
              <a:gd name="connsiteX114" fmla="*/ 1648185 w 1912672"/>
              <a:gd name="connsiteY114" fmla="*/ 930054 h 3833160"/>
              <a:gd name="connsiteX115" fmla="*/ 1682529 w 1912672"/>
              <a:gd name="connsiteY115" fmla="*/ 907312 h 3833160"/>
              <a:gd name="connsiteX116" fmla="*/ 1713513 w 1912672"/>
              <a:gd name="connsiteY116" fmla="*/ 882480 h 3833160"/>
              <a:gd name="connsiteX117" fmla="*/ 1743191 w 1912672"/>
              <a:gd name="connsiteY117" fmla="*/ 856863 h 3833160"/>
              <a:gd name="connsiteX118" fmla="*/ 1770442 w 1912672"/>
              <a:gd name="connsiteY118" fmla="*/ 832553 h 3833160"/>
              <a:gd name="connsiteX119" fmla="*/ 1772682 w 1912672"/>
              <a:gd name="connsiteY119" fmla="*/ 844315 h 3833160"/>
              <a:gd name="connsiteX120" fmla="*/ 1747857 w 1912672"/>
              <a:gd name="connsiteY120" fmla="*/ 882480 h 3833160"/>
              <a:gd name="connsiteX121" fmla="*/ 1717433 w 1912672"/>
              <a:gd name="connsiteY121" fmla="*/ 919075 h 3833160"/>
              <a:gd name="connsiteX122" fmla="*/ 1680849 w 1912672"/>
              <a:gd name="connsiteY122" fmla="*/ 951750 h 3833160"/>
              <a:gd name="connsiteX123" fmla="*/ 1639785 w 1912672"/>
              <a:gd name="connsiteY123" fmla="*/ 981288 h 3833160"/>
              <a:gd name="connsiteX124" fmla="*/ 1596108 w 1912672"/>
              <a:gd name="connsiteY124" fmla="*/ 1007951 h 3833160"/>
              <a:gd name="connsiteX125" fmla="*/ 1549445 w 1912672"/>
              <a:gd name="connsiteY125" fmla="*/ 1031215 h 3833160"/>
              <a:gd name="connsiteX126" fmla="*/ 1501288 w 1912672"/>
              <a:gd name="connsiteY126" fmla="*/ 1049251 h 3833160"/>
              <a:gd name="connsiteX127" fmla="*/ 1452199 w 1912672"/>
              <a:gd name="connsiteY127" fmla="*/ 1062321 h 3833160"/>
              <a:gd name="connsiteX128" fmla="*/ 1442119 w 1912672"/>
              <a:gd name="connsiteY128" fmla="*/ 1093689 h 3833160"/>
              <a:gd name="connsiteX129" fmla="*/ 1428120 w 1912672"/>
              <a:gd name="connsiteY129" fmla="*/ 1130285 h 3833160"/>
              <a:gd name="connsiteX130" fmla="*/ 1412628 w 1912672"/>
              <a:gd name="connsiteY130" fmla="*/ 1168449 h 3833160"/>
              <a:gd name="connsiteX131" fmla="*/ 1392469 w 1912672"/>
              <a:gd name="connsiteY131" fmla="*/ 1209750 h 3833160"/>
              <a:gd name="connsiteX132" fmla="*/ 1371378 w 1912672"/>
              <a:gd name="connsiteY132" fmla="*/ 1253142 h 3833160"/>
              <a:gd name="connsiteX133" fmla="*/ 1348793 w 1912672"/>
              <a:gd name="connsiteY133" fmla="*/ 1296011 h 3833160"/>
              <a:gd name="connsiteX134" fmla="*/ 1324714 w 1912672"/>
              <a:gd name="connsiteY134" fmla="*/ 1336528 h 3833160"/>
              <a:gd name="connsiteX135" fmla="*/ 1300636 w 1912672"/>
              <a:gd name="connsiteY135" fmla="*/ 1376260 h 3833160"/>
              <a:gd name="connsiteX136" fmla="*/ 1278051 w 1912672"/>
              <a:gd name="connsiteY136" fmla="*/ 1412856 h 3833160"/>
              <a:gd name="connsiteX137" fmla="*/ 1253973 w 1912672"/>
              <a:gd name="connsiteY137" fmla="*/ 1445531 h 3833160"/>
              <a:gd name="connsiteX138" fmla="*/ 1232881 w 1912672"/>
              <a:gd name="connsiteY138" fmla="*/ 1474546 h 3833160"/>
              <a:gd name="connsiteX139" fmla="*/ 1212722 w 1912672"/>
              <a:gd name="connsiteY139" fmla="*/ 1495458 h 3833160"/>
              <a:gd name="connsiteX140" fmla="*/ 1215895 w 1912672"/>
              <a:gd name="connsiteY140" fmla="*/ 1511142 h 3833160"/>
              <a:gd name="connsiteX141" fmla="*/ 1221308 w 1912672"/>
              <a:gd name="connsiteY141" fmla="*/ 1514278 h 3833160"/>
              <a:gd name="connsiteX142" fmla="*/ 1255466 w 1912672"/>
              <a:gd name="connsiteY142" fmla="*/ 1504084 h 3833160"/>
              <a:gd name="connsiteX143" fmla="*/ 1289810 w 1912672"/>
              <a:gd name="connsiteY143" fmla="*/ 1499379 h 3833160"/>
              <a:gd name="connsiteX144" fmla="*/ 1326208 w 1912672"/>
              <a:gd name="connsiteY144" fmla="*/ 1499379 h 3833160"/>
              <a:gd name="connsiteX145" fmla="*/ 1361298 w 1912672"/>
              <a:gd name="connsiteY145" fmla="*/ 1500947 h 3833160"/>
              <a:gd name="connsiteX146" fmla="*/ 1398629 w 1912672"/>
              <a:gd name="connsiteY146" fmla="*/ 1502515 h 3833160"/>
              <a:gd name="connsiteX147" fmla="*/ 1432040 w 1912672"/>
              <a:gd name="connsiteY147" fmla="*/ 1502515 h 3833160"/>
              <a:gd name="connsiteX148" fmla="*/ 1464704 w 1912672"/>
              <a:gd name="connsiteY148" fmla="*/ 1498594 h 3833160"/>
              <a:gd name="connsiteX149" fmla="*/ 1530033 w 1912672"/>
              <a:gd name="connsiteY149" fmla="*/ 1482911 h 3833160"/>
              <a:gd name="connsiteX150" fmla="*/ 1590695 w 1912672"/>
              <a:gd name="connsiteY150" fmla="*/ 1462783 h 3833160"/>
              <a:gd name="connsiteX151" fmla="*/ 1647438 w 1912672"/>
              <a:gd name="connsiteY151" fmla="*/ 1438734 h 3833160"/>
              <a:gd name="connsiteX152" fmla="*/ 1699514 w 1912672"/>
              <a:gd name="connsiteY152" fmla="*/ 1408935 h 3833160"/>
              <a:gd name="connsiteX153" fmla="*/ 1747857 w 1912672"/>
              <a:gd name="connsiteY153" fmla="*/ 1376260 h 3833160"/>
              <a:gd name="connsiteX154" fmla="*/ 1791348 w 1912672"/>
              <a:gd name="connsiteY154" fmla="*/ 1338096 h 3833160"/>
              <a:gd name="connsiteX155" fmla="*/ 1831105 w 1912672"/>
              <a:gd name="connsiteY155" fmla="*/ 1298364 h 3833160"/>
              <a:gd name="connsiteX156" fmla="*/ 1867502 w 1912672"/>
              <a:gd name="connsiteY156" fmla="*/ 1253142 h 3833160"/>
              <a:gd name="connsiteX157" fmla="*/ 1900166 w 1912672"/>
              <a:gd name="connsiteY157" fmla="*/ 1205045 h 3833160"/>
              <a:gd name="connsiteX158" fmla="*/ 1912672 w 1912672"/>
              <a:gd name="connsiteY158" fmla="*/ 1214978 h 3833160"/>
              <a:gd name="connsiteX159" fmla="*/ 1912672 w 1912672"/>
              <a:gd name="connsiteY159" fmla="*/ 1218114 h 3833160"/>
              <a:gd name="connsiteX160" fmla="*/ 1894754 w 1912672"/>
              <a:gd name="connsiteY160" fmla="*/ 1261768 h 3833160"/>
              <a:gd name="connsiteX161" fmla="*/ 1869182 w 1912672"/>
              <a:gd name="connsiteY161" fmla="*/ 1306990 h 3833160"/>
              <a:gd name="connsiteX162" fmla="*/ 1838011 w 1912672"/>
              <a:gd name="connsiteY162" fmla="*/ 1352212 h 3833160"/>
              <a:gd name="connsiteX163" fmla="*/ 1801427 w 1912672"/>
              <a:gd name="connsiteY163" fmla="*/ 1396649 h 3833160"/>
              <a:gd name="connsiteX164" fmla="*/ 1760176 w 1912672"/>
              <a:gd name="connsiteY164" fmla="*/ 1438734 h 3833160"/>
              <a:gd name="connsiteX165" fmla="*/ 1716686 w 1912672"/>
              <a:gd name="connsiteY165" fmla="*/ 1480035 h 3833160"/>
              <a:gd name="connsiteX166" fmla="*/ 1670770 w 1912672"/>
              <a:gd name="connsiteY166" fmla="*/ 1516631 h 3833160"/>
              <a:gd name="connsiteX167" fmla="*/ 1625786 w 1912672"/>
              <a:gd name="connsiteY167" fmla="*/ 1549306 h 3833160"/>
              <a:gd name="connsiteX168" fmla="*/ 1582109 w 1912672"/>
              <a:gd name="connsiteY168" fmla="*/ 1574923 h 3833160"/>
              <a:gd name="connsiteX169" fmla="*/ 1539366 w 1912672"/>
              <a:gd name="connsiteY169" fmla="*/ 1595834 h 3833160"/>
              <a:gd name="connsiteX170" fmla="*/ 1516781 w 1912672"/>
              <a:gd name="connsiteY170" fmla="*/ 1602892 h 3833160"/>
              <a:gd name="connsiteX171" fmla="*/ 1488783 w 1912672"/>
              <a:gd name="connsiteY171" fmla="*/ 1608382 h 3833160"/>
              <a:gd name="connsiteX172" fmla="*/ 1457798 w 1912672"/>
              <a:gd name="connsiteY172" fmla="*/ 1614655 h 3833160"/>
              <a:gd name="connsiteX173" fmla="*/ 1425134 w 1912672"/>
              <a:gd name="connsiteY173" fmla="*/ 1620144 h 3833160"/>
              <a:gd name="connsiteX174" fmla="*/ 1390790 w 1912672"/>
              <a:gd name="connsiteY174" fmla="*/ 1625634 h 3833160"/>
              <a:gd name="connsiteX175" fmla="*/ 1355885 w 1912672"/>
              <a:gd name="connsiteY175" fmla="*/ 1631123 h 3833160"/>
              <a:gd name="connsiteX176" fmla="*/ 1323221 w 1912672"/>
              <a:gd name="connsiteY176" fmla="*/ 1637135 h 3833160"/>
              <a:gd name="connsiteX177" fmla="*/ 1292050 w 1912672"/>
              <a:gd name="connsiteY177" fmla="*/ 1644193 h 3833160"/>
              <a:gd name="connsiteX178" fmla="*/ 1262559 w 1912672"/>
              <a:gd name="connsiteY178" fmla="*/ 1654388 h 3833160"/>
              <a:gd name="connsiteX179" fmla="*/ 1238481 w 1912672"/>
              <a:gd name="connsiteY179" fmla="*/ 1663798 h 3833160"/>
              <a:gd name="connsiteX180" fmla="*/ 1219815 w 1912672"/>
              <a:gd name="connsiteY180" fmla="*/ 1676868 h 3833160"/>
              <a:gd name="connsiteX181" fmla="*/ 1205816 w 1912672"/>
              <a:gd name="connsiteY181" fmla="*/ 1692552 h 3833160"/>
              <a:gd name="connsiteX182" fmla="*/ 1183231 w 1912672"/>
              <a:gd name="connsiteY182" fmla="*/ 1737774 h 3833160"/>
              <a:gd name="connsiteX183" fmla="*/ 1167552 w 1912672"/>
              <a:gd name="connsiteY183" fmla="*/ 1786916 h 3833160"/>
              <a:gd name="connsiteX184" fmla="*/ 1155233 w 1912672"/>
              <a:gd name="connsiteY184" fmla="*/ 1838150 h 3833160"/>
              <a:gd name="connsiteX185" fmla="*/ 1148140 w 1912672"/>
              <a:gd name="connsiteY185" fmla="*/ 1890430 h 3833160"/>
              <a:gd name="connsiteX186" fmla="*/ 1145154 w 1912672"/>
              <a:gd name="connsiteY186" fmla="*/ 1945585 h 3833160"/>
              <a:gd name="connsiteX187" fmla="*/ 1143474 w 1912672"/>
              <a:gd name="connsiteY187" fmla="*/ 2001001 h 3833160"/>
              <a:gd name="connsiteX188" fmla="*/ 1145154 w 1912672"/>
              <a:gd name="connsiteY188" fmla="*/ 2056418 h 3833160"/>
              <a:gd name="connsiteX189" fmla="*/ 1148140 w 1912672"/>
              <a:gd name="connsiteY189" fmla="*/ 2113141 h 3833160"/>
              <a:gd name="connsiteX190" fmla="*/ 1152060 w 1912672"/>
              <a:gd name="connsiteY190" fmla="*/ 2169341 h 3833160"/>
              <a:gd name="connsiteX191" fmla="*/ 1156726 w 1912672"/>
              <a:gd name="connsiteY191" fmla="*/ 2224496 h 3833160"/>
              <a:gd name="connsiteX192" fmla="*/ 1157473 w 1912672"/>
              <a:gd name="connsiteY192" fmla="*/ 2305530 h 3833160"/>
              <a:gd name="connsiteX193" fmla="*/ 1153553 w 1912672"/>
              <a:gd name="connsiteY193" fmla="*/ 2386563 h 3833160"/>
              <a:gd name="connsiteX194" fmla="*/ 1146647 w 1912672"/>
              <a:gd name="connsiteY194" fmla="*/ 2464460 h 3833160"/>
              <a:gd name="connsiteX195" fmla="*/ 1138061 w 1912672"/>
              <a:gd name="connsiteY195" fmla="*/ 2540788 h 3833160"/>
              <a:gd name="connsiteX196" fmla="*/ 1133570 w 1912672"/>
              <a:gd name="connsiteY196" fmla="*/ 2649282 h 3833160"/>
              <a:gd name="connsiteX197" fmla="*/ 1135587 w 1912672"/>
              <a:gd name="connsiteY197" fmla="*/ 2649282 h 3833160"/>
              <a:gd name="connsiteX198" fmla="*/ 1180266 w 1912672"/>
              <a:gd name="connsiteY198" fmla="*/ 2953171 h 3833160"/>
              <a:gd name="connsiteX199" fmla="*/ 1207679 w 1912672"/>
              <a:gd name="connsiteY199" fmla="*/ 2969405 h 3833160"/>
              <a:gd name="connsiteX200" fmla="*/ 1234848 w 1912672"/>
              <a:gd name="connsiteY200" fmla="*/ 2985127 h 3833160"/>
              <a:gd name="connsiteX201" fmla="*/ 1258166 w 1912672"/>
              <a:gd name="connsiteY201" fmla="*/ 3001068 h 3833160"/>
              <a:gd name="connsiteX202" fmla="*/ 1307538 w 1912672"/>
              <a:gd name="connsiteY202" fmla="*/ 3040740 h 3833160"/>
              <a:gd name="connsiteX203" fmla="*/ 1351565 w 1912672"/>
              <a:gd name="connsiteY203" fmla="*/ 3082914 h 3833160"/>
              <a:gd name="connsiteX204" fmla="*/ 1389568 w 1912672"/>
              <a:gd name="connsiteY204" fmla="*/ 3124303 h 3833160"/>
              <a:gd name="connsiteX205" fmla="*/ 1424031 w 1912672"/>
              <a:gd name="connsiteY205" fmla="*/ 3165885 h 3833160"/>
              <a:gd name="connsiteX206" fmla="*/ 1455679 w 1912672"/>
              <a:gd name="connsiteY206" fmla="*/ 3207993 h 3833160"/>
              <a:gd name="connsiteX207" fmla="*/ 1485527 w 1912672"/>
              <a:gd name="connsiteY207" fmla="*/ 3248526 h 3833160"/>
              <a:gd name="connsiteX208" fmla="*/ 1512168 w 1912672"/>
              <a:gd name="connsiteY208" fmla="*/ 3287746 h 3833160"/>
              <a:gd name="connsiteX209" fmla="*/ 1499563 w 1912672"/>
              <a:gd name="connsiteY209" fmla="*/ 3294670 h 3833160"/>
              <a:gd name="connsiteX210" fmla="*/ 1456733 w 1912672"/>
              <a:gd name="connsiteY210" fmla="*/ 3246355 h 3833160"/>
              <a:gd name="connsiteX211" fmla="*/ 1412405 w 1912672"/>
              <a:gd name="connsiteY211" fmla="*/ 3200323 h 3833160"/>
              <a:gd name="connsiteX212" fmla="*/ 1366622 w 1912672"/>
              <a:gd name="connsiteY212" fmla="*/ 3157506 h 3833160"/>
              <a:gd name="connsiteX213" fmla="*/ 1319006 w 1912672"/>
              <a:gd name="connsiteY213" fmla="*/ 3118477 h 3833160"/>
              <a:gd name="connsiteX214" fmla="*/ 1268398 w 1912672"/>
              <a:gd name="connsiteY214" fmla="*/ 3084012 h 3833160"/>
              <a:gd name="connsiteX215" fmla="*/ 1215820 w 1912672"/>
              <a:gd name="connsiteY215" fmla="*/ 3053212 h 3833160"/>
              <a:gd name="connsiteX216" fmla="*/ 1162136 w 1912672"/>
              <a:gd name="connsiteY216" fmla="*/ 3026534 h 3833160"/>
              <a:gd name="connsiteX217" fmla="*/ 1105505 w 1912672"/>
              <a:gd name="connsiteY217" fmla="*/ 3006561 h 3833160"/>
              <a:gd name="connsiteX218" fmla="*/ 1031784 w 1912672"/>
              <a:gd name="connsiteY218" fmla="*/ 2981193 h 3833160"/>
              <a:gd name="connsiteX219" fmla="*/ 1052936 w 1912672"/>
              <a:gd name="connsiteY219" fmla="*/ 3127318 h 3833160"/>
              <a:gd name="connsiteX220" fmla="*/ 1055550 w 1912672"/>
              <a:gd name="connsiteY220" fmla="*/ 3272471 h 3833160"/>
              <a:gd name="connsiteX221" fmla="*/ 1106379 w 1912672"/>
              <a:gd name="connsiteY221" fmla="*/ 3308927 h 3833160"/>
              <a:gd name="connsiteX222" fmla="*/ 1151347 w 1912672"/>
              <a:gd name="connsiteY222" fmla="*/ 3348334 h 3833160"/>
              <a:gd name="connsiteX223" fmla="*/ 1187691 w 1912672"/>
              <a:gd name="connsiteY223" fmla="*/ 3388268 h 3833160"/>
              <a:gd name="connsiteX224" fmla="*/ 1216725 w 1912672"/>
              <a:gd name="connsiteY224" fmla="*/ 3430484 h 3833160"/>
              <a:gd name="connsiteX225" fmla="*/ 1238582 w 1912672"/>
              <a:gd name="connsiteY225" fmla="*/ 3473897 h 3833160"/>
              <a:gd name="connsiteX226" fmla="*/ 1252456 w 1912672"/>
              <a:gd name="connsiteY226" fmla="*/ 3516304 h 3833160"/>
              <a:gd name="connsiteX227" fmla="*/ 1258768 w 1912672"/>
              <a:gd name="connsiteY227" fmla="*/ 3559273 h 3833160"/>
              <a:gd name="connsiteX228" fmla="*/ 1256926 w 1912672"/>
              <a:gd name="connsiteY228" fmla="*/ 3601386 h 3833160"/>
              <a:gd name="connsiteX229" fmla="*/ 1247774 w 1912672"/>
              <a:gd name="connsiteY229" fmla="*/ 3640689 h 3833160"/>
              <a:gd name="connsiteX230" fmla="*/ 1240808 w 1912672"/>
              <a:gd name="connsiteY230" fmla="*/ 3642671 h 3833160"/>
              <a:gd name="connsiteX231" fmla="*/ 1237950 w 1912672"/>
              <a:gd name="connsiteY231" fmla="*/ 3632080 h 3833160"/>
              <a:gd name="connsiteX232" fmla="*/ 1246452 w 1912672"/>
              <a:gd name="connsiteY232" fmla="*/ 3608381 h 3833160"/>
              <a:gd name="connsiteX233" fmla="*/ 1246889 w 1912672"/>
              <a:gd name="connsiteY233" fmla="*/ 3581808 h 3833160"/>
              <a:gd name="connsiteX234" fmla="*/ 1243694 w 1912672"/>
              <a:gd name="connsiteY234" fmla="*/ 3552354 h 3833160"/>
              <a:gd name="connsiteX235" fmla="*/ 1233485 w 1912672"/>
              <a:gd name="connsiteY235" fmla="*/ 3522742 h 3833160"/>
              <a:gd name="connsiteX236" fmla="*/ 1218246 w 1912672"/>
              <a:gd name="connsiteY236" fmla="*/ 3491717 h 3833160"/>
              <a:gd name="connsiteX237" fmla="*/ 1199371 w 1912672"/>
              <a:gd name="connsiteY237" fmla="*/ 3461697 h 3833160"/>
              <a:gd name="connsiteX238" fmla="*/ 1175758 w 1912672"/>
              <a:gd name="connsiteY238" fmla="*/ 3432919 h 3833160"/>
              <a:gd name="connsiteX239" fmla="*/ 1147962 w 1912672"/>
              <a:gd name="connsiteY239" fmla="*/ 3405866 h 3833160"/>
              <a:gd name="connsiteX240" fmla="*/ 1119222 w 1912672"/>
              <a:gd name="connsiteY240" fmla="*/ 3381579 h 3833160"/>
              <a:gd name="connsiteX241" fmla="*/ 1101535 w 1912672"/>
              <a:gd name="connsiteY241" fmla="*/ 3369675 h 3833160"/>
              <a:gd name="connsiteX242" fmla="*/ 1087698 w 1912672"/>
              <a:gd name="connsiteY242" fmla="*/ 3357550 h 3833160"/>
              <a:gd name="connsiteX243" fmla="*/ 1073608 w 1912672"/>
              <a:gd name="connsiteY243" fmla="*/ 3348798 h 3833160"/>
              <a:gd name="connsiteX244" fmla="*/ 1059423 w 1912672"/>
              <a:gd name="connsiteY244" fmla="*/ 3340859 h 3833160"/>
              <a:gd name="connsiteX245" fmla="*/ 1043960 w 1912672"/>
              <a:gd name="connsiteY245" fmla="*/ 3337192 h 3833160"/>
              <a:gd name="connsiteX246" fmla="*/ 1025322 w 1912672"/>
              <a:gd name="connsiteY246" fmla="*/ 3402025 h 3833160"/>
              <a:gd name="connsiteX247" fmla="*/ 1003697 w 1912672"/>
              <a:gd name="connsiteY247" fmla="*/ 3462443 h 3833160"/>
              <a:gd name="connsiteX248" fmla="*/ 978914 w 1912672"/>
              <a:gd name="connsiteY248" fmla="*/ 3523689 h 3833160"/>
              <a:gd name="connsiteX249" fmla="*/ 949550 w 1912672"/>
              <a:gd name="connsiteY249" fmla="*/ 3583615 h 3833160"/>
              <a:gd name="connsiteX250" fmla="*/ 915669 w 1912672"/>
              <a:gd name="connsiteY250" fmla="*/ 3646771 h 3833160"/>
              <a:gd name="connsiteX251" fmla="*/ 876441 w 1912672"/>
              <a:gd name="connsiteY251" fmla="*/ 3712430 h 3833160"/>
              <a:gd name="connsiteX252" fmla="*/ 867986 w 1912672"/>
              <a:gd name="connsiteY252" fmla="*/ 3722991 h 3833160"/>
              <a:gd name="connsiteX253" fmla="*/ 858368 w 1912672"/>
              <a:gd name="connsiteY253" fmla="*/ 3739422 h 3833160"/>
              <a:gd name="connsiteX254" fmla="*/ 845551 w 1912672"/>
              <a:gd name="connsiteY254" fmla="*/ 3755745 h 3833160"/>
              <a:gd name="connsiteX255" fmla="*/ 833671 w 1912672"/>
              <a:gd name="connsiteY255" fmla="*/ 3773189 h 3833160"/>
              <a:gd name="connsiteX256" fmla="*/ 819871 w 1912672"/>
              <a:gd name="connsiteY256" fmla="*/ 3791345 h 3833160"/>
              <a:gd name="connsiteX257" fmla="*/ 805085 w 1912672"/>
              <a:gd name="connsiteY257" fmla="*/ 3806242 h 3833160"/>
              <a:gd name="connsiteX258" fmla="*/ 790388 w 1912672"/>
              <a:gd name="connsiteY258" fmla="*/ 3819121 h 3833160"/>
              <a:gd name="connsiteX259" fmla="*/ 775016 w 1912672"/>
              <a:gd name="connsiteY259" fmla="*/ 3828711 h 3833160"/>
              <a:gd name="connsiteX260" fmla="*/ 761637 w 1912672"/>
              <a:gd name="connsiteY260" fmla="*/ 3833160 h 3833160"/>
              <a:gd name="connsiteX261" fmla="*/ 758567 w 1912672"/>
              <a:gd name="connsiteY261" fmla="*/ 3826878 h 3833160"/>
              <a:gd name="connsiteX262" fmla="*/ 805952 w 1912672"/>
              <a:gd name="connsiteY262" fmla="*/ 3777351 h 3833160"/>
              <a:gd name="connsiteX263" fmla="*/ 847525 w 1912672"/>
              <a:gd name="connsiteY263" fmla="*/ 3722733 h 3833160"/>
              <a:gd name="connsiteX264" fmla="*/ 882815 w 1912672"/>
              <a:gd name="connsiteY264" fmla="*/ 3664405 h 3833160"/>
              <a:gd name="connsiteX265" fmla="*/ 910683 w 1912672"/>
              <a:gd name="connsiteY265" fmla="*/ 3606761 h 3833160"/>
              <a:gd name="connsiteX266" fmla="*/ 933675 w 1912672"/>
              <a:gd name="connsiteY266" fmla="*/ 3550236 h 3833160"/>
              <a:gd name="connsiteX267" fmla="*/ 943120 w 1912672"/>
              <a:gd name="connsiteY267" fmla="*/ 3508495 h 3833160"/>
              <a:gd name="connsiteX268" fmla="*/ 946497 w 1912672"/>
              <a:gd name="connsiteY268" fmla="*/ 3509658 h 3833160"/>
              <a:gd name="connsiteX269" fmla="*/ 947522 w 1912672"/>
              <a:gd name="connsiteY269" fmla="*/ 3508759 h 3833160"/>
              <a:gd name="connsiteX270" fmla="*/ 947302 w 1912672"/>
              <a:gd name="connsiteY270" fmla="*/ 3506770 h 3833160"/>
              <a:gd name="connsiteX271" fmla="*/ 946709 w 1912672"/>
              <a:gd name="connsiteY271" fmla="*/ 3505350 h 3833160"/>
              <a:gd name="connsiteX272" fmla="*/ 945381 w 1912672"/>
              <a:gd name="connsiteY272" fmla="*/ 3502390 h 3833160"/>
              <a:gd name="connsiteX273" fmla="*/ 946879 w 1912672"/>
              <a:gd name="connsiteY273" fmla="*/ 3500109 h 3833160"/>
              <a:gd name="connsiteX274" fmla="*/ 946796 w 1912672"/>
              <a:gd name="connsiteY274" fmla="*/ 3498240 h 3833160"/>
              <a:gd name="connsiteX275" fmla="*/ 947228 w 1912672"/>
              <a:gd name="connsiteY275" fmla="*/ 3495922 h 3833160"/>
              <a:gd name="connsiteX276" fmla="*/ 946202 w 1912672"/>
              <a:gd name="connsiteY276" fmla="*/ 3496821 h 3833160"/>
              <a:gd name="connsiteX277" fmla="*/ 946796 w 1912672"/>
              <a:gd name="connsiteY277" fmla="*/ 3498240 h 3833160"/>
              <a:gd name="connsiteX278" fmla="*/ 943120 w 1912672"/>
              <a:gd name="connsiteY278" fmla="*/ 3508495 h 3833160"/>
              <a:gd name="connsiteX279" fmla="*/ 920055 w 1912672"/>
              <a:gd name="connsiteY279" fmla="*/ 3504456 h 3833160"/>
              <a:gd name="connsiteX280" fmla="*/ 891050 w 1912672"/>
              <a:gd name="connsiteY280" fmla="*/ 3506594 h 3833160"/>
              <a:gd name="connsiteX281" fmla="*/ 860172 w 1912672"/>
              <a:gd name="connsiteY281" fmla="*/ 3511582 h 3833160"/>
              <a:gd name="connsiteX282" fmla="*/ 826163 w 1912672"/>
              <a:gd name="connsiteY282" fmla="*/ 3521016 h 3833160"/>
              <a:gd name="connsiteX283" fmla="*/ 790835 w 1912672"/>
              <a:gd name="connsiteY283" fmla="*/ 3533785 h 3833160"/>
              <a:gd name="connsiteX284" fmla="*/ 755037 w 1912672"/>
              <a:gd name="connsiteY284" fmla="*/ 3547939 h 3833160"/>
              <a:gd name="connsiteX285" fmla="*/ 720010 w 1912672"/>
              <a:gd name="connsiteY285" fmla="*/ 3564567 h 3833160"/>
              <a:gd name="connsiteX286" fmla="*/ 686563 w 1912672"/>
              <a:gd name="connsiteY286" fmla="*/ 3580781 h 3833160"/>
              <a:gd name="connsiteX287" fmla="*/ 655247 w 1912672"/>
              <a:gd name="connsiteY287" fmla="*/ 3597068 h 3833160"/>
              <a:gd name="connsiteX288" fmla="*/ 687635 w 1912672"/>
              <a:gd name="connsiteY288" fmla="*/ 3566747 h 3833160"/>
              <a:gd name="connsiteX289" fmla="*/ 719332 w 1912672"/>
              <a:gd name="connsiteY289" fmla="*/ 3540910 h 3833160"/>
              <a:gd name="connsiteX290" fmla="*/ 753129 w 1912672"/>
              <a:gd name="connsiteY290" fmla="*/ 3520510 h 3833160"/>
              <a:gd name="connsiteX291" fmla="*/ 789139 w 1912672"/>
              <a:gd name="connsiteY291" fmla="*/ 3502048 h 3833160"/>
              <a:gd name="connsiteX292" fmla="*/ 826517 w 1912672"/>
              <a:gd name="connsiteY292" fmla="*/ 3487482 h 3833160"/>
              <a:gd name="connsiteX293" fmla="*/ 868462 w 1912672"/>
              <a:gd name="connsiteY293" fmla="*/ 3476916 h 3833160"/>
              <a:gd name="connsiteX294" fmla="*/ 962011 w 1912672"/>
              <a:gd name="connsiteY294" fmla="*/ 3455565 h 3833160"/>
              <a:gd name="connsiteX295" fmla="*/ 973820 w 1912672"/>
              <a:gd name="connsiteY295" fmla="*/ 3382651 h 3833160"/>
              <a:gd name="connsiteX296" fmla="*/ 979476 w 1912672"/>
              <a:gd name="connsiteY296" fmla="*/ 3310035 h 3833160"/>
              <a:gd name="connsiteX297" fmla="*/ 978970 w 1912672"/>
              <a:gd name="connsiteY297" fmla="*/ 3236513 h 3833160"/>
              <a:gd name="connsiteX298" fmla="*/ 972281 w 1912672"/>
              <a:gd name="connsiteY298" fmla="*/ 3163562 h 3833160"/>
              <a:gd name="connsiteX299" fmla="*/ 909718 w 1912672"/>
              <a:gd name="connsiteY299" fmla="*/ 2935624 h 3833160"/>
              <a:gd name="connsiteX300" fmla="*/ 900871 w 1912672"/>
              <a:gd name="connsiteY300" fmla="*/ 2934162 h 3833160"/>
              <a:gd name="connsiteX301" fmla="*/ 870406 w 1912672"/>
              <a:gd name="connsiteY301" fmla="*/ 2984139 h 3833160"/>
              <a:gd name="connsiteX302" fmla="*/ 833789 w 1912672"/>
              <a:gd name="connsiteY302" fmla="*/ 3034414 h 3833160"/>
              <a:gd name="connsiteX303" fmla="*/ 791581 w 1912672"/>
              <a:gd name="connsiteY303" fmla="*/ 3086679 h 3833160"/>
              <a:gd name="connsiteX304" fmla="*/ 743642 w 1912672"/>
              <a:gd name="connsiteY304" fmla="*/ 3135720 h 3833160"/>
              <a:gd name="connsiteX305" fmla="*/ 692759 w 1912672"/>
              <a:gd name="connsiteY305" fmla="*/ 3186373 h 3833160"/>
              <a:gd name="connsiteX306" fmla="*/ 637219 w 1912672"/>
              <a:gd name="connsiteY306" fmla="*/ 3235043 h 3833160"/>
              <a:gd name="connsiteX307" fmla="*/ 578815 w 1912672"/>
              <a:gd name="connsiteY307" fmla="*/ 3282100 h 3833160"/>
              <a:gd name="connsiteX308" fmla="*/ 518156 w 1912672"/>
              <a:gd name="connsiteY308" fmla="*/ 3326282 h 3833160"/>
              <a:gd name="connsiteX309" fmla="*/ 455177 w 1912672"/>
              <a:gd name="connsiteY309" fmla="*/ 3368134 h 3833160"/>
              <a:gd name="connsiteX310" fmla="*/ 393663 w 1912672"/>
              <a:gd name="connsiteY310" fmla="*/ 3407974 h 3833160"/>
              <a:gd name="connsiteX311" fmla="*/ 330228 w 1912672"/>
              <a:gd name="connsiteY311" fmla="*/ 3443435 h 3833160"/>
              <a:gd name="connsiteX312" fmla="*/ 267517 w 1912672"/>
              <a:gd name="connsiteY312" fmla="*/ 3474139 h 3833160"/>
              <a:gd name="connsiteX313" fmla="*/ 206814 w 1912672"/>
              <a:gd name="connsiteY313" fmla="*/ 3502111 h 3833160"/>
              <a:gd name="connsiteX314" fmla="*/ 148203 w 1912672"/>
              <a:gd name="connsiteY314" fmla="*/ 3524128 h 3833160"/>
              <a:gd name="connsiteX315" fmla="*/ 92246 w 1912672"/>
              <a:gd name="connsiteY315" fmla="*/ 3541882 h 3833160"/>
              <a:gd name="connsiteX316" fmla="*/ 37645 w 1912672"/>
              <a:gd name="connsiteY316" fmla="*/ 3552139 h 3833160"/>
              <a:gd name="connsiteX317" fmla="*/ 48200 w 1912672"/>
              <a:gd name="connsiteY317" fmla="*/ 3547012 h 3833160"/>
              <a:gd name="connsiteX318" fmla="*/ 54777 w 1912672"/>
              <a:gd name="connsiteY318" fmla="*/ 3543191 h 3833160"/>
              <a:gd name="connsiteX319" fmla="*/ 59610 w 1912672"/>
              <a:gd name="connsiteY319" fmla="*/ 3541137 h 3833160"/>
              <a:gd name="connsiteX320" fmla="*/ 61660 w 1912672"/>
              <a:gd name="connsiteY320" fmla="*/ 3539340 h 3833160"/>
              <a:gd name="connsiteX321" fmla="*/ 61441 w 1912672"/>
              <a:gd name="connsiteY321" fmla="*/ 3537351 h 3833160"/>
              <a:gd name="connsiteX322" fmla="*/ 62467 w 1912672"/>
              <a:gd name="connsiteY322" fmla="*/ 3536452 h 3833160"/>
              <a:gd name="connsiteX323" fmla="*/ 61359 w 1912672"/>
              <a:gd name="connsiteY323" fmla="*/ 3535481 h 3833160"/>
              <a:gd name="connsiteX324" fmla="*/ 62897 w 1912672"/>
              <a:gd name="connsiteY324" fmla="*/ 3534134 h 3833160"/>
              <a:gd name="connsiteX325" fmla="*/ 67081 w 1912672"/>
              <a:gd name="connsiteY325" fmla="*/ 3532408 h 3833160"/>
              <a:gd name="connsiteX326" fmla="*/ 72939 w 1912672"/>
              <a:gd name="connsiteY326" fmla="*/ 3529456 h 3833160"/>
              <a:gd name="connsiteX327" fmla="*/ 81778 w 1912672"/>
              <a:gd name="connsiteY327" fmla="*/ 3524622 h 3833160"/>
              <a:gd name="connsiteX328" fmla="*/ 95320 w 1912672"/>
              <a:gd name="connsiteY328" fmla="*/ 3518818 h 3833160"/>
              <a:gd name="connsiteX329" fmla="*/ 114932 w 1912672"/>
              <a:gd name="connsiteY329" fmla="*/ 3510846 h 3833160"/>
              <a:gd name="connsiteX330" fmla="*/ 137312 w 1912672"/>
              <a:gd name="connsiteY330" fmla="*/ 3500207 h 3833160"/>
              <a:gd name="connsiteX331" fmla="*/ 167862 w 1912672"/>
              <a:gd name="connsiteY331" fmla="*/ 3487744 h 3833160"/>
              <a:gd name="connsiteX332" fmla="*/ 204549 w 1912672"/>
              <a:gd name="connsiteY332" fmla="*/ 3472571 h 3833160"/>
              <a:gd name="connsiteX333" fmla="*/ 258382 w 1912672"/>
              <a:gd name="connsiteY333" fmla="*/ 3445767 h 3833160"/>
              <a:gd name="connsiteX334" fmla="*/ 311693 w 1912672"/>
              <a:gd name="connsiteY334" fmla="*/ 3413115 h 3833160"/>
              <a:gd name="connsiteX335" fmla="*/ 364540 w 1912672"/>
              <a:gd name="connsiteY335" fmla="*/ 3377961 h 3833160"/>
              <a:gd name="connsiteX336" fmla="*/ 422506 w 1912672"/>
              <a:gd name="connsiteY336" fmla="*/ 3342200 h 3833160"/>
              <a:gd name="connsiteX337" fmla="*/ 434347 w 1912672"/>
              <a:gd name="connsiteY337" fmla="*/ 3334006 h 3833160"/>
              <a:gd name="connsiteX338" fmla="*/ 451900 w 1912672"/>
              <a:gd name="connsiteY338" fmla="*/ 3321534 h 3833160"/>
              <a:gd name="connsiteX339" fmla="*/ 469893 w 1912672"/>
              <a:gd name="connsiteY339" fmla="*/ 3307950 h 3833160"/>
              <a:gd name="connsiteX340" fmla="*/ 489284 w 1912672"/>
              <a:gd name="connsiteY340" fmla="*/ 3292897 h 3833160"/>
              <a:gd name="connsiteX341" fmla="*/ 508083 w 1912672"/>
              <a:gd name="connsiteY341" fmla="*/ 3276424 h 3833160"/>
              <a:gd name="connsiteX342" fmla="*/ 522649 w 1912672"/>
              <a:gd name="connsiteY342" fmla="*/ 3259537 h 3833160"/>
              <a:gd name="connsiteX343" fmla="*/ 534440 w 1912672"/>
              <a:gd name="connsiteY343" fmla="*/ 3244112 h 3833160"/>
              <a:gd name="connsiteX344" fmla="*/ 539574 w 1912672"/>
              <a:gd name="connsiteY344" fmla="*/ 3230640 h 3833160"/>
              <a:gd name="connsiteX345" fmla="*/ 509849 w 1912672"/>
              <a:gd name="connsiteY345" fmla="*/ 3208187 h 3833160"/>
              <a:gd name="connsiteX346" fmla="*/ 474526 w 1912672"/>
              <a:gd name="connsiteY346" fmla="*/ 3191609 h 3833160"/>
              <a:gd name="connsiteX347" fmla="*/ 435493 w 1912672"/>
              <a:gd name="connsiteY347" fmla="*/ 3180466 h 3833160"/>
              <a:gd name="connsiteX348" fmla="*/ 390471 w 1912672"/>
              <a:gd name="connsiteY348" fmla="*/ 3173359 h 3833160"/>
              <a:gd name="connsiteX349" fmla="*/ 344894 w 1912672"/>
              <a:gd name="connsiteY349" fmla="*/ 3170859 h 3833160"/>
              <a:gd name="connsiteX350" fmla="*/ 295258 w 1912672"/>
              <a:gd name="connsiteY350" fmla="*/ 3172887 h 3833160"/>
              <a:gd name="connsiteX351" fmla="*/ 245329 w 1912672"/>
              <a:gd name="connsiteY351" fmla="*/ 3177354 h 3833160"/>
              <a:gd name="connsiteX352" fmla="*/ 195694 w 1912672"/>
              <a:gd name="connsiteY352" fmla="*/ 3184474 h 3833160"/>
              <a:gd name="connsiteX353" fmla="*/ 144902 w 1912672"/>
              <a:gd name="connsiteY353" fmla="*/ 3193577 h 3833160"/>
              <a:gd name="connsiteX354" fmla="*/ 95992 w 1912672"/>
              <a:gd name="connsiteY354" fmla="*/ 3206125 h 3833160"/>
              <a:gd name="connsiteX355" fmla="*/ 49213 w 1912672"/>
              <a:gd name="connsiteY355" fmla="*/ 3218744 h 3833160"/>
              <a:gd name="connsiteX356" fmla="*/ 6365 w 1912672"/>
              <a:gd name="connsiteY356" fmla="*/ 3233010 h 3833160"/>
              <a:gd name="connsiteX357" fmla="*/ 0 w 1912672"/>
              <a:gd name="connsiteY357" fmla="*/ 3227433 h 3833160"/>
              <a:gd name="connsiteX358" fmla="*/ 3076 w 1912672"/>
              <a:gd name="connsiteY358" fmla="*/ 3224737 h 3833160"/>
              <a:gd name="connsiteX359" fmla="*/ 43018 w 1912672"/>
              <a:gd name="connsiteY359" fmla="*/ 3207924 h 3833160"/>
              <a:gd name="connsiteX360" fmla="*/ 85231 w 1912672"/>
              <a:gd name="connsiteY360" fmla="*/ 3191304 h 3833160"/>
              <a:gd name="connsiteX361" fmla="*/ 127386 w 1912672"/>
              <a:gd name="connsiteY361" fmla="*/ 3176431 h 3833160"/>
              <a:gd name="connsiteX362" fmla="*/ 168655 w 1912672"/>
              <a:gd name="connsiteY362" fmla="*/ 3162578 h 3833160"/>
              <a:gd name="connsiteX363" fmla="*/ 209793 w 1912672"/>
              <a:gd name="connsiteY363" fmla="*/ 3149808 h 3833160"/>
              <a:gd name="connsiteX364" fmla="*/ 250713 w 1912672"/>
              <a:gd name="connsiteY364" fmla="*/ 3140141 h 3833160"/>
              <a:gd name="connsiteX365" fmla="*/ 291298 w 1912672"/>
              <a:gd name="connsiteY365" fmla="*/ 3131978 h 3833160"/>
              <a:gd name="connsiteX366" fmla="*/ 333154 w 1912672"/>
              <a:gd name="connsiteY366" fmla="*/ 3128523 h 3833160"/>
              <a:gd name="connsiteX367" fmla="*/ 375359 w 1912672"/>
              <a:gd name="connsiteY367" fmla="*/ 3125974 h 3833160"/>
              <a:gd name="connsiteX368" fmla="*/ 416751 w 1912672"/>
              <a:gd name="connsiteY368" fmla="*/ 3130200 h 3833160"/>
              <a:gd name="connsiteX369" fmla="*/ 459928 w 1912672"/>
              <a:gd name="connsiteY369" fmla="*/ 3138683 h 3833160"/>
              <a:gd name="connsiteX370" fmla="*/ 504268 w 1912672"/>
              <a:gd name="connsiteY370" fmla="*/ 3151481 h 3833160"/>
              <a:gd name="connsiteX371" fmla="*/ 546509 w 1912672"/>
              <a:gd name="connsiteY371" fmla="*/ 3169029 h 3833160"/>
              <a:gd name="connsiteX372" fmla="*/ 591005 w 1912672"/>
              <a:gd name="connsiteY372" fmla="*/ 3194544 h 3833160"/>
              <a:gd name="connsiteX373" fmla="*/ 643386 w 1912672"/>
              <a:gd name="connsiteY373" fmla="*/ 3146702 h 3833160"/>
              <a:gd name="connsiteX374" fmla="*/ 689192 w 1912672"/>
              <a:gd name="connsiteY374" fmla="*/ 3097589 h 3833160"/>
              <a:gd name="connsiteX375" fmla="*/ 728837 w 1912672"/>
              <a:gd name="connsiteY375" fmla="*/ 3047570 h 3833160"/>
              <a:gd name="connsiteX376" fmla="*/ 763151 w 1912672"/>
              <a:gd name="connsiteY376" fmla="*/ 2997373 h 3833160"/>
              <a:gd name="connsiteX377" fmla="*/ 792509 w 1912672"/>
              <a:gd name="connsiteY377" fmla="*/ 2946426 h 3833160"/>
              <a:gd name="connsiteX378" fmla="*/ 818742 w 1912672"/>
              <a:gd name="connsiteY378" fmla="*/ 2896035 h 3833160"/>
              <a:gd name="connsiteX379" fmla="*/ 840539 w 1912672"/>
              <a:gd name="connsiteY379" fmla="*/ 2845651 h 3833160"/>
              <a:gd name="connsiteX380" fmla="*/ 868659 w 1912672"/>
              <a:gd name="connsiteY380" fmla="*/ 2777611 h 3833160"/>
              <a:gd name="connsiteX381" fmla="*/ 886079 w 1912672"/>
              <a:gd name="connsiteY381" fmla="*/ 2678806 h 3833160"/>
              <a:gd name="connsiteX382" fmla="*/ 894665 w 1912672"/>
              <a:gd name="connsiteY382" fmla="*/ 2574247 h 3833160"/>
              <a:gd name="connsiteX383" fmla="*/ 910157 w 1912672"/>
              <a:gd name="connsiteY383" fmla="*/ 2532162 h 3833160"/>
              <a:gd name="connsiteX384" fmla="*/ 923410 w 1912672"/>
              <a:gd name="connsiteY384" fmla="*/ 2485372 h 3833160"/>
              <a:gd name="connsiteX385" fmla="*/ 935916 w 1912672"/>
              <a:gd name="connsiteY385" fmla="*/ 2433353 h 3833160"/>
              <a:gd name="connsiteX386" fmla="*/ 947488 w 1912672"/>
              <a:gd name="connsiteY386" fmla="*/ 2377937 h 3833160"/>
              <a:gd name="connsiteX387" fmla="*/ 956821 w 1912672"/>
              <a:gd name="connsiteY387" fmla="*/ 2318077 h 3833160"/>
              <a:gd name="connsiteX388" fmla="*/ 963914 w 1912672"/>
              <a:gd name="connsiteY388" fmla="*/ 2257171 h 3833160"/>
              <a:gd name="connsiteX389" fmla="*/ 970820 w 1912672"/>
              <a:gd name="connsiteY389" fmla="*/ 2193390 h 3833160"/>
              <a:gd name="connsiteX390" fmla="*/ 975486 w 1912672"/>
              <a:gd name="connsiteY390" fmla="*/ 2128825 h 3833160"/>
              <a:gd name="connsiteX391" fmla="*/ 979406 w 1912672"/>
              <a:gd name="connsiteY391" fmla="*/ 2061646 h 3833160"/>
              <a:gd name="connsiteX392" fmla="*/ 979406 w 1912672"/>
              <a:gd name="connsiteY392" fmla="*/ 1995512 h 3833160"/>
              <a:gd name="connsiteX393" fmla="*/ 979406 w 1912672"/>
              <a:gd name="connsiteY393" fmla="*/ 1930162 h 3833160"/>
              <a:gd name="connsiteX394" fmla="*/ 975486 w 1912672"/>
              <a:gd name="connsiteY394" fmla="*/ 1864552 h 3833160"/>
              <a:gd name="connsiteX395" fmla="*/ 970073 w 1912672"/>
              <a:gd name="connsiteY395" fmla="*/ 1801555 h 3833160"/>
              <a:gd name="connsiteX396" fmla="*/ 963167 w 1912672"/>
              <a:gd name="connsiteY396" fmla="*/ 1740126 h 3833160"/>
              <a:gd name="connsiteX397" fmla="*/ 952901 w 1912672"/>
              <a:gd name="connsiteY397" fmla="*/ 1680789 h 3833160"/>
              <a:gd name="connsiteX398" fmla="*/ 938902 w 1912672"/>
              <a:gd name="connsiteY398" fmla="*/ 1625634 h 3833160"/>
              <a:gd name="connsiteX399" fmla="*/ 923410 w 1912672"/>
              <a:gd name="connsiteY399" fmla="*/ 1573354 h 3833160"/>
              <a:gd name="connsiteX400" fmla="*/ 904744 w 1912672"/>
              <a:gd name="connsiteY400" fmla="*/ 1526564 h 3833160"/>
              <a:gd name="connsiteX401" fmla="*/ 883839 w 1912672"/>
              <a:gd name="connsiteY401" fmla="*/ 1485263 h 3833160"/>
              <a:gd name="connsiteX402" fmla="*/ 859574 w 1912672"/>
              <a:gd name="connsiteY402" fmla="*/ 1448667 h 3833160"/>
              <a:gd name="connsiteX403" fmla="*/ 832510 w 1912672"/>
              <a:gd name="connsiteY403" fmla="*/ 1419129 h 3833160"/>
              <a:gd name="connsiteX404" fmla="*/ 801338 w 1912672"/>
              <a:gd name="connsiteY404" fmla="*/ 1396649 h 3833160"/>
              <a:gd name="connsiteX405" fmla="*/ 774834 w 1912672"/>
              <a:gd name="connsiteY405" fmla="*/ 1383318 h 3833160"/>
              <a:gd name="connsiteX406" fmla="*/ 745342 w 1912672"/>
              <a:gd name="connsiteY406" fmla="*/ 1377829 h 3833160"/>
              <a:gd name="connsiteX407" fmla="*/ 714918 w 1912672"/>
              <a:gd name="connsiteY407" fmla="*/ 1377829 h 3833160"/>
              <a:gd name="connsiteX408" fmla="*/ 683187 w 1912672"/>
              <a:gd name="connsiteY408" fmla="*/ 1381750 h 3833160"/>
              <a:gd name="connsiteX409" fmla="*/ 652016 w 1912672"/>
              <a:gd name="connsiteY409" fmla="*/ 1388023 h 3833160"/>
              <a:gd name="connsiteX410" fmla="*/ 620845 w 1912672"/>
              <a:gd name="connsiteY410" fmla="*/ 1396649 h 3833160"/>
              <a:gd name="connsiteX411" fmla="*/ 589860 w 1912672"/>
              <a:gd name="connsiteY411" fmla="*/ 1403446 h 3833160"/>
              <a:gd name="connsiteX412" fmla="*/ 559436 w 1912672"/>
              <a:gd name="connsiteY412" fmla="*/ 1410503 h 3833160"/>
              <a:gd name="connsiteX413" fmla="*/ 531438 w 1912672"/>
              <a:gd name="connsiteY413" fmla="*/ 1414424 h 3833160"/>
              <a:gd name="connsiteX414" fmla="*/ 467602 w 1912672"/>
              <a:gd name="connsiteY414" fmla="*/ 1417561 h 3833160"/>
              <a:gd name="connsiteX415" fmla="*/ 405447 w 1912672"/>
              <a:gd name="connsiteY415" fmla="*/ 1414424 h 3833160"/>
              <a:gd name="connsiteX416" fmla="*/ 347958 w 1912672"/>
              <a:gd name="connsiteY416" fmla="*/ 1407367 h 3833160"/>
              <a:gd name="connsiteX417" fmla="*/ 292708 w 1912672"/>
              <a:gd name="connsiteY417" fmla="*/ 1397433 h 3833160"/>
              <a:gd name="connsiteX418" fmla="*/ 238952 w 1912672"/>
              <a:gd name="connsiteY418" fmla="*/ 1384886 h 3833160"/>
              <a:gd name="connsiteX419" fmla="*/ 187622 w 1912672"/>
              <a:gd name="connsiteY419" fmla="*/ 1372339 h 3833160"/>
              <a:gd name="connsiteX420" fmla="*/ 139466 w 1912672"/>
              <a:gd name="connsiteY420" fmla="*/ 1358485 h 3833160"/>
              <a:gd name="connsiteX421" fmla="*/ 142639 w 1912672"/>
              <a:gd name="connsiteY421" fmla="*/ 1342801 h 3833160"/>
              <a:gd name="connsiteX422" fmla="*/ 208714 w 1912672"/>
              <a:gd name="connsiteY422" fmla="*/ 1352212 h 3833160"/>
              <a:gd name="connsiteX423" fmla="*/ 274043 w 1912672"/>
              <a:gd name="connsiteY423" fmla="*/ 1358485 h 3833160"/>
              <a:gd name="connsiteX424" fmla="*/ 337878 w 1912672"/>
              <a:gd name="connsiteY424" fmla="*/ 1360838 h 3833160"/>
              <a:gd name="connsiteX425" fmla="*/ 400034 w 1912672"/>
              <a:gd name="connsiteY425" fmla="*/ 1358485 h 3833160"/>
              <a:gd name="connsiteX426" fmla="*/ 460696 w 1912672"/>
              <a:gd name="connsiteY426" fmla="*/ 1349859 h 3833160"/>
              <a:gd name="connsiteX427" fmla="*/ 519865 w 1912672"/>
              <a:gd name="connsiteY427" fmla="*/ 1336528 h 3833160"/>
              <a:gd name="connsiteX428" fmla="*/ 576608 w 1912672"/>
              <a:gd name="connsiteY428" fmla="*/ 1318753 h 3833160"/>
              <a:gd name="connsiteX429" fmla="*/ 630177 w 1912672"/>
              <a:gd name="connsiteY429" fmla="*/ 1292874 h 3833160"/>
              <a:gd name="connsiteX430" fmla="*/ 699426 w 1912672"/>
              <a:gd name="connsiteY430" fmla="*/ 1258631 h 3833160"/>
              <a:gd name="connsiteX431" fmla="*/ 572688 w 1912672"/>
              <a:gd name="connsiteY431" fmla="*/ 1147276 h 3833160"/>
              <a:gd name="connsiteX432" fmla="*/ 459203 w 1912672"/>
              <a:gd name="connsiteY432" fmla="*/ 1022589 h 3833160"/>
              <a:gd name="connsiteX433" fmla="*/ 396861 w 1912672"/>
              <a:gd name="connsiteY433" fmla="*/ 1029647 h 3833160"/>
              <a:gd name="connsiteX434" fmla="*/ 336198 w 1912672"/>
              <a:gd name="connsiteY434" fmla="*/ 1029647 h 3833160"/>
              <a:gd name="connsiteX435" fmla="*/ 280949 w 1912672"/>
              <a:gd name="connsiteY435" fmla="*/ 1022589 h 3833160"/>
              <a:gd name="connsiteX436" fmla="*/ 228873 w 1912672"/>
              <a:gd name="connsiteY436" fmla="*/ 1007951 h 3833160"/>
              <a:gd name="connsiteX437" fmla="*/ 180716 w 1912672"/>
              <a:gd name="connsiteY437" fmla="*/ 986777 h 3833160"/>
              <a:gd name="connsiteX438" fmla="*/ 138719 w 1912672"/>
              <a:gd name="connsiteY438" fmla="*/ 960376 h 3833160"/>
              <a:gd name="connsiteX439" fmla="*/ 101389 w 1912672"/>
              <a:gd name="connsiteY439" fmla="*/ 927701 h 3833160"/>
              <a:gd name="connsiteX440" fmla="*/ 70218 w 1912672"/>
              <a:gd name="connsiteY440" fmla="*/ 889537 h 3833160"/>
              <a:gd name="connsiteX441" fmla="*/ 46139 w 1912672"/>
              <a:gd name="connsiteY441" fmla="*/ 848236 h 3833160"/>
              <a:gd name="connsiteX442" fmla="*/ 49312 w 1912672"/>
              <a:gd name="connsiteY442" fmla="*/ 841179 h 3833160"/>
              <a:gd name="connsiteX443" fmla="*/ 59392 w 1912672"/>
              <a:gd name="connsiteY443" fmla="*/ 848236 h 3833160"/>
              <a:gd name="connsiteX444" fmla="*/ 71897 w 1912672"/>
              <a:gd name="connsiteY444" fmla="*/ 875422 h 3833160"/>
              <a:gd name="connsiteX445" fmla="*/ 92056 w 1912672"/>
              <a:gd name="connsiteY445" fmla="*/ 898948 h 3833160"/>
              <a:gd name="connsiteX446" fmla="*/ 116881 w 1912672"/>
              <a:gd name="connsiteY446" fmla="*/ 922212 h 3833160"/>
              <a:gd name="connsiteX447" fmla="*/ 146559 w 1912672"/>
              <a:gd name="connsiteY447" fmla="*/ 940248 h 3833160"/>
              <a:gd name="connsiteX448" fmla="*/ 180716 w 1912672"/>
              <a:gd name="connsiteY448" fmla="*/ 955671 h 3833160"/>
              <a:gd name="connsiteX449" fmla="*/ 216554 w 1912672"/>
              <a:gd name="connsiteY449" fmla="*/ 967434 h 3833160"/>
              <a:gd name="connsiteX450" fmla="*/ 254631 w 1912672"/>
              <a:gd name="connsiteY450" fmla="*/ 974492 h 3833160"/>
              <a:gd name="connsiteX451" fmla="*/ 294201 w 1912672"/>
              <a:gd name="connsiteY451" fmla="*/ 976844 h 3833160"/>
              <a:gd name="connsiteX452" fmla="*/ 332279 w 1912672"/>
              <a:gd name="connsiteY452" fmla="*/ 976060 h 3833160"/>
              <a:gd name="connsiteX453" fmla="*/ 353371 w 1912672"/>
              <a:gd name="connsiteY453" fmla="*/ 972923 h 3833160"/>
              <a:gd name="connsiteX454" fmla="*/ 372036 w 1912672"/>
              <a:gd name="connsiteY454" fmla="*/ 972923 h 3833160"/>
              <a:gd name="connsiteX455" fmla="*/ 388275 w 1912672"/>
              <a:gd name="connsiteY455" fmla="*/ 969786 h 3833160"/>
              <a:gd name="connsiteX456" fmla="*/ 403954 w 1912672"/>
              <a:gd name="connsiteY456" fmla="*/ 965865 h 3833160"/>
              <a:gd name="connsiteX457" fmla="*/ 417206 w 1912672"/>
              <a:gd name="connsiteY457" fmla="*/ 957239 h 3833160"/>
              <a:gd name="connsiteX458" fmla="*/ 379875 w 1912672"/>
              <a:gd name="connsiteY458" fmla="*/ 886400 h 3833160"/>
              <a:gd name="connsiteX459" fmla="*/ 347958 w 1912672"/>
              <a:gd name="connsiteY459" fmla="*/ 817130 h 3833160"/>
              <a:gd name="connsiteX460" fmla="*/ 317533 w 1912672"/>
              <a:gd name="connsiteY460" fmla="*/ 744723 h 3833160"/>
              <a:gd name="connsiteX461" fmla="*/ 291215 w 1912672"/>
              <a:gd name="connsiteY461" fmla="*/ 669963 h 3833160"/>
              <a:gd name="connsiteX462" fmla="*/ 265457 w 1912672"/>
              <a:gd name="connsiteY462" fmla="*/ 588930 h 3833160"/>
              <a:gd name="connsiteX463" fmla="*/ 241379 w 1912672"/>
              <a:gd name="connsiteY463" fmla="*/ 501623 h 3833160"/>
              <a:gd name="connsiteX464" fmla="*/ 238952 w 1912672"/>
              <a:gd name="connsiteY464" fmla="*/ 485939 h 3833160"/>
              <a:gd name="connsiteX465" fmla="*/ 232793 w 1912672"/>
              <a:gd name="connsiteY465" fmla="*/ 464243 h 3833160"/>
              <a:gd name="connsiteX466" fmla="*/ 228873 w 1912672"/>
              <a:gd name="connsiteY466" fmla="*/ 440194 h 3833160"/>
              <a:gd name="connsiteX467" fmla="*/ 223460 w 1912672"/>
              <a:gd name="connsiteY467" fmla="*/ 415884 h 3833160"/>
              <a:gd name="connsiteX468" fmla="*/ 218794 w 1912672"/>
              <a:gd name="connsiteY468" fmla="*/ 389483 h 3833160"/>
              <a:gd name="connsiteX469" fmla="*/ 217300 w 1912672"/>
              <a:gd name="connsiteY469" fmla="*/ 365173 h 3833160"/>
              <a:gd name="connsiteX470" fmla="*/ 217300 w 1912672"/>
              <a:gd name="connsiteY470" fmla="*/ 342693 h 3833160"/>
              <a:gd name="connsiteX471" fmla="*/ 220287 w 1912672"/>
              <a:gd name="connsiteY471" fmla="*/ 322565 h 3833160"/>
              <a:gd name="connsiteX472" fmla="*/ 225886 w 1912672"/>
              <a:gd name="connsiteY472" fmla="*/ 308450 h 3833160"/>
              <a:gd name="connsiteX473" fmla="*/ 232793 w 1912672"/>
              <a:gd name="connsiteY473" fmla="*/ 311586 h 3833160"/>
              <a:gd name="connsiteX474" fmla="*/ 238952 w 1912672"/>
              <a:gd name="connsiteY474" fmla="*/ 391051 h 3833160"/>
              <a:gd name="connsiteX475" fmla="*/ 252951 w 1912672"/>
              <a:gd name="connsiteY475" fmla="*/ 470516 h 3833160"/>
              <a:gd name="connsiteX476" fmla="*/ 274043 w 1912672"/>
              <a:gd name="connsiteY476" fmla="*/ 548413 h 3833160"/>
              <a:gd name="connsiteX477" fmla="*/ 299614 w 1912672"/>
              <a:gd name="connsiteY477" fmla="*/ 620036 h 3833160"/>
              <a:gd name="connsiteX478" fmla="*/ 327612 w 1912672"/>
              <a:gd name="connsiteY478" fmla="*/ 686954 h 3833160"/>
              <a:gd name="connsiteX479" fmla="*/ 353371 w 1912672"/>
              <a:gd name="connsiteY479" fmla="*/ 730607 h 3833160"/>
              <a:gd name="connsiteX480" fmla="*/ 350197 w 1912672"/>
              <a:gd name="connsiteY480" fmla="*/ 732176 h 3833160"/>
              <a:gd name="connsiteX481" fmla="*/ 350197 w 1912672"/>
              <a:gd name="connsiteY481" fmla="*/ 733744 h 3833160"/>
              <a:gd name="connsiteX482" fmla="*/ 351877 w 1912672"/>
              <a:gd name="connsiteY482" fmla="*/ 735313 h 3833160"/>
              <a:gd name="connsiteX483" fmla="*/ 353371 w 1912672"/>
              <a:gd name="connsiteY483" fmla="*/ 736097 h 3833160"/>
              <a:gd name="connsiteX484" fmla="*/ 356544 w 1912672"/>
              <a:gd name="connsiteY484" fmla="*/ 737665 h 3833160"/>
              <a:gd name="connsiteX485" fmla="*/ 357290 w 1912672"/>
              <a:gd name="connsiteY485" fmla="*/ 740802 h 3833160"/>
              <a:gd name="connsiteX486" fmla="*/ 358784 w 1912672"/>
              <a:gd name="connsiteY486" fmla="*/ 742370 h 3833160"/>
              <a:gd name="connsiteX487" fmla="*/ 360277 w 1912672"/>
              <a:gd name="connsiteY487" fmla="*/ 744723 h 3833160"/>
              <a:gd name="connsiteX488" fmla="*/ 360277 w 1912672"/>
              <a:gd name="connsiteY488" fmla="*/ 743154 h 3833160"/>
              <a:gd name="connsiteX489" fmla="*/ 358784 w 1912672"/>
              <a:gd name="connsiteY489" fmla="*/ 742370 h 3833160"/>
              <a:gd name="connsiteX490" fmla="*/ 353371 w 1912672"/>
              <a:gd name="connsiteY490" fmla="*/ 730607 h 3833160"/>
              <a:gd name="connsiteX491" fmla="*/ 372036 w 1912672"/>
              <a:gd name="connsiteY491" fmla="*/ 716492 h 3833160"/>
              <a:gd name="connsiteX492" fmla="*/ 389955 w 1912672"/>
              <a:gd name="connsiteY492" fmla="*/ 692443 h 3833160"/>
              <a:gd name="connsiteX493" fmla="*/ 406940 w 1912672"/>
              <a:gd name="connsiteY493" fmla="*/ 664474 h 3833160"/>
              <a:gd name="connsiteX494" fmla="*/ 422619 w 1912672"/>
              <a:gd name="connsiteY494" fmla="*/ 630231 h 3833160"/>
              <a:gd name="connsiteX495" fmla="*/ 436618 w 1912672"/>
              <a:gd name="connsiteY495" fmla="*/ 592066 h 3833160"/>
              <a:gd name="connsiteX496" fmla="*/ 449870 w 1912672"/>
              <a:gd name="connsiteY496" fmla="*/ 552334 h 3833160"/>
              <a:gd name="connsiteX497" fmla="*/ 460696 w 1912672"/>
              <a:gd name="connsiteY497" fmla="*/ 511033 h 3833160"/>
              <a:gd name="connsiteX498" fmla="*/ 470776 w 1912672"/>
              <a:gd name="connsiteY498" fmla="*/ 471301 h 3833160"/>
              <a:gd name="connsiteX499" fmla="*/ 479362 w 1912672"/>
              <a:gd name="connsiteY499" fmla="*/ 433136 h 3833160"/>
              <a:gd name="connsiteX500" fmla="*/ 480855 w 1912672"/>
              <a:gd name="connsiteY500" fmla="*/ 484370 h 3833160"/>
              <a:gd name="connsiteX501" fmla="*/ 479362 w 1912672"/>
              <a:gd name="connsiteY501" fmla="*/ 531161 h 3833160"/>
              <a:gd name="connsiteX502" fmla="*/ 472269 w 1912672"/>
              <a:gd name="connsiteY502" fmla="*/ 574814 h 3833160"/>
              <a:gd name="connsiteX503" fmla="*/ 462189 w 1912672"/>
              <a:gd name="connsiteY503" fmla="*/ 618468 h 3833160"/>
              <a:gd name="connsiteX504" fmla="*/ 448190 w 1912672"/>
              <a:gd name="connsiteY504" fmla="*/ 659769 h 3833160"/>
              <a:gd name="connsiteX505" fmla="*/ 428032 w 1912672"/>
              <a:gd name="connsiteY505" fmla="*/ 701069 h 3833160"/>
              <a:gd name="connsiteX506" fmla="*/ 381369 w 1912672"/>
              <a:gd name="connsiteY506" fmla="*/ 791252 h 3833160"/>
              <a:gd name="connsiteX507" fmla="*/ 429525 w 1912672"/>
              <a:gd name="connsiteY507" fmla="*/ 863920 h 3833160"/>
              <a:gd name="connsiteX508" fmla="*/ 481601 w 1912672"/>
              <a:gd name="connsiteY508" fmla="*/ 931622 h 3833160"/>
              <a:gd name="connsiteX509" fmla="*/ 538531 w 1912672"/>
              <a:gd name="connsiteY509" fmla="*/ 995403 h 3833160"/>
              <a:gd name="connsiteX510" fmla="*/ 599193 w 1912672"/>
              <a:gd name="connsiteY510" fmla="*/ 1053957 h 3833160"/>
              <a:gd name="connsiteX511" fmla="*/ 816831 w 1912672"/>
              <a:gd name="connsiteY511" fmla="*/ 1205045 h 3833160"/>
              <a:gd name="connsiteX512" fmla="*/ 823924 w 1912672"/>
              <a:gd name="connsiteY512" fmla="*/ 1199555 h 3833160"/>
              <a:gd name="connsiteX513" fmla="*/ 806005 w 1912672"/>
              <a:gd name="connsiteY513" fmla="*/ 1132637 h 3833160"/>
              <a:gd name="connsiteX514" fmla="*/ 792006 w 1912672"/>
              <a:gd name="connsiteY514" fmla="*/ 1060753 h 3833160"/>
              <a:gd name="connsiteX515" fmla="*/ 780247 w 1912672"/>
              <a:gd name="connsiteY515" fmla="*/ 982856 h 3833160"/>
              <a:gd name="connsiteX516" fmla="*/ 774834 w 1912672"/>
              <a:gd name="connsiteY516" fmla="*/ 903391 h 3833160"/>
              <a:gd name="connsiteX517" fmla="*/ 770167 w 1912672"/>
              <a:gd name="connsiteY517" fmla="*/ 820267 h 3833160"/>
              <a:gd name="connsiteX518" fmla="*/ 770167 w 1912672"/>
              <a:gd name="connsiteY518" fmla="*/ 735313 h 3833160"/>
              <a:gd name="connsiteX519" fmla="*/ 773340 w 1912672"/>
              <a:gd name="connsiteY519" fmla="*/ 649574 h 3833160"/>
              <a:gd name="connsiteX520" fmla="*/ 780247 w 1912672"/>
              <a:gd name="connsiteY520" fmla="*/ 564620 h 3833160"/>
              <a:gd name="connsiteX521" fmla="*/ 790513 w 1912672"/>
              <a:gd name="connsiteY521" fmla="*/ 479927 h 3833160"/>
              <a:gd name="connsiteX522" fmla="*/ 801338 w 1912672"/>
              <a:gd name="connsiteY522" fmla="*/ 398109 h 3833160"/>
              <a:gd name="connsiteX523" fmla="*/ 816831 w 1912672"/>
              <a:gd name="connsiteY523" fmla="*/ 318644 h 3833160"/>
              <a:gd name="connsiteX524" fmla="*/ 835496 w 1912672"/>
              <a:gd name="connsiteY524" fmla="*/ 243884 h 3833160"/>
              <a:gd name="connsiteX525" fmla="*/ 854908 w 1912672"/>
              <a:gd name="connsiteY525" fmla="*/ 173046 h 3833160"/>
              <a:gd name="connsiteX526" fmla="*/ 877493 w 1912672"/>
              <a:gd name="connsiteY526" fmla="*/ 109003 h 3833160"/>
              <a:gd name="connsiteX527" fmla="*/ 901571 w 1912672"/>
              <a:gd name="connsiteY527" fmla="*/ 50711 h 3833160"/>
              <a:gd name="connsiteX528" fmla="*/ 930503 w 1912672"/>
              <a:gd name="connsiteY528" fmla="*/ 0 h 3833160"/>
              <a:gd name="connsiteX0" fmla="*/ 930503 w 1912672"/>
              <a:gd name="connsiteY0" fmla="*/ 0 h 3833160"/>
              <a:gd name="connsiteX1" fmla="*/ 927329 w 1912672"/>
              <a:gd name="connsiteY1" fmla="*/ 12547 h 3833160"/>
              <a:gd name="connsiteX2" fmla="*/ 925836 w 1912672"/>
              <a:gd name="connsiteY2" fmla="*/ 20912 h 3833160"/>
              <a:gd name="connsiteX3" fmla="*/ 924156 w 1912672"/>
              <a:gd name="connsiteY3" fmla="*/ 26401 h 3833160"/>
              <a:gd name="connsiteX4" fmla="*/ 924156 w 1912672"/>
              <a:gd name="connsiteY4" fmla="*/ 29538 h 3833160"/>
              <a:gd name="connsiteX5" fmla="*/ 925836 w 1912672"/>
              <a:gd name="connsiteY5" fmla="*/ 31106 h 3833160"/>
              <a:gd name="connsiteX6" fmla="*/ 925836 w 1912672"/>
              <a:gd name="connsiteY6" fmla="*/ 32675 h 3833160"/>
              <a:gd name="connsiteX7" fmla="*/ 927329 w 1912672"/>
              <a:gd name="connsiteY7" fmla="*/ 32675 h 3833160"/>
              <a:gd name="connsiteX8" fmla="*/ 927329 w 1912672"/>
              <a:gd name="connsiteY8" fmla="*/ 35027 h 3833160"/>
              <a:gd name="connsiteX9" fmla="*/ 925836 w 1912672"/>
              <a:gd name="connsiteY9" fmla="*/ 39733 h 3833160"/>
              <a:gd name="connsiteX10" fmla="*/ 924156 w 1912672"/>
              <a:gd name="connsiteY10" fmla="*/ 46790 h 3833160"/>
              <a:gd name="connsiteX11" fmla="*/ 921917 w 1912672"/>
              <a:gd name="connsiteY11" fmla="*/ 57769 h 3833160"/>
              <a:gd name="connsiteX12" fmla="*/ 917250 w 1912672"/>
              <a:gd name="connsiteY12" fmla="*/ 73192 h 3833160"/>
              <a:gd name="connsiteX13" fmla="*/ 910157 w 1912672"/>
              <a:gd name="connsiteY13" fmla="*/ 95149 h 3833160"/>
              <a:gd name="connsiteX14" fmla="*/ 903251 w 1912672"/>
              <a:gd name="connsiteY14" fmla="*/ 121550 h 3833160"/>
              <a:gd name="connsiteX15" fmla="*/ 892239 w 1912672"/>
              <a:gd name="connsiteY15" fmla="*/ 155793 h 3833160"/>
              <a:gd name="connsiteX16" fmla="*/ 879173 w 1912672"/>
              <a:gd name="connsiteY16" fmla="*/ 197094 h 3833160"/>
              <a:gd name="connsiteX17" fmla="*/ 863494 w 1912672"/>
              <a:gd name="connsiteY17" fmla="*/ 261659 h 3833160"/>
              <a:gd name="connsiteX18" fmla="*/ 852668 w 1912672"/>
              <a:gd name="connsiteY18" fmla="*/ 330930 h 3833160"/>
              <a:gd name="connsiteX19" fmla="*/ 844082 w 1912672"/>
              <a:gd name="connsiteY19" fmla="*/ 402030 h 3833160"/>
              <a:gd name="connsiteX20" fmla="*/ 832510 w 1912672"/>
              <a:gd name="connsiteY20" fmla="*/ 477574 h 3833160"/>
              <a:gd name="connsiteX21" fmla="*/ 830830 w 1912672"/>
              <a:gd name="connsiteY21" fmla="*/ 493781 h 3833160"/>
              <a:gd name="connsiteX22" fmla="*/ 828590 w 1912672"/>
              <a:gd name="connsiteY22" fmla="*/ 518091 h 3833160"/>
              <a:gd name="connsiteX23" fmla="*/ 826910 w 1912672"/>
              <a:gd name="connsiteY23" fmla="*/ 543708 h 3833160"/>
              <a:gd name="connsiteX24" fmla="*/ 825417 w 1912672"/>
              <a:gd name="connsiteY24" fmla="*/ 571677 h 3833160"/>
              <a:gd name="connsiteX25" fmla="*/ 825417 w 1912672"/>
              <a:gd name="connsiteY25" fmla="*/ 600431 h 3833160"/>
              <a:gd name="connsiteX26" fmla="*/ 828590 w 1912672"/>
              <a:gd name="connsiteY26" fmla="*/ 626310 h 3833160"/>
              <a:gd name="connsiteX27" fmla="*/ 832510 w 1912672"/>
              <a:gd name="connsiteY27" fmla="*/ 648790 h 3833160"/>
              <a:gd name="connsiteX28" fmla="*/ 839416 w 1912672"/>
              <a:gd name="connsiteY28" fmla="*/ 664474 h 3833160"/>
              <a:gd name="connsiteX29" fmla="*/ 876746 w 1912672"/>
              <a:gd name="connsiteY29" fmla="*/ 661337 h 3833160"/>
              <a:gd name="connsiteX30" fmla="*/ 913330 w 1912672"/>
              <a:gd name="connsiteY30" fmla="*/ 648790 h 3833160"/>
              <a:gd name="connsiteX31" fmla="*/ 948235 w 1912672"/>
              <a:gd name="connsiteY31" fmla="*/ 628662 h 3833160"/>
              <a:gd name="connsiteX32" fmla="*/ 984072 w 1912672"/>
              <a:gd name="connsiteY32" fmla="*/ 600431 h 3833160"/>
              <a:gd name="connsiteX33" fmla="*/ 1016736 w 1912672"/>
              <a:gd name="connsiteY33" fmla="*/ 567756 h 3833160"/>
              <a:gd name="connsiteX34" fmla="*/ 1048654 w 1912672"/>
              <a:gd name="connsiteY34" fmla="*/ 528024 h 3833160"/>
              <a:gd name="connsiteX35" fmla="*/ 1078892 w 1912672"/>
              <a:gd name="connsiteY35" fmla="*/ 485939 h 3833160"/>
              <a:gd name="connsiteX36" fmla="*/ 1106890 w 1912672"/>
              <a:gd name="connsiteY36" fmla="*/ 441763 h 3833160"/>
              <a:gd name="connsiteX37" fmla="*/ 1134141 w 1912672"/>
              <a:gd name="connsiteY37" fmla="*/ 394972 h 3833160"/>
              <a:gd name="connsiteX38" fmla="*/ 1157473 w 1912672"/>
              <a:gd name="connsiteY38" fmla="*/ 346614 h 3833160"/>
              <a:gd name="connsiteX39" fmla="*/ 1179311 w 1912672"/>
              <a:gd name="connsiteY39" fmla="*/ 299824 h 3833160"/>
              <a:gd name="connsiteX40" fmla="*/ 1197230 w 1912672"/>
              <a:gd name="connsiteY40" fmla="*/ 254602 h 3833160"/>
              <a:gd name="connsiteX41" fmla="*/ 1205816 w 1912672"/>
              <a:gd name="connsiteY41" fmla="*/ 254602 h 3833160"/>
              <a:gd name="connsiteX42" fmla="*/ 1205816 w 1912672"/>
              <a:gd name="connsiteY42" fmla="*/ 259307 h 3833160"/>
              <a:gd name="connsiteX43" fmla="*/ 1191817 w 1912672"/>
              <a:gd name="connsiteY43" fmla="*/ 304529 h 3833160"/>
              <a:gd name="connsiteX44" fmla="*/ 1176138 w 1912672"/>
              <a:gd name="connsiteY44" fmla="*/ 351319 h 3833160"/>
              <a:gd name="connsiteX45" fmla="*/ 1159153 w 1912672"/>
              <a:gd name="connsiteY45" fmla="*/ 396541 h 3833160"/>
              <a:gd name="connsiteX46" fmla="*/ 1141981 w 1912672"/>
              <a:gd name="connsiteY46" fmla="*/ 440194 h 3833160"/>
              <a:gd name="connsiteX47" fmla="*/ 1124062 w 1912672"/>
              <a:gd name="connsiteY47" fmla="*/ 482802 h 3833160"/>
              <a:gd name="connsiteX48" fmla="*/ 1103903 w 1912672"/>
              <a:gd name="connsiteY48" fmla="*/ 522535 h 3833160"/>
              <a:gd name="connsiteX49" fmla="*/ 1082812 w 1912672"/>
              <a:gd name="connsiteY49" fmla="*/ 560699 h 3833160"/>
              <a:gd name="connsiteX50" fmla="*/ 1057240 w 1912672"/>
              <a:gd name="connsiteY50" fmla="*/ 595726 h 3833160"/>
              <a:gd name="connsiteX51" fmla="*/ 1030735 w 1912672"/>
              <a:gd name="connsiteY51" fmla="*/ 630231 h 3833160"/>
              <a:gd name="connsiteX52" fmla="*/ 999564 w 1912672"/>
              <a:gd name="connsiteY52" fmla="*/ 658200 h 3833160"/>
              <a:gd name="connsiteX53" fmla="*/ 963914 w 1912672"/>
              <a:gd name="connsiteY53" fmla="*/ 683817 h 3833160"/>
              <a:gd name="connsiteX54" fmla="*/ 924156 w 1912672"/>
              <a:gd name="connsiteY54" fmla="*/ 706559 h 3833160"/>
              <a:gd name="connsiteX55" fmla="*/ 882159 w 1912672"/>
              <a:gd name="connsiteY55" fmla="*/ 723550 h 3833160"/>
              <a:gd name="connsiteX56" fmla="*/ 832510 w 1912672"/>
              <a:gd name="connsiteY56" fmla="*/ 735313 h 3833160"/>
              <a:gd name="connsiteX57" fmla="*/ 834003 w 1912672"/>
              <a:gd name="connsiteY57" fmla="*/ 817130 h 3833160"/>
              <a:gd name="connsiteX58" fmla="*/ 840909 w 1912672"/>
              <a:gd name="connsiteY58" fmla="*/ 895027 h 3833160"/>
              <a:gd name="connsiteX59" fmla="*/ 852668 w 1912672"/>
              <a:gd name="connsiteY59" fmla="*/ 969002 h 3833160"/>
              <a:gd name="connsiteX60" fmla="*/ 868160 w 1912672"/>
              <a:gd name="connsiteY60" fmla="*/ 1039057 h 3833160"/>
              <a:gd name="connsiteX61" fmla="*/ 887572 w 1912672"/>
              <a:gd name="connsiteY61" fmla="*/ 1105975 h 3833160"/>
              <a:gd name="connsiteX62" fmla="*/ 908664 w 1912672"/>
              <a:gd name="connsiteY62" fmla="*/ 1170017 h 3833160"/>
              <a:gd name="connsiteX63" fmla="*/ 932742 w 1912672"/>
              <a:gd name="connsiteY63" fmla="*/ 1230662 h 3833160"/>
              <a:gd name="connsiteX64" fmla="*/ 956821 w 1912672"/>
              <a:gd name="connsiteY64" fmla="*/ 1289738 h 3833160"/>
              <a:gd name="connsiteX65" fmla="*/ 963914 w 1912672"/>
              <a:gd name="connsiteY65" fmla="*/ 1303853 h 3833160"/>
              <a:gd name="connsiteX66" fmla="*/ 970073 w 1912672"/>
              <a:gd name="connsiteY66" fmla="*/ 1321105 h 3833160"/>
              <a:gd name="connsiteX67" fmla="*/ 978659 w 1912672"/>
              <a:gd name="connsiteY67" fmla="*/ 1339665 h 3833160"/>
              <a:gd name="connsiteX68" fmla="*/ 986499 w 1912672"/>
              <a:gd name="connsiteY68" fmla="*/ 1359269 h 3833160"/>
              <a:gd name="connsiteX69" fmla="*/ 996578 w 1912672"/>
              <a:gd name="connsiteY69" fmla="*/ 1377829 h 3833160"/>
              <a:gd name="connsiteX70" fmla="*/ 1008150 w 1912672"/>
              <a:gd name="connsiteY70" fmla="*/ 1393512 h 3833160"/>
              <a:gd name="connsiteX71" fmla="*/ 1022149 w 1912672"/>
              <a:gd name="connsiteY71" fmla="*/ 1407367 h 3833160"/>
              <a:gd name="connsiteX72" fmla="*/ 1037828 w 1912672"/>
              <a:gd name="connsiteY72" fmla="*/ 1417561 h 3833160"/>
              <a:gd name="connsiteX73" fmla="*/ 1056494 w 1912672"/>
              <a:gd name="connsiteY73" fmla="*/ 1421482 h 3833160"/>
              <a:gd name="connsiteX74" fmla="*/ 1075906 w 1912672"/>
              <a:gd name="connsiteY74" fmla="*/ 1420698 h 3833160"/>
              <a:gd name="connsiteX75" fmla="*/ 1110810 w 1912672"/>
              <a:gd name="connsiteY75" fmla="*/ 1408935 h 3833160"/>
              <a:gd name="connsiteX76" fmla="*/ 1141981 w 1912672"/>
              <a:gd name="connsiteY76" fmla="*/ 1389592 h 3833160"/>
              <a:gd name="connsiteX77" fmla="*/ 1172219 w 1912672"/>
              <a:gd name="connsiteY77" fmla="*/ 1365282 h 3833160"/>
              <a:gd name="connsiteX78" fmla="*/ 1197230 w 1912672"/>
              <a:gd name="connsiteY78" fmla="*/ 1336528 h 3833160"/>
              <a:gd name="connsiteX79" fmla="*/ 1221308 w 1912672"/>
              <a:gd name="connsiteY79" fmla="*/ 1305421 h 3833160"/>
              <a:gd name="connsiteX80" fmla="*/ 1243893 w 1912672"/>
              <a:gd name="connsiteY80" fmla="*/ 1272747 h 3833160"/>
              <a:gd name="connsiteX81" fmla="*/ 1264052 w 1912672"/>
              <a:gd name="connsiteY81" fmla="*/ 1241640 h 3833160"/>
              <a:gd name="connsiteX82" fmla="*/ 1281224 w 1912672"/>
              <a:gd name="connsiteY82" fmla="*/ 1211841 h 3833160"/>
              <a:gd name="connsiteX83" fmla="*/ 1319301 w 1912672"/>
              <a:gd name="connsiteY83" fmla="*/ 1144139 h 3833160"/>
              <a:gd name="connsiteX84" fmla="*/ 1355885 w 1912672"/>
              <a:gd name="connsiteY84" fmla="*/ 1067811 h 3833160"/>
              <a:gd name="connsiteX85" fmla="*/ 1392469 w 1912672"/>
              <a:gd name="connsiteY85" fmla="*/ 984425 h 3833160"/>
              <a:gd name="connsiteX86" fmla="*/ 1426627 w 1912672"/>
              <a:gd name="connsiteY86" fmla="*/ 893458 h 3833160"/>
              <a:gd name="connsiteX87" fmla="*/ 1457798 w 1912672"/>
              <a:gd name="connsiteY87" fmla="*/ 797525 h 3833160"/>
              <a:gd name="connsiteX88" fmla="*/ 1485796 w 1912672"/>
              <a:gd name="connsiteY88" fmla="*/ 695580 h 3833160"/>
              <a:gd name="connsiteX89" fmla="*/ 1511368 w 1912672"/>
              <a:gd name="connsiteY89" fmla="*/ 588930 h 3833160"/>
              <a:gd name="connsiteX90" fmla="*/ 1530033 w 1912672"/>
              <a:gd name="connsiteY90" fmla="*/ 478358 h 3833160"/>
              <a:gd name="connsiteX91" fmla="*/ 1544032 w 1912672"/>
              <a:gd name="connsiteY91" fmla="*/ 365173 h 3833160"/>
              <a:gd name="connsiteX92" fmla="*/ 1552618 w 1912672"/>
              <a:gd name="connsiteY92" fmla="*/ 249374 h 3833160"/>
              <a:gd name="connsiteX93" fmla="*/ 1559524 w 1912672"/>
              <a:gd name="connsiteY93" fmla="*/ 254602 h 3833160"/>
              <a:gd name="connsiteX94" fmla="*/ 1565124 w 1912672"/>
              <a:gd name="connsiteY94" fmla="*/ 267933 h 3833160"/>
              <a:gd name="connsiteX95" fmla="*/ 1569790 w 1912672"/>
              <a:gd name="connsiteY95" fmla="*/ 287538 h 3833160"/>
              <a:gd name="connsiteX96" fmla="*/ 1572030 w 1912672"/>
              <a:gd name="connsiteY96" fmla="*/ 313155 h 3833160"/>
              <a:gd name="connsiteX97" fmla="*/ 1573523 w 1912672"/>
              <a:gd name="connsiteY97" fmla="*/ 342693 h 3833160"/>
              <a:gd name="connsiteX98" fmla="*/ 1573523 w 1912672"/>
              <a:gd name="connsiteY98" fmla="*/ 376936 h 3833160"/>
              <a:gd name="connsiteX99" fmla="*/ 1573523 w 1912672"/>
              <a:gd name="connsiteY99" fmla="*/ 413532 h 3833160"/>
              <a:gd name="connsiteX100" fmla="*/ 1572030 w 1912672"/>
              <a:gd name="connsiteY100" fmla="*/ 453264 h 3833160"/>
              <a:gd name="connsiteX101" fmla="*/ 1569790 w 1912672"/>
              <a:gd name="connsiteY101" fmla="*/ 493781 h 3833160"/>
              <a:gd name="connsiteX102" fmla="*/ 1566617 w 1912672"/>
              <a:gd name="connsiteY102" fmla="*/ 535082 h 3833160"/>
              <a:gd name="connsiteX103" fmla="*/ 1561951 w 1912672"/>
              <a:gd name="connsiteY103" fmla="*/ 576383 h 3833160"/>
              <a:gd name="connsiteX104" fmla="*/ 1559524 w 1912672"/>
              <a:gd name="connsiteY104" fmla="*/ 616115 h 3833160"/>
              <a:gd name="connsiteX105" fmla="*/ 1554858 w 1912672"/>
              <a:gd name="connsiteY105" fmla="*/ 652711 h 3833160"/>
              <a:gd name="connsiteX106" fmla="*/ 1551125 w 1912672"/>
              <a:gd name="connsiteY106" fmla="*/ 686954 h 3833160"/>
              <a:gd name="connsiteX107" fmla="*/ 1546458 w 1912672"/>
              <a:gd name="connsiteY107" fmla="*/ 716492 h 3833160"/>
              <a:gd name="connsiteX108" fmla="*/ 1542539 w 1912672"/>
              <a:gd name="connsiteY108" fmla="*/ 740802 h 3833160"/>
              <a:gd name="connsiteX109" fmla="*/ 1539366 w 1912672"/>
              <a:gd name="connsiteY109" fmla="*/ 760145 h 3833160"/>
              <a:gd name="connsiteX110" fmla="*/ 1483370 w 1912672"/>
              <a:gd name="connsiteY110" fmla="*/ 981288 h 3833160"/>
              <a:gd name="connsiteX111" fmla="*/ 1528540 w 1912672"/>
              <a:gd name="connsiteY111" fmla="*/ 976844 h 3833160"/>
              <a:gd name="connsiteX112" fmla="*/ 1570537 w 1912672"/>
              <a:gd name="connsiteY112" fmla="*/ 965865 h 3833160"/>
              <a:gd name="connsiteX113" fmla="*/ 1610107 w 1912672"/>
              <a:gd name="connsiteY113" fmla="*/ 950182 h 3833160"/>
              <a:gd name="connsiteX114" fmla="*/ 1648185 w 1912672"/>
              <a:gd name="connsiteY114" fmla="*/ 930054 h 3833160"/>
              <a:gd name="connsiteX115" fmla="*/ 1682529 w 1912672"/>
              <a:gd name="connsiteY115" fmla="*/ 907312 h 3833160"/>
              <a:gd name="connsiteX116" fmla="*/ 1713513 w 1912672"/>
              <a:gd name="connsiteY116" fmla="*/ 882480 h 3833160"/>
              <a:gd name="connsiteX117" fmla="*/ 1743191 w 1912672"/>
              <a:gd name="connsiteY117" fmla="*/ 856863 h 3833160"/>
              <a:gd name="connsiteX118" fmla="*/ 1770442 w 1912672"/>
              <a:gd name="connsiteY118" fmla="*/ 832553 h 3833160"/>
              <a:gd name="connsiteX119" fmla="*/ 1772682 w 1912672"/>
              <a:gd name="connsiteY119" fmla="*/ 844315 h 3833160"/>
              <a:gd name="connsiteX120" fmla="*/ 1747857 w 1912672"/>
              <a:gd name="connsiteY120" fmla="*/ 882480 h 3833160"/>
              <a:gd name="connsiteX121" fmla="*/ 1717433 w 1912672"/>
              <a:gd name="connsiteY121" fmla="*/ 919075 h 3833160"/>
              <a:gd name="connsiteX122" fmla="*/ 1680849 w 1912672"/>
              <a:gd name="connsiteY122" fmla="*/ 951750 h 3833160"/>
              <a:gd name="connsiteX123" fmla="*/ 1639785 w 1912672"/>
              <a:gd name="connsiteY123" fmla="*/ 981288 h 3833160"/>
              <a:gd name="connsiteX124" fmla="*/ 1596108 w 1912672"/>
              <a:gd name="connsiteY124" fmla="*/ 1007951 h 3833160"/>
              <a:gd name="connsiteX125" fmla="*/ 1549445 w 1912672"/>
              <a:gd name="connsiteY125" fmla="*/ 1031215 h 3833160"/>
              <a:gd name="connsiteX126" fmla="*/ 1501288 w 1912672"/>
              <a:gd name="connsiteY126" fmla="*/ 1049251 h 3833160"/>
              <a:gd name="connsiteX127" fmla="*/ 1452199 w 1912672"/>
              <a:gd name="connsiteY127" fmla="*/ 1062321 h 3833160"/>
              <a:gd name="connsiteX128" fmla="*/ 1442119 w 1912672"/>
              <a:gd name="connsiteY128" fmla="*/ 1093689 h 3833160"/>
              <a:gd name="connsiteX129" fmla="*/ 1428120 w 1912672"/>
              <a:gd name="connsiteY129" fmla="*/ 1130285 h 3833160"/>
              <a:gd name="connsiteX130" fmla="*/ 1412628 w 1912672"/>
              <a:gd name="connsiteY130" fmla="*/ 1168449 h 3833160"/>
              <a:gd name="connsiteX131" fmla="*/ 1392469 w 1912672"/>
              <a:gd name="connsiteY131" fmla="*/ 1209750 h 3833160"/>
              <a:gd name="connsiteX132" fmla="*/ 1371378 w 1912672"/>
              <a:gd name="connsiteY132" fmla="*/ 1253142 h 3833160"/>
              <a:gd name="connsiteX133" fmla="*/ 1348793 w 1912672"/>
              <a:gd name="connsiteY133" fmla="*/ 1296011 h 3833160"/>
              <a:gd name="connsiteX134" fmla="*/ 1324714 w 1912672"/>
              <a:gd name="connsiteY134" fmla="*/ 1336528 h 3833160"/>
              <a:gd name="connsiteX135" fmla="*/ 1300636 w 1912672"/>
              <a:gd name="connsiteY135" fmla="*/ 1376260 h 3833160"/>
              <a:gd name="connsiteX136" fmla="*/ 1278051 w 1912672"/>
              <a:gd name="connsiteY136" fmla="*/ 1412856 h 3833160"/>
              <a:gd name="connsiteX137" fmla="*/ 1253973 w 1912672"/>
              <a:gd name="connsiteY137" fmla="*/ 1445531 h 3833160"/>
              <a:gd name="connsiteX138" fmla="*/ 1232881 w 1912672"/>
              <a:gd name="connsiteY138" fmla="*/ 1474546 h 3833160"/>
              <a:gd name="connsiteX139" fmla="*/ 1212722 w 1912672"/>
              <a:gd name="connsiteY139" fmla="*/ 1495458 h 3833160"/>
              <a:gd name="connsiteX140" fmla="*/ 1215895 w 1912672"/>
              <a:gd name="connsiteY140" fmla="*/ 1511142 h 3833160"/>
              <a:gd name="connsiteX141" fmla="*/ 1221308 w 1912672"/>
              <a:gd name="connsiteY141" fmla="*/ 1514278 h 3833160"/>
              <a:gd name="connsiteX142" fmla="*/ 1255466 w 1912672"/>
              <a:gd name="connsiteY142" fmla="*/ 1504084 h 3833160"/>
              <a:gd name="connsiteX143" fmla="*/ 1289810 w 1912672"/>
              <a:gd name="connsiteY143" fmla="*/ 1499379 h 3833160"/>
              <a:gd name="connsiteX144" fmla="*/ 1326208 w 1912672"/>
              <a:gd name="connsiteY144" fmla="*/ 1499379 h 3833160"/>
              <a:gd name="connsiteX145" fmla="*/ 1361298 w 1912672"/>
              <a:gd name="connsiteY145" fmla="*/ 1500947 h 3833160"/>
              <a:gd name="connsiteX146" fmla="*/ 1398629 w 1912672"/>
              <a:gd name="connsiteY146" fmla="*/ 1502515 h 3833160"/>
              <a:gd name="connsiteX147" fmla="*/ 1432040 w 1912672"/>
              <a:gd name="connsiteY147" fmla="*/ 1502515 h 3833160"/>
              <a:gd name="connsiteX148" fmla="*/ 1464704 w 1912672"/>
              <a:gd name="connsiteY148" fmla="*/ 1498594 h 3833160"/>
              <a:gd name="connsiteX149" fmla="*/ 1530033 w 1912672"/>
              <a:gd name="connsiteY149" fmla="*/ 1482911 h 3833160"/>
              <a:gd name="connsiteX150" fmla="*/ 1590695 w 1912672"/>
              <a:gd name="connsiteY150" fmla="*/ 1462783 h 3833160"/>
              <a:gd name="connsiteX151" fmla="*/ 1647438 w 1912672"/>
              <a:gd name="connsiteY151" fmla="*/ 1438734 h 3833160"/>
              <a:gd name="connsiteX152" fmla="*/ 1699514 w 1912672"/>
              <a:gd name="connsiteY152" fmla="*/ 1408935 h 3833160"/>
              <a:gd name="connsiteX153" fmla="*/ 1747857 w 1912672"/>
              <a:gd name="connsiteY153" fmla="*/ 1376260 h 3833160"/>
              <a:gd name="connsiteX154" fmla="*/ 1791348 w 1912672"/>
              <a:gd name="connsiteY154" fmla="*/ 1338096 h 3833160"/>
              <a:gd name="connsiteX155" fmla="*/ 1831105 w 1912672"/>
              <a:gd name="connsiteY155" fmla="*/ 1298364 h 3833160"/>
              <a:gd name="connsiteX156" fmla="*/ 1867502 w 1912672"/>
              <a:gd name="connsiteY156" fmla="*/ 1253142 h 3833160"/>
              <a:gd name="connsiteX157" fmla="*/ 1900166 w 1912672"/>
              <a:gd name="connsiteY157" fmla="*/ 1205045 h 3833160"/>
              <a:gd name="connsiteX158" fmla="*/ 1912672 w 1912672"/>
              <a:gd name="connsiteY158" fmla="*/ 1214978 h 3833160"/>
              <a:gd name="connsiteX159" fmla="*/ 1912672 w 1912672"/>
              <a:gd name="connsiteY159" fmla="*/ 1218114 h 3833160"/>
              <a:gd name="connsiteX160" fmla="*/ 1894754 w 1912672"/>
              <a:gd name="connsiteY160" fmla="*/ 1261768 h 3833160"/>
              <a:gd name="connsiteX161" fmla="*/ 1869182 w 1912672"/>
              <a:gd name="connsiteY161" fmla="*/ 1306990 h 3833160"/>
              <a:gd name="connsiteX162" fmla="*/ 1838011 w 1912672"/>
              <a:gd name="connsiteY162" fmla="*/ 1352212 h 3833160"/>
              <a:gd name="connsiteX163" fmla="*/ 1801427 w 1912672"/>
              <a:gd name="connsiteY163" fmla="*/ 1396649 h 3833160"/>
              <a:gd name="connsiteX164" fmla="*/ 1760176 w 1912672"/>
              <a:gd name="connsiteY164" fmla="*/ 1438734 h 3833160"/>
              <a:gd name="connsiteX165" fmla="*/ 1716686 w 1912672"/>
              <a:gd name="connsiteY165" fmla="*/ 1480035 h 3833160"/>
              <a:gd name="connsiteX166" fmla="*/ 1670770 w 1912672"/>
              <a:gd name="connsiteY166" fmla="*/ 1516631 h 3833160"/>
              <a:gd name="connsiteX167" fmla="*/ 1625786 w 1912672"/>
              <a:gd name="connsiteY167" fmla="*/ 1549306 h 3833160"/>
              <a:gd name="connsiteX168" fmla="*/ 1582109 w 1912672"/>
              <a:gd name="connsiteY168" fmla="*/ 1574923 h 3833160"/>
              <a:gd name="connsiteX169" fmla="*/ 1539366 w 1912672"/>
              <a:gd name="connsiteY169" fmla="*/ 1595834 h 3833160"/>
              <a:gd name="connsiteX170" fmla="*/ 1516781 w 1912672"/>
              <a:gd name="connsiteY170" fmla="*/ 1602892 h 3833160"/>
              <a:gd name="connsiteX171" fmla="*/ 1488783 w 1912672"/>
              <a:gd name="connsiteY171" fmla="*/ 1608382 h 3833160"/>
              <a:gd name="connsiteX172" fmla="*/ 1457798 w 1912672"/>
              <a:gd name="connsiteY172" fmla="*/ 1614655 h 3833160"/>
              <a:gd name="connsiteX173" fmla="*/ 1425134 w 1912672"/>
              <a:gd name="connsiteY173" fmla="*/ 1620144 h 3833160"/>
              <a:gd name="connsiteX174" fmla="*/ 1390790 w 1912672"/>
              <a:gd name="connsiteY174" fmla="*/ 1625634 h 3833160"/>
              <a:gd name="connsiteX175" fmla="*/ 1355885 w 1912672"/>
              <a:gd name="connsiteY175" fmla="*/ 1631123 h 3833160"/>
              <a:gd name="connsiteX176" fmla="*/ 1323221 w 1912672"/>
              <a:gd name="connsiteY176" fmla="*/ 1637135 h 3833160"/>
              <a:gd name="connsiteX177" fmla="*/ 1292050 w 1912672"/>
              <a:gd name="connsiteY177" fmla="*/ 1644193 h 3833160"/>
              <a:gd name="connsiteX178" fmla="*/ 1262559 w 1912672"/>
              <a:gd name="connsiteY178" fmla="*/ 1654388 h 3833160"/>
              <a:gd name="connsiteX179" fmla="*/ 1238481 w 1912672"/>
              <a:gd name="connsiteY179" fmla="*/ 1663798 h 3833160"/>
              <a:gd name="connsiteX180" fmla="*/ 1219815 w 1912672"/>
              <a:gd name="connsiteY180" fmla="*/ 1676868 h 3833160"/>
              <a:gd name="connsiteX181" fmla="*/ 1205816 w 1912672"/>
              <a:gd name="connsiteY181" fmla="*/ 1692552 h 3833160"/>
              <a:gd name="connsiteX182" fmla="*/ 1183231 w 1912672"/>
              <a:gd name="connsiteY182" fmla="*/ 1737774 h 3833160"/>
              <a:gd name="connsiteX183" fmla="*/ 1167552 w 1912672"/>
              <a:gd name="connsiteY183" fmla="*/ 1786916 h 3833160"/>
              <a:gd name="connsiteX184" fmla="*/ 1155233 w 1912672"/>
              <a:gd name="connsiteY184" fmla="*/ 1838150 h 3833160"/>
              <a:gd name="connsiteX185" fmla="*/ 1148140 w 1912672"/>
              <a:gd name="connsiteY185" fmla="*/ 1890430 h 3833160"/>
              <a:gd name="connsiteX186" fmla="*/ 1145154 w 1912672"/>
              <a:gd name="connsiteY186" fmla="*/ 1945585 h 3833160"/>
              <a:gd name="connsiteX187" fmla="*/ 1143474 w 1912672"/>
              <a:gd name="connsiteY187" fmla="*/ 2001001 h 3833160"/>
              <a:gd name="connsiteX188" fmla="*/ 1145154 w 1912672"/>
              <a:gd name="connsiteY188" fmla="*/ 2056418 h 3833160"/>
              <a:gd name="connsiteX189" fmla="*/ 1148140 w 1912672"/>
              <a:gd name="connsiteY189" fmla="*/ 2113141 h 3833160"/>
              <a:gd name="connsiteX190" fmla="*/ 1152060 w 1912672"/>
              <a:gd name="connsiteY190" fmla="*/ 2169341 h 3833160"/>
              <a:gd name="connsiteX191" fmla="*/ 1156726 w 1912672"/>
              <a:gd name="connsiteY191" fmla="*/ 2224496 h 3833160"/>
              <a:gd name="connsiteX192" fmla="*/ 1157473 w 1912672"/>
              <a:gd name="connsiteY192" fmla="*/ 2305530 h 3833160"/>
              <a:gd name="connsiteX193" fmla="*/ 1153553 w 1912672"/>
              <a:gd name="connsiteY193" fmla="*/ 2386563 h 3833160"/>
              <a:gd name="connsiteX194" fmla="*/ 1146647 w 1912672"/>
              <a:gd name="connsiteY194" fmla="*/ 2464460 h 3833160"/>
              <a:gd name="connsiteX195" fmla="*/ 1138061 w 1912672"/>
              <a:gd name="connsiteY195" fmla="*/ 2540788 h 3833160"/>
              <a:gd name="connsiteX196" fmla="*/ 1133570 w 1912672"/>
              <a:gd name="connsiteY196" fmla="*/ 2649282 h 3833160"/>
              <a:gd name="connsiteX197" fmla="*/ 1135587 w 1912672"/>
              <a:gd name="connsiteY197" fmla="*/ 2649282 h 3833160"/>
              <a:gd name="connsiteX198" fmla="*/ 1180266 w 1912672"/>
              <a:gd name="connsiteY198" fmla="*/ 2953171 h 3833160"/>
              <a:gd name="connsiteX199" fmla="*/ 1207679 w 1912672"/>
              <a:gd name="connsiteY199" fmla="*/ 2969405 h 3833160"/>
              <a:gd name="connsiteX200" fmla="*/ 1234848 w 1912672"/>
              <a:gd name="connsiteY200" fmla="*/ 2985127 h 3833160"/>
              <a:gd name="connsiteX201" fmla="*/ 1258166 w 1912672"/>
              <a:gd name="connsiteY201" fmla="*/ 3001068 h 3833160"/>
              <a:gd name="connsiteX202" fmla="*/ 1307538 w 1912672"/>
              <a:gd name="connsiteY202" fmla="*/ 3040740 h 3833160"/>
              <a:gd name="connsiteX203" fmla="*/ 1351565 w 1912672"/>
              <a:gd name="connsiteY203" fmla="*/ 3082914 h 3833160"/>
              <a:gd name="connsiteX204" fmla="*/ 1389568 w 1912672"/>
              <a:gd name="connsiteY204" fmla="*/ 3124303 h 3833160"/>
              <a:gd name="connsiteX205" fmla="*/ 1424031 w 1912672"/>
              <a:gd name="connsiteY205" fmla="*/ 3165885 h 3833160"/>
              <a:gd name="connsiteX206" fmla="*/ 1455679 w 1912672"/>
              <a:gd name="connsiteY206" fmla="*/ 3207993 h 3833160"/>
              <a:gd name="connsiteX207" fmla="*/ 1485527 w 1912672"/>
              <a:gd name="connsiteY207" fmla="*/ 3248526 h 3833160"/>
              <a:gd name="connsiteX208" fmla="*/ 1512168 w 1912672"/>
              <a:gd name="connsiteY208" fmla="*/ 3287746 h 3833160"/>
              <a:gd name="connsiteX209" fmla="*/ 1499563 w 1912672"/>
              <a:gd name="connsiteY209" fmla="*/ 3294670 h 3833160"/>
              <a:gd name="connsiteX210" fmla="*/ 1456733 w 1912672"/>
              <a:gd name="connsiteY210" fmla="*/ 3246355 h 3833160"/>
              <a:gd name="connsiteX211" fmla="*/ 1412405 w 1912672"/>
              <a:gd name="connsiteY211" fmla="*/ 3200323 h 3833160"/>
              <a:gd name="connsiteX212" fmla="*/ 1366622 w 1912672"/>
              <a:gd name="connsiteY212" fmla="*/ 3157506 h 3833160"/>
              <a:gd name="connsiteX213" fmla="*/ 1319006 w 1912672"/>
              <a:gd name="connsiteY213" fmla="*/ 3118477 h 3833160"/>
              <a:gd name="connsiteX214" fmla="*/ 1268398 w 1912672"/>
              <a:gd name="connsiteY214" fmla="*/ 3084012 h 3833160"/>
              <a:gd name="connsiteX215" fmla="*/ 1215820 w 1912672"/>
              <a:gd name="connsiteY215" fmla="*/ 3053212 h 3833160"/>
              <a:gd name="connsiteX216" fmla="*/ 1162136 w 1912672"/>
              <a:gd name="connsiteY216" fmla="*/ 3026534 h 3833160"/>
              <a:gd name="connsiteX217" fmla="*/ 1105505 w 1912672"/>
              <a:gd name="connsiteY217" fmla="*/ 3006561 h 3833160"/>
              <a:gd name="connsiteX218" fmla="*/ 1061472 w 1912672"/>
              <a:gd name="connsiteY218" fmla="*/ 2963380 h 3833160"/>
              <a:gd name="connsiteX219" fmla="*/ 1052936 w 1912672"/>
              <a:gd name="connsiteY219" fmla="*/ 3127318 h 3833160"/>
              <a:gd name="connsiteX220" fmla="*/ 1055550 w 1912672"/>
              <a:gd name="connsiteY220" fmla="*/ 3272471 h 3833160"/>
              <a:gd name="connsiteX221" fmla="*/ 1106379 w 1912672"/>
              <a:gd name="connsiteY221" fmla="*/ 3308927 h 3833160"/>
              <a:gd name="connsiteX222" fmla="*/ 1151347 w 1912672"/>
              <a:gd name="connsiteY222" fmla="*/ 3348334 h 3833160"/>
              <a:gd name="connsiteX223" fmla="*/ 1187691 w 1912672"/>
              <a:gd name="connsiteY223" fmla="*/ 3388268 h 3833160"/>
              <a:gd name="connsiteX224" fmla="*/ 1216725 w 1912672"/>
              <a:gd name="connsiteY224" fmla="*/ 3430484 h 3833160"/>
              <a:gd name="connsiteX225" fmla="*/ 1238582 w 1912672"/>
              <a:gd name="connsiteY225" fmla="*/ 3473897 h 3833160"/>
              <a:gd name="connsiteX226" fmla="*/ 1252456 w 1912672"/>
              <a:gd name="connsiteY226" fmla="*/ 3516304 h 3833160"/>
              <a:gd name="connsiteX227" fmla="*/ 1258768 w 1912672"/>
              <a:gd name="connsiteY227" fmla="*/ 3559273 h 3833160"/>
              <a:gd name="connsiteX228" fmla="*/ 1256926 w 1912672"/>
              <a:gd name="connsiteY228" fmla="*/ 3601386 h 3833160"/>
              <a:gd name="connsiteX229" fmla="*/ 1247774 w 1912672"/>
              <a:gd name="connsiteY229" fmla="*/ 3640689 h 3833160"/>
              <a:gd name="connsiteX230" fmla="*/ 1240808 w 1912672"/>
              <a:gd name="connsiteY230" fmla="*/ 3642671 h 3833160"/>
              <a:gd name="connsiteX231" fmla="*/ 1237950 w 1912672"/>
              <a:gd name="connsiteY231" fmla="*/ 3632080 h 3833160"/>
              <a:gd name="connsiteX232" fmla="*/ 1246452 w 1912672"/>
              <a:gd name="connsiteY232" fmla="*/ 3608381 h 3833160"/>
              <a:gd name="connsiteX233" fmla="*/ 1246889 w 1912672"/>
              <a:gd name="connsiteY233" fmla="*/ 3581808 h 3833160"/>
              <a:gd name="connsiteX234" fmla="*/ 1243694 w 1912672"/>
              <a:gd name="connsiteY234" fmla="*/ 3552354 h 3833160"/>
              <a:gd name="connsiteX235" fmla="*/ 1233485 w 1912672"/>
              <a:gd name="connsiteY235" fmla="*/ 3522742 h 3833160"/>
              <a:gd name="connsiteX236" fmla="*/ 1218246 w 1912672"/>
              <a:gd name="connsiteY236" fmla="*/ 3491717 h 3833160"/>
              <a:gd name="connsiteX237" fmla="*/ 1199371 w 1912672"/>
              <a:gd name="connsiteY237" fmla="*/ 3461697 h 3833160"/>
              <a:gd name="connsiteX238" fmla="*/ 1175758 w 1912672"/>
              <a:gd name="connsiteY238" fmla="*/ 3432919 h 3833160"/>
              <a:gd name="connsiteX239" fmla="*/ 1147962 w 1912672"/>
              <a:gd name="connsiteY239" fmla="*/ 3405866 h 3833160"/>
              <a:gd name="connsiteX240" fmla="*/ 1119222 w 1912672"/>
              <a:gd name="connsiteY240" fmla="*/ 3381579 h 3833160"/>
              <a:gd name="connsiteX241" fmla="*/ 1101535 w 1912672"/>
              <a:gd name="connsiteY241" fmla="*/ 3369675 h 3833160"/>
              <a:gd name="connsiteX242" fmla="*/ 1087698 w 1912672"/>
              <a:gd name="connsiteY242" fmla="*/ 3357550 h 3833160"/>
              <a:gd name="connsiteX243" fmla="*/ 1073608 w 1912672"/>
              <a:gd name="connsiteY243" fmla="*/ 3348798 h 3833160"/>
              <a:gd name="connsiteX244" fmla="*/ 1059423 w 1912672"/>
              <a:gd name="connsiteY244" fmla="*/ 3340859 h 3833160"/>
              <a:gd name="connsiteX245" fmla="*/ 1043960 w 1912672"/>
              <a:gd name="connsiteY245" fmla="*/ 3337192 h 3833160"/>
              <a:gd name="connsiteX246" fmla="*/ 1025322 w 1912672"/>
              <a:gd name="connsiteY246" fmla="*/ 3402025 h 3833160"/>
              <a:gd name="connsiteX247" fmla="*/ 1003697 w 1912672"/>
              <a:gd name="connsiteY247" fmla="*/ 3462443 h 3833160"/>
              <a:gd name="connsiteX248" fmla="*/ 978914 w 1912672"/>
              <a:gd name="connsiteY248" fmla="*/ 3523689 h 3833160"/>
              <a:gd name="connsiteX249" fmla="*/ 949550 w 1912672"/>
              <a:gd name="connsiteY249" fmla="*/ 3583615 h 3833160"/>
              <a:gd name="connsiteX250" fmla="*/ 915669 w 1912672"/>
              <a:gd name="connsiteY250" fmla="*/ 3646771 h 3833160"/>
              <a:gd name="connsiteX251" fmla="*/ 876441 w 1912672"/>
              <a:gd name="connsiteY251" fmla="*/ 3712430 h 3833160"/>
              <a:gd name="connsiteX252" fmla="*/ 867986 w 1912672"/>
              <a:gd name="connsiteY252" fmla="*/ 3722991 h 3833160"/>
              <a:gd name="connsiteX253" fmla="*/ 858368 w 1912672"/>
              <a:gd name="connsiteY253" fmla="*/ 3739422 h 3833160"/>
              <a:gd name="connsiteX254" fmla="*/ 845551 w 1912672"/>
              <a:gd name="connsiteY254" fmla="*/ 3755745 h 3833160"/>
              <a:gd name="connsiteX255" fmla="*/ 833671 w 1912672"/>
              <a:gd name="connsiteY255" fmla="*/ 3773189 h 3833160"/>
              <a:gd name="connsiteX256" fmla="*/ 819871 w 1912672"/>
              <a:gd name="connsiteY256" fmla="*/ 3791345 h 3833160"/>
              <a:gd name="connsiteX257" fmla="*/ 805085 w 1912672"/>
              <a:gd name="connsiteY257" fmla="*/ 3806242 h 3833160"/>
              <a:gd name="connsiteX258" fmla="*/ 790388 w 1912672"/>
              <a:gd name="connsiteY258" fmla="*/ 3819121 h 3833160"/>
              <a:gd name="connsiteX259" fmla="*/ 775016 w 1912672"/>
              <a:gd name="connsiteY259" fmla="*/ 3828711 h 3833160"/>
              <a:gd name="connsiteX260" fmla="*/ 761637 w 1912672"/>
              <a:gd name="connsiteY260" fmla="*/ 3833160 h 3833160"/>
              <a:gd name="connsiteX261" fmla="*/ 758567 w 1912672"/>
              <a:gd name="connsiteY261" fmla="*/ 3826878 h 3833160"/>
              <a:gd name="connsiteX262" fmla="*/ 805952 w 1912672"/>
              <a:gd name="connsiteY262" fmla="*/ 3777351 h 3833160"/>
              <a:gd name="connsiteX263" fmla="*/ 847525 w 1912672"/>
              <a:gd name="connsiteY263" fmla="*/ 3722733 h 3833160"/>
              <a:gd name="connsiteX264" fmla="*/ 882815 w 1912672"/>
              <a:gd name="connsiteY264" fmla="*/ 3664405 h 3833160"/>
              <a:gd name="connsiteX265" fmla="*/ 910683 w 1912672"/>
              <a:gd name="connsiteY265" fmla="*/ 3606761 h 3833160"/>
              <a:gd name="connsiteX266" fmla="*/ 933675 w 1912672"/>
              <a:gd name="connsiteY266" fmla="*/ 3550236 h 3833160"/>
              <a:gd name="connsiteX267" fmla="*/ 943120 w 1912672"/>
              <a:gd name="connsiteY267" fmla="*/ 3508495 h 3833160"/>
              <a:gd name="connsiteX268" fmla="*/ 946497 w 1912672"/>
              <a:gd name="connsiteY268" fmla="*/ 3509658 h 3833160"/>
              <a:gd name="connsiteX269" fmla="*/ 947522 w 1912672"/>
              <a:gd name="connsiteY269" fmla="*/ 3508759 h 3833160"/>
              <a:gd name="connsiteX270" fmla="*/ 947302 w 1912672"/>
              <a:gd name="connsiteY270" fmla="*/ 3506770 h 3833160"/>
              <a:gd name="connsiteX271" fmla="*/ 946709 w 1912672"/>
              <a:gd name="connsiteY271" fmla="*/ 3505350 h 3833160"/>
              <a:gd name="connsiteX272" fmla="*/ 945381 w 1912672"/>
              <a:gd name="connsiteY272" fmla="*/ 3502390 h 3833160"/>
              <a:gd name="connsiteX273" fmla="*/ 946879 w 1912672"/>
              <a:gd name="connsiteY273" fmla="*/ 3500109 h 3833160"/>
              <a:gd name="connsiteX274" fmla="*/ 946796 w 1912672"/>
              <a:gd name="connsiteY274" fmla="*/ 3498240 h 3833160"/>
              <a:gd name="connsiteX275" fmla="*/ 947228 w 1912672"/>
              <a:gd name="connsiteY275" fmla="*/ 3495922 h 3833160"/>
              <a:gd name="connsiteX276" fmla="*/ 946202 w 1912672"/>
              <a:gd name="connsiteY276" fmla="*/ 3496821 h 3833160"/>
              <a:gd name="connsiteX277" fmla="*/ 946796 w 1912672"/>
              <a:gd name="connsiteY277" fmla="*/ 3498240 h 3833160"/>
              <a:gd name="connsiteX278" fmla="*/ 943120 w 1912672"/>
              <a:gd name="connsiteY278" fmla="*/ 3508495 h 3833160"/>
              <a:gd name="connsiteX279" fmla="*/ 920055 w 1912672"/>
              <a:gd name="connsiteY279" fmla="*/ 3504456 h 3833160"/>
              <a:gd name="connsiteX280" fmla="*/ 891050 w 1912672"/>
              <a:gd name="connsiteY280" fmla="*/ 3506594 h 3833160"/>
              <a:gd name="connsiteX281" fmla="*/ 860172 w 1912672"/>
              <a:gd name="connsiteY281" fmla="*/ 3511582 h 3833160"/>
              <a:gd name="connsiteX282" fmla="*/ 826163 w 1912672"/>
              <a:gd name="connsiteY282" fmla="*/ 3521016 h 3833160"/>
              <a:gd name="connsiteX283" fmla="*/ 790835 w 1912672"/>
              <a:gd name="connsiteY283" fmla="*/ 3533785 h 3833160"/>
              <a:gd name="connsiteX284" fmla="*/ 755037 w 1912672"/>
              <a:gd name="connsiteY284" fmla="*/ 3547939 h 3833160"/>
              <a:gd name="connsiteX285" fmla="*/ 720010 w 1912672"/>
              <a:gd name="connsiteY285" fmla="*/ 3564567 h 3833160"/>
              <a:gd name="connsiteX286" fmla="*/ 686563 w 1912672"/>
              <a:gd name="connsiteY286" fmla="*/ 3580781 h 3833160"/>
              <a:gd name="connsiteX287" fmla="*/ 655247 w 1912672"/>
              <a:gd name="connsiteY287" fmla="*/ 3597068 h 3833160"/>
              <a:gd name="connsiteX288" fmla="*/ 687635 w 1912672"/>
              <a:gd name="connsiteY288" fmla="*/ 3566747 h 3833160"/>
              <a:gd name="connsiteX289" fmla="*/ 719332 w 1912672"/>
              <a:gd name="connsiteY289" fmla="*/ 3540910 h 3833160"/>
              <a:gd name="connsiteX290" fmla="*/ 753129 w 1912672"/>
              <a:gd name="connsiteY290" fmla="*/ 3520510 h 3833160"/>
              <a:gd name="connsiteX291" fmla="*/ 789139 w 1912672"/>
              <a:gd name="connsiteY291" fmla="*/ 3502048 h 3833160"/>
              <a:gd name="connsiteX292" fmla="*/ 826517 w 1912672"/>
              <a:gd name="connsiteY292" fmla="*/ 3487482 h 3833160"/>
              <a:gd name="connsiteX293" fmla="*/ 868462 w 1912672"/>
              <a:gd name="connsiteY293" fmla="*/ 3476916 h 3833160"/>
              <a:gd name="connsiteX294" fmla="*/ 962011 w 1912672"/>
              <a:gd name="connsiteY294" fmla="*/ 3455565 h 3833160"/>
              <a:gd name="connsiteX295" fmla="*/ 973820 w 1912672"/>
              <a:gd name="connsiteY295" fmla="*/ 3382651 h 3833160"/>
              <a:gd name="connsiteX296" fmla="*/ 979476 w 1912672"/>
              <a:gd name="connsiteY296" fmla="*/ 3310035 h 3833160"/>
              <a:gd name="connsiteX297" fmla="*/ 978970 w 1912672"/>
              <a:gd name="connsiteY297" fmla="*/ 3236513 h 3833160"/>
              <a:gd name="connsiteX298" fmla="*/ 972281 w 1912672"/>
              <a:gd name="connsiteY298" fmla="*/ 3163562 h 3833160"/>
              <a:gd name="connsiteX299" fmla="*/ 909718 w 1912672"/>
              <a:gd name="connsiteY299" fmla="*/ 2935624 h 3833160"/>
              <a:gd name="connsiteX300" fmla="*/ 900871 w 1912672"/>
              <a:gd name="connsiteY300" fmla="*/ 2934162 h 3833160"/>
              <a:gd name="connsiteX301" fmla="*/ 870406 w 1912672"/>
              <a:gd name="connsiteY301" fmla="*/ 2984139 h 3833160"/>
              <a:gd name="connsiteX302" fmla="*/ 833789 w 1912672"/>
              <a:gd name="connsiteY302" fmla="*/ 3034414 h 3833160"/>
              <a:gd name="connsiteX303" fmla="*/ 791581 w 1912672"/>
              <a:gd name="connsiteY303" fmla="*/ 3086679 h 3833160"/>
              <a:gd name="connsiteX304" fmla="*/ 743642 w 1912672"/>
              <a:gd name="connsiteY304" fmla="*/ 3135720 h 3833160"/>
              <a:gd name="connsiteX305" fmla="*/ 692759 w 1912672"/>
              <a:gd name="connsiteY305" fmla="*/ 3186373 h 3833160"/>
              <a:gd name="connsiteX306" fmla="*/ 637219 w 1912672"/>
              <a:gd name="connsiteY306" fmla="*/ 3235043 h 3833160"/>
              <a:gd name="connsiteX307" fmla="*/ 578815 w 1912672"/>
              <a:gd name="connsiteY307" fmla="*/ 3282100 h 3833160"/>
              <a:gd name="connsiteX308" fmla="*/ 518156 w 1912672"/>
              <a:gd name="connsiteY308" fmla="*/ 3326282 h 3833160"/>
              <a:gd name="connsiteX309" fmla="*/ 455177 w 1912672"/>
              <a:gd name="connsiteY309" fmla="*/ 3368134 h 3833160"/>
              <a:gd name="connsiteX310" fmla="*/ 393663 w 1912672"/>
              <a:gd name="connsiteY310" fmla="*/ 3407974 h 3833160"/>
              <a:gd name="connsiteX311" fmla="*/ 330228 w 1912672"/>
              <a:gd name="connsiteY311" fmla="*/ 3443435 h 3833160"/>
              <a:gd name="connsiteX312" fmla="*/ 267517 w 1912672"/>
              <a:gd name="connsiteY312" fmla="*/ 3474139 h 3833160"/>
              <a:gd name="connsiteX313" fmla="*/ 206814 w 1912672"/>
              <a:gd name="connsiteY313" fmla="*/ 3502111 h 3833160"/>
              <a:gd name="connsiteX314" fmla="*/ 148203 w 1912672"/>
              <a:gd name="connsiteY314" fmla="*/ 3524128 h 3833160"/>
              <a:gd name="connsiteX315" fmla="*/ 92246 w 1912672"/>
              <a:gd name="connsiteY315" fmla="*/ 3541882 h 3833160"/>
              <a:gd name="connsiteX316" fmla="*/ 37645 w 1912672"/>
              <a:gd name="connsiteY316" fmla="*/ 3552139 h 3833160"/>
              <a:gd name="connsiteX317" fmla="*/ 48200 w 1912672"/>
              <a:gd name="connsiteY317" fmla="*/ 3547012 h 3833160"/>
              <a:gd name="connsiteX318" fmla="*/ 54777 w 1912672"/>
              <a:gd name="connsiteY318" fmla="*/ 3543191 h 3833160"/>
              <a:gd name="connsiteX319" fmla="*/ 59610 w 1912672"/>
              <a:gd name="connsiteY319" fmla="*/ 3541137 h 3833160"/>
              <a:gd name="connsiteX320" fmla="*/ 61660 w 1912672"/>
              <a:gd name="connsiteY320" fmla="*/ 3539340 h 3833160"/>
              <a:gd name="connsiteX321" fmla="*/ 61441 w 1912672"/>
              <a:gd name="connsiteY321" fmla="*/ 3537351 h 3833160"/>
              <a:gd name="connsiteX322" fmla="*/ 62467 w 1912672"/>
              <a:gd name="connsiteY322" fmla="*/ 3536452 h 3833160"/>
              <a:gd name="connsiteX323" fmla="*/ 61359 w 1912672"/>
              <a:gd name="connsiteY323" fmla="*/ 3535481 h 3833160"/>
              <a:gd name="connsiteX324" fmla="*/ 62897 w 1912672"/>
              <a:gd name="connsiteY324" fmla="*/ 3534134 h 3833160"/>
              <a:gd name="connsiteX325" fmla="*/ 67081 w 1912672"/>
              <a:gd name="connsiteY325" fmla="*/ 3532408 h 3833160"/>
              <a:gd name="connsiteX326" fmla="*/ 72939 w 1912672"/>
              <a:gd name="connsiteY326" fmla="*/ 3529456 h 3833160"/>
              <a:gd name="connsiteX327" fmla="*/ 81778 w 1912672"/>
              <a:gd name="connsiteY327" fmla="*/ 3524622 h 3833160"/>
              <a:gd name="connsiteX328" fmla="*/ 95320 w 1912672"/>
              <a:gd name="connsiteY328" fmla="*/ 3518818 h 3833160"/>
              <a:gd name="connsiteX329" fmla="*/ 114932 w 1912672"/>
              <a:gd name="connsiteY329" fmla="*/ 3510846 h 3833160"/>
              <a:gd name="connsiteX330" fmla="*/ 137312 w 1912672"/>
              <a:gd name="connsiteY330" fmla="*/ 3500207 h 3833160"/>
              <a:gd name="connsiteX331" fmla="*/ 167862 w 1912672"/>
              <a:gd name="connsiteY331" fmla="*/ 3487744 h 3833160"/>
              <a:gd name="connsiteX332" fmla="*/ 204549 w 1912672"/>
              <a:gd name="connsiteY332" fmla="*/ 3472571 h 3833160"/>
              <a:gd name="connsiteX333" fmla="*/ 258382 w 1912672"/>
              <a:gd name="connsiteY333" fmla="*/ 3445767 h 3833160"/>
              <a:gd name="connsiteX334" fmla="*/ 311693 w 1912672"/>
              <a:gd name="connsiteY334" fmla="*/ 3413115 h 3833160"/>
              <a:gd name="connsiteX335" fmla="*/ 364540 w 1912672"/>
              <a:gd name="connsiteY335" fmla="*/ 3377961 h 3833160"/>
              <a:gd name="connsiteX336" fmla="*/ 422506 w 1912672"/>
              <a:gd name="connsiteY336" fmla="*/ 3342200 h 3833160"/>
              <a:gd name="connsiteX337" fmla="*/ 434347 w 1912672"/>
              <a:gd name="connsiteY337" fmla="*/ 3334006 h 3833160"/>
              <a:gd name="connsiteX338" fmla="*/ 451900 w 1912672"/>
              <a:gd name="connsiteY338" fmla="*/ 3321534 h 3833160"/>
              <a:gd name="connsiteX339" fmla="*/ 469893 w 1912672"/>
              <a:gd name="connsiteY339" fmla="*/ 3307950 h 3833160"/>
              <a:gd name="connsiteX340" fmla="*/ 489284 w 1912672"/>
              <a:gd name="connsiteY340" fmla="*/ 3292897 h 3833160"/>
              <a:gd name="connsiteX341" fmla="*/ 508083 w 1912672"/>
              <a:gd name="connsiteY341" fmla="*/ 3276424 h 3833160"/>
              <a:gd name="connsiteX342" fmla="*/ 522649 w 1912672"/>
              <a:gd name="connsiteY342" fmla="*/ 3259537 h 3833160"/>
              <a:gd name="connsiteX343" fmla="*/ 534440 w 1912672"/>
              <a:gd name="connsiteY343" fmla="*/ 3244112 h 3833160"/>
              <a:gd name="connsiteX344" fmla="*/ 539574 w 1912672"/>
              <a:gd name="connsiteY344" fmla="*/ 3230640 h 3833160"/>
              <a:gd name="connsiteX345" fmla="*/ 509849 w 1912672"/>
              <a:gd name="connsiteY345" fmla="*/ 3208187 h 3833160"/>
              <a:gd name="connsiteX346" fmla="*/ 474526 w 1912672"/>
              <a:gd name="connsiteY346" fmla="*/ 3191609 h 3833160"/>
              <a:gd name="connsiteX347" fmla="*/ 435493 w 1912672"/>
              <a:gd name="connsiteY347" fmla="*/ 3180466 h 3833160"/>
              <a:gd name="connsiteX348" fmla="*/ 390471 w 1912672"/>
              <a:gd name="connsiteY348" fmla="*/ 3173359 h 3833160"/>
              <a:gd name="connsiteX349" fmla="*/ 344894 w 1912672"/>
              <a:gd name="connsiteY349" fmla="*/ 3170859 h 3833160"/>
              <a:gd name="connsiteX350" fmla="*/ 295258 w 1912672"/>
              <a:gd name="connsiteY350" fmla="*/ 3172887 h 3833160"/>
              <a:gd name="connsiteX351" fmla="*/ 245329 w 1912672"/>
              <a:gd name="connsiteY351" fmla="*/ 3177354 h 3833160"/>
              <a:gd name="connsiteX352" fmla="*/ 195694 w 1912672"/>
              <a:gd name="connsiteY352" fmla="*/ 3184474 h 3833160"/>
              <a:gd name="connsiteX353" fmla="*/ 144902 w 1912672"/>
              <a:gd name="connsiteY353" fmla="*/ 3193577 h 3833160"/>
              <a:gd name="connsiteX354" fmla="*/ 95992 w 1912672"/>
              <a:gd name="connsiteY354" fmla="*/ 3206125 h 3833160"/>
              <a:gd name="connsiteX355" fmla="*/ 49213 w 1912672"/>
              <a:gd name="connsiteY355" fmla="*/ 3218744 h 3833160"/>
              <a:gd name="connsiteX356" fmla="*/ 6365 w 1912672"/>
              <a:gd name="connsiteY356" fmla="*/ 3233010 h 3833160"/>
              <a:gd name="connsiteX357" fmla="*/ 0 w 1912672"/>
              <a:gd name="connsiteY357" fmla="*/ 3227433 h 3833160"/>
              <a:gd name="connsiteX358" fmla="*/ 3076 w 1912672"/>
              <a:gd name="connsiteY358" fmla="*/ 3224737 h 3833160"/>
              <a:gd name="connsiteX359" fmla="*/ 43018 w 1912672"/>
              <a:gd name="connsiteY359" fmla="*/ 3207924 h 3833160"/>
              <a:gd name="connsiteX360" fmla="*/ 85231 w 1912672"/>
              <a:gd name="connsiteY360" fmla="*/ 3191304 h 3833160"/>
              <a:gd name="connsiteX361" fmla="*/ 127386 w 1912672"/>
              <a:gd name="connsiteY361" fmla="*/ 3176431 h 3833160"/>
              <a:gd name="connsiteX362" fmla="*/ 168655 w 1912672"/>
              <a:gd name="connsiteY362" fmla="*/ 3162578 h 3833160"/>
              <a:gd name="connsiteX363" fmla="*/ 209793 w 1912672"/>
              <a:gd name="connsiteY363" fmla="*/ 3149808 h 3833160"/>
              <a:gd name="connsiteX364" fmla="*/ 250713 w 1912672"/>
              <a:gd name="connsiteY364" fmla="*/ 3140141 h 3833160"/>
              <a:gd name="connsiteX365" fmla="*/ 291298 w 1912672"/>
              <a:gd name="connsiteY365" fmla="*/ 3131978 h 3833160"/>
              <a:gd name="connsiteX366" fmla="*/ 333154 w 1912672"/>
              <a:gd name="connsiteY366" fmla="*/ 3128523 h 3833160"/>
              <a:gd name="connsiteX367" fmla="*/ 375359 w 1912672"/>
              <a:gd name="connsiteY367" fmla="*/ 3125974 h 3833160"/>
              <a:gd name="connsiteX368" fmla="*/ 416751 w 1912672"/>
              <a:gd name="connsiteY368" fmla="*/ 3130200 h 3833160"/>
              <a:gd name="connsiteX369" fmla="*/ 459928 w 1912672"/>
              <a:gd name="connsiteY369" fmla="*/ 3138683 h 3833160"/>
              <a:gd name="connsiteX370" fmla="*/ 504268 w 1912672"/>
              <a:gd name="connsiteY370" fmla="*/ 3151481 h 3833160"/>
              <a:gd name="connsiteX371" fmla="*/ 546509 w 1912672"/>
              <a:gd name="connsiteY371" fmla="*/ 3169029 h 3833160"/>
              <a:gd name="connsiteX372" fmla="*/ 591005 w 1912672"/>
              <a:gd name="connsiteY372" fmla="*/ 3194544 h 3833160"/>
              <a:gd name="connsiteX373" fmla="*/ 643386 w 1912672"/>
              <a:gd name="connsiteY373" fmla="*/ 3146702 h 3833160"/>
              <a:gd name="connsiteX374" fmla="*/ 689192 w 1912672"/>
              <a:gd name="connsiteY374" fmla="*/ 3097589 h 3833160"/>
              <a:gd name="connsiteX375" fmla="*/ 728837 w 1912672"/>
              <a:gd name="connsiteY375" fmla="*/ 3047570 h 3833160"/>
              <a:gd name="connsiteX376" fmla="*/ 763151 w 1912672"/>
              <a:gd name="connsiteY376" fmla="*/ 2997373 h 3833160"/>
              <a:gd name="connsiteX377" fmla="*/ 792509 w 1912672"/>
              <a:gd name="connsiteY377" fmla="*/ 2946426 h 3833160"/>
              <a:gd name="connsiteX378" fmla="*/ 818742 w 1912672"/>
              <a:gd name="connsiteY378" fmla="*/ 2896035 h 3833160"/>
              <a:gd name="connsiteX379" fmla="*/ 840539 w 1912672"/>
              <a:gd name="connsiteY379" fmla="*/ 2845651 h 3833160"/>
              <a:gd name="connsiteX380" fmla="*/ 868659 w 1912672"/>
              <a:gd name="connsiteY380" fmla="*/ 2777611 h 3833160"/>
              <a:gd name="connsiteX381" fmla="*/ 886079 w 1912672"/>
              <a:gd name="connsiteY381" fmla="*/ 2678806 h 3833160"/>
              <a:gd name="connsiteX382" fmla="*/ 894665 w 1912672"/>
              <a:gd name="connsiteY382" fmla="*/ 2574247 h 3833160"/>
              <a:gd name="connsiteX383" fmla="*/ 910157 w 1912672"/>
              <a:gd name="connsiteY383" fmla="*/ 2532162 h 3833160"/>
              <a:gd name="connsiteX384" fmla="*/ 923410 w 1912672"/>
              <a:gd name="connsiteY384" fmla="*/ 2485372 h 3833160"/>
              <a:gd name="connsiteX385" fmla="*/ 935916 w 1912672"/>
              <a:gd name="connsiteY385" fmla="*/ 2433353 h 3833160"/>
              <a:gd name="connsiteX386" fmla="*/ 947488 w 1912672"/>
              <a:gd name="connsiteY386" fmla="*/ 2377937 h 3833160"/>
              <a:gd name="connsiteX387" fmla="*/ 956821 w 1912672"/>
              <a:gd name="connsiteY387" fmla="*/ 2318077 h 3833160"/>
              <a:gd name="connsiteX388" fmla="*/ 963914 w 1912672"/>
              <a:gd name="connsiteY388" fmla="*/ 2257171 h 3833160"/>
              <a:gd name="connsiteX389" fmla="*/ 970820 w 1912672"/>
              <a:gd name="connsiteY389" fmla="*/ 2193390 h 3833160"/>
              <a:gd name="connsiteX390" fmla="*/ 975486 w 1912672"/>
              <a:gd name="connsiteY390" fmla="*/ 2128825 h 3833160"/>
              <a:gd name="connsiteX391" fmla="*/ 979406 w 1912672"/>
              <a:gd name="connsiteY391" fmla="*/ 2061646 h 3833160"/>
              <a:gd name="connsiteX392" fmla="*/ 979406 w 1912672"/>
              <a:gd name="connsiteY392" fmla="*/ 1995512 h 3833160"/>
              <a:gd name="connsiteX393" fmla="*/ 979406 w 1912672"/>
              <a:gd name="connsiteY393" fmla="*/ 1930162 h 3833160"/>
              <a:gd name="connsiteX394" fmla="*/ 975486 w 1912672"/>
              <a:gd name="connsiteY394" fmla="*/ 1864552 h 3833160"/>
              <a:gd name="connsiteX395" fmla="*/ 970073 w 1912672"/>
              <a:gd name="connsiteY395" fmla="*/ 1801555 h 3833160"/>
              <a:gd name="connsiteX396" fmla="*/ 963167 w 1912672"/>
              <a:gd name="connsiteY396" fmla="*/ 1740126 h 3833160"/>
              <a:gd name="connsiteX397" fmla="*/ 952901 w 1912672"/>
              <a:gd name="connsiteY397" fmla="*/ 1680789 h 3833160"/>
              <a:gd name="connsiteX398" fmla="*/ 938902 w 1912672"/>
              <a:gd name="connsiteY398" fmla="*/ 1625634 h 3833160"/>
              <a:gd name="connsiteX399" fmla="*/ 923410 w 1912672"/>
              <a:gd name="connsiteY399" fmla="*/ 1573354 h 3833160"/>
              <a:gd name="connsiteX400" fmla="*/ 904744 w 1912672"/>
              <a:gd name="connsiteY400" fmla="*/ 1526564 h 3833160"/>
              <a:gd name="connsiteX401" fmla="*/ 883839 w 1912672"/>
              <a:gd name="connsiteY401" fmla="*/ 1485263 h 3833160"/>
              <a:gd name="connsiteX402" fmla="*/ 859574 w 1912672"/>
              <a:gd name="connsiteY402" fmla="*/ 1448667 h 3833160"/>
              <a:gd name="connsiteX403" fmla="*/ 832510 w 1912672"/>
              <a:gd name="connsiteY403" fmla="*/ 1419129 h 3833160"/>
              <a:gd name="connsiteX404" fmla="*/ 801338 w 1912672"/>
              <a:gd name="connsiteY404" fmla="*/ 1396649 h 3833160"/>
              <a:gd name="connsiteX405" fmla="*/ 774834 w 1912672"/>
              <a:gd name="connsiteY405" fmla="*/ 1383318 h 3833160"/>
              <a:gd name="connsiteX406" fmla="*/ 745342 w 1912672"/>
              <a:gd name="connsiteY406" fmla="*/ 1377829 h 3833160"/>
              <a:gd name="connsiteX407" fmla="*/ 714918 w 1912672"/>
              <a:gd name="connsiteY407" fmla="*/ 1377829 h 3833160"/>
              <a:gd name="connsiteX408" fmla="*/ 683187 w 1912672"/>
              <a:gd name="connsiteY408" fmla="*/ 1381750 h 3833160"/>
              <a:gd name="connsiteX409" fmla="*/ 652016 w 1912672"/>
              <a:gd name="connsiteY409" fmla="*/ 1388023 h 3833160"/>
              <a:gd name="connsiteX410" fmla="*/ 620845 w 1912672"/>
              <a:gd name="connsiteY410" fmla="*/ 1396649 h 3833160"/>
              <a:gd name="connsiteX411" fmla="*/ 589860 w 1912672"/>
              <a:gd name="connsiteY411" fmla="*/ 1403446 h 3833160"/>
              <a:gd name="connsiteX412" fmla="*/ 559436 w 1912672"/>
              <a:gd name="connsiteY412" fmla="*/ 1410503 h 3833160"/>
              <a:gd name="connsiteX413" fmla="*/ 531438 w 1912672"/>
              <a:gd name="connsiteY413" fmla="*/ 1414424 h 3833160"/>
              <a:gd name="connsiteX414" fmla="*/ 467602 w 1912672"/>
              <a:gd name="connsiteY414" fmla="*/ 1417561 h 3833160"/>
              <a:gd name="connsiteX415" fmla="*/ 405447 w 1912672"/>
              <a:gd name="connsiteY415" fmla="*/ 1414424 h 3833160"/>
              <a:gd name="connsiteX416" fmla="*/ 347958 w 1912672"/>
              <a:gd name="connsiteY416" fmla="*/ 1407367 h 3833160"/>
              <a:gd name="connsiteX417" fmla="*/ 292708 w 1912672"/>
              <a:gd name="connsiteY417" fmla="*/ 1397433 h 3833160"/>
              <a:gd name="connsiteX418" fmla="*/ 238952 w 1912672"/>
              <a:gd name="connsiteY418" fmla="*/ 1384886 h 3833160"/>
              <a:gd name="connsiteX419" fmla="*/ 187622 w 1912672"/>
              <a:gd name="connsiteY419" fmla="*/ 1372339 h 3833160"/>
              <a:gd name="connsiteX420" fmla="*/ 139466 w 1912672"/>
              <a:gd name="connsiteY420" fmla="*/ 1358485 h 3833160"/>
              <a:gd name="connsiteX421" fmla="*/ 142639 w 1912672"/>
              <a:gd name="connsiteY421" fmla="*/ 1342801 h 3833160"/>
              <a:gd name="connsiteX422" fmla="*/ 208714 w 1912672"/>
              <a:gd name="connsiteY422" fmla="*/ 1352212 h 3833160"/>
              <a:gd name="connsiteX423" fmla="*/ 274043 w 1912672"/>
              <a:gd name="connsiteY423" fmla="*/ 1358485 h 3833160"/>
              <a:gd name="connsiteX424" fmla="*/ 337878 w 1912672"/>
              <a:gd name="connsiteY424" fmla="*/ 1360838 h 3833160"/>
              <a:gd name="connsiteX425" fmla="*/ 400034 w 1912672"/>
              <a:gd name="connsiteY425" fmla="*/ 1358485 h 3833160"/>
              <a:gd name="connsiteX426" fmla="*/ 460696 w 1912672"/>
              <a:gd name="connsiteY426" fmla="*/ 1349859 h 3833160"/>
              <a:gd name="connsiteX427" fmla="*/ 519865 w 1912672"/>
              <a:gd name="connsiteY427" fmla="*/ 1336528 h 3833160"/>
              <a:gd name="connsiteX428" fmla="*/ 576608 w 1912672"/>
              <a:gd name="connsiteY428" fmla="*/ 1318753 h 3833160"/>
              <a:gd name="connsiteX429" fmla="*/ 630177 w 1912672"/>
              <a:gd name="connsiteY429" fmla="*/ 1292874 h 3833160"/>
              <a:gd name="connsiteX430" fmla="*/ 699426 w 1912672"/>
              <a:gd name="connsiteY430" fmla="*/ 1258631 h 3833160"/>
              <a:gd name="connsiteX431" fmla="*/ 572688 w 1912672"/>
              <a:gd name="connsiteY431" fmla="*/ 1147276 h 3833160"/>
              <a:gd name="connsiteX432" fmla="*/ 459203 w 1912672"/>
              <a:gd name="connsiteY432" fmla="*/ 1022589 h 3833160"/>
              <a:gd name="connsiteX433" fmla="*/ 396861 w 1912672"/>
              <a:gd name="connsiteY433" fmla="*/ 1029647 h 3833160"/>
              <a:gd name="connsiteX434" fmla="*/ 336198 w 1912672"/>
              <a:gd name="connsiteY434" fmla="*/ 1029647 h 3833160"/>
              <a:gd name="connsiteX435" fmla="*/ 280949 w 1912672"/>
              <a:gd name="connsiteY435" fmla="*/ 1022589 h 3833160"/>
              <a:gd name="connsiteX436" fmla="*/ 228873 w 1912672"/>
              <a:gd name="connsiteY436" fmla="*/ 1007951 h 3833160"/>
              <a:gd name="connsiteX437" fmla="*/ 180716 w 1912672"/>
              <a:gd name="connsiteY437" fmla="*/ 986777 h 3833160"/>
              <a:gd name="connsiteX438" fmla="*/ 138719 w 1912672"/>
              <a:gd name="connsiteY438" fmla="*/ 960376 h 3833160"/>
              <a:gd name="connsiteX439" fmla="*/ 101389 w 1912672"/>
              <a:gd name="connsiteY439" fmla="*/ 927701 h 3833160"/>
              <a:gd name="connsiteX440" fmla="*/ 70218 w 1912672"/>
              <a:gd name="connsiteY440" fmla="*/ 889537 h 3833160"/>
              <a:gd name="connsiteX441" fmla="*/ 46139 w 1912672"/>
              <a:gd name="connsiteY441" fmla="*/ 848236 h 3833160"/>
              <a:gd name="connsiteX442" fmla="*/ 49312 w 1912672"/>
              <a:gd name="connsiteY442" fmla="*/ 841179 h 3833160"/>
              <a:gd name="connsiteX443" fmla="*/ 59392 w 1912672"/>
              <a:gd name="connsiteY443" fmla="*/ 848236 h 3833160"/>
              <a:gd name="connsiteX444" fmla="*/ 71897 w 1912672"/>
              <a:gd name="connsiteY444" fmla="*/ 875422 h 3833160"/>
              <a:gd name="connsiteX445" fmla="*/ 92056 w 1912672"/>
              <a:gd name="connsiteY445" fmla="*/ 898948 h 3833160"/>
              <a:gd name="connsiteX446" fmla="*/ 116881 w 1912672"/>
              <a:gd name="connsiteY446" fmla="*/ 922212 h 3833160"/>
              <a:gd name="connsiteX447" fmla="*/ 146559 w 1912672"/>
              <a:gd name="connsiteY447" fmla="*/ 940248 h 3833160"/>
              <a:gd name="connsiteX448" fmla="*/ 180716 w 1912672"/>
              <a:gd name="connsiteY448" fmla="*/ 955671 h 3833160"/>
              <a:gd name="connsiteX449" fmla="*/ 216554 w 1912672"/>
              <a:gd name="connsiteY449" fmla="*/ 967434 h 3833160"/>
              <a:gd name="connsiteX450" fmla="*/ 254631 w 1912672"/>
              <a:gd name="connsiteY450" fmla="*/ 974492 h 3833160"/>
              <a:gd name="connsiteX451" fmla="*/ 294201 w 1912672"/>
              <a:gd name="connsiteY451" fmla="*/ 976844 h 3833160"/>
              <a:gd name="connsiteX452" fmla="*/ 332279 w 1912672"/>
              <a:gd name="connsiteY452" fmla="*/ 976060 h 3833160"/>
              <a:gd name="connsiteX453" fmla="*/ 353371 w 1912672"/>
              <a:gd name="connsiteY453" fmla="*/ 972923 h 3833160"/>
              <a:gd name="connsiteX454" fmla="*/ 372036 w 1912672"/>
              <a:gd name="connsiteY454" fmla="*/ 972923 h 3833160"/>
              <a:gd name="connsiteX455" fmla="*/ 388275 w 1912672"/>
              <a:gd name="connsiteY455" fmla="*/ 969786 h 3833160"/>
              <a:gd name="connsiteX456" fmla="*/ 403954 w 1912672"/>
              <a:gd name="connsiteY456" fmla="*/ 965865 h 3833160"/>
              <a:gd name="connsiteX457" fmla="*/ 417206 w 1912672"/>
              <a:gd name="connsiteY457" fmla="*/ 957239 h 3833160"/>
              <a:gd name="connsiteX458" fmla="*/ 379875 w 1912672"/>
              <a:gd name="connsiteY458" fmla="*/ 886400 h 3833160"/>
              <a:gd name="connsiteX459" fmla="*/ 347958 w 1912672"/>
              <a:gd name="connsiteY459" fmla="*/ 817130 h 3833160"/>
              <a:gd name="connsiteX460" fmla="*/ 317533 w 1912672"/>
              <a:gd name="connsiteY460" fmla="*/ 744723 h 3833160"/>
              <a:gd name="connsiteX461" fmla="*/ 291215 w 1912672"/>
              <a:gd name="connsiteY461" fmla="*/ 669963 h 3833160"/>
              <a:gd name="connsiteX462" fmla="*/ 265457 w 1912672"/>
              <a:gd name="connsiteY462" fmla="*/ 588930 h 3833160"/>
              <a:gd name="connsiteX463" fmla="*/ 241379 w 1912672"/>
              <a:gd name="connsiteY463" fmla="*/ 501623 h 3833160"/>
              <a:gd name="connsiteX464" fmla="*/ 238952 w 1912672"/>
              <a:gd name="connsiteY464" fmla="*/ 485939 h 3833160"/>
              <a:gd name="connsiteX465" fmla="*/ 232793 w 1912672"/>
              <a:gd name="connsiteY465" fmla="*/ 464243 h 3833160"/>
              <a:gd name="connsiteX466" fmla="*/ 228873 w 1912672"/>
              <a:gd name="connsiteY466" fmla="*/ 440194 h 3833160"/>
              <a:gd name="connsiteX467" fmla="*/ 223460 w 1912672"/>
              <a:gd name="connsiteY467" fmla="*/ 415884 h 3833160"/>
              <a:gd name="connsiteX468" fmla="*/ 218794 w 1912672"/>
              <a:gd name="connsiteY468" fmla="*/ 389483 h 3833160"/>
              <a:gd name="connsiteX469" fmla="*/ 217300 w 1912672"/>
              <a:gd name="connsiteY469" fmla="*/ 365173 h 3833160"/>
              <a:gd name="connsiteX470" fmla="*/ 217300 w 1912672"/>
              <a:gd name="connsiteY470" fmla="*/ 342693 h 3833160"/>
              <a:gd name="connsiteX471" fmla="*/ 220287 w 1912672"/>
              <a:gd name="connsiteY471" fmla="*/ 322565 h 3833160"/>
              <a:gd name="connsiteX472" fmla="*/ 225886 w 1912672"/>
              <a:gd name="connsiteY472" fmla="*/ 308450 h 3833160"/>
              <a:gd name="connsiteX473" fmla="*/ 232793 w 1912672"/>
              <a:gd name="connsiteY473" fmla="*/ 311586 h 3833160"/>
              <a:gd name="connsiteX474" fmla="*/ 238952 w 1912672"/>
              <a:gd name="connsiteY474" fmla="*/ 391051 h 3833160"/>
              <a:gd name="connsiteX475" fmla="*/ 252951 w 1912672"/>
              <a:gd name="connsiteY475" fmla="*/ 470516 h 3833160"/>
              <a:gd name="connsiteX476" fmla="*/ 274043 w 1912672"/>
              <a:gd name="connsiteY476" fmla="*/ 548413 h 3833160"/>
              <a:gd name="connsiteX477" fmla="*/ 299614 w 1912672"/>
              <a:gd name="connsiteY477" fmla="*/ 620036 h 3833160"/>
              <a:gd name="connsiteX478" fmla="*/ 327612 w 1912672"/>
              <a:gd name="connsiteY478" fmla="*/ 686954 h 3833160"/>
              <a:gd name="connsiteX479" fmla="*/ 353371 w 1912672"/>
              <a:gd name="connsiteY479" fmla="*/ 730607 h 3833160"/>
              <a:gd name="connsiteX480" fmla="*/ 350197 w 1912672"/>
              <a:gd name="connsiteY480" fmla="*/ 732176 h 3833160"/>
              <a:gd name="connsiteX481" fmla="*/ 350197 w 1912672"/>
              <a:gd name="connsiteY481" fmla="*/ 733744 h 3833160"/>
              <a:gd name="connsiteX482" fmla="*/ 351877 w 1912672"/>
              <a:gd name="connsiteY482" fmla="*/ 735313 h 3833160"/>
              <a:gd name="connsiteX483" fmla="*/ 353371 w 1912672"/>
              <a:gd name="connsiteY483" fmla="*/ 736097 h 3833160"/>
              <a:gd name="connsiteX484" fmla="*/ 356544 w 1912672"/>
              <a:gd name="connsiteY484" fmla="*/ 737665 h 3833160"/>
              <a:gd name="connsiteX485" fmla="*/ 357290 w 1912672"/>
              <a:gd name="connsiteY485" fmla="*/ 740802 h 3833160"/>
              <a:gd name="connsiteX486" fmla="*/ 358784 w 1912672"/>
              <a:gd name="connsiteY486" fmla="*/ 742370 h 3833160"/>
              <a:gd name="connsiteX487" fmla="*/ 360277 w 1912672"/>
              <a:gd name="connsiteY487" fmla="*/ 744723 h 3833160"/>
              <a:gd name="connsiteX488" fmla="*/ 360277 w 1912672"/>
              <a:gd name="connsiteY488" fmla="*/ 743154 h 3833160"/>
              <a:gd name="connsiteX489" fmla="*/ 358784 w 1912672"/>
              <a:gd name="connsiteY489" fmla="*/ 742370 h 3833160"/>
              <a:gd name="connsiteX490" fmla="*/ 353371 w 1912672"/>
              <a:gd name="connsiteY490" fmla="*/ 730607 h 3833160"/>
              <a:gd name="connsiteX491" fmla="*/ 372036 w 1912672"/>
              <a:gd name="connsiteY491" fmla="*/ 716492 h 3833160"/>
              <a:gd name="connsiteX492" fmla="*/ 389955 w 1912672"/>
              <a:gd name="connsiteY492" fmla="*/ 692443 h 3833160"/>
              <a:gd name="connsiteX493" fmla="*/ 406940 w 1912672"/>
              <a:gd name="connsiteY493" fmla="*/ 664474 h 3833160"/>
              <a:gd name="connsiteX494" fmla="*/ 422619 w 1912672"/>
              <a:gd name="connsiteY494" fmla="*/ 630231 h 3833160"/>
              <a:gd name="connsiteX495" fmla="*/ 436618 w 1912672"/>
              <a:gd name="connsiteY495" fmla="*/ 592066 h 3833160"/>
              <a:gd name="connsiteX496" fmla="*/ 449870 w 1912672"/>
              <a:gd name="connsiteY496" fmla="*/ 552334 h 3833160"/>
              <a:gd name="connsiteX497" fmla="*/ 460696 w 1912672"/>
              <a:gd name="connsiteY497" fmla="*/ 511033 h 3833160"/>
              <a:gd name="connsiteX498" fmla="*/ 470776 w 1912672"/>
              <a:gd name="connsiteY498" fmla="*/ 471301 h 3833160"/>
              <a:gd name="connsiteX499" fmla="*/ 479362 w 1912672"/>
              <a:gd name="connsiteY499" fmla="*/ 433136 h 3833160"/>
              <a:gd name="connsiteX500" fmla="*/ 480855 w 1912672"/>
              <a:gd name="connsiteY500" fmla="*/ 484370 h 3833160"/>
              <a:gd name="connsiteX501" fmla="*/ 479362 w 1912672"/>
              <a:gd name="connsiteY501" fmla="*/ 531161 h 3833160"/>
              <a:gd name="connsiteX502" fmla="*/ 472269 w 1912672"/>
              <a:gd name="connsiteY502" fmla="*/ 574814 h 3833160"/>
              <a:gd name="connsiteX503" fmla="*/ 462189 w 1912672"/>
              <a:gd name="connsiteY503" fmla="*/ 618468 h 3833160"/>
              <a:gd name="connsiteX504" fmla="*/ 448190 w 1912672"/>
              <a:gd name="connsiteY504" fmla="*/ 659769 h 3833160"/>
              <a:gd name="connsiteX505" fmla="*/ 428032 w 1912672"/>
              <a:gd name="connsiteY505" fmla="*/ 701069 h 3833160"/>
              <a:gd name="connsiteX506" fmla="*/ 381369 w 1912672"/>
              <a:gd name="connsiteY506" fmla="*/ 791252 h 3833160"/>
              <a:gd name="connsiteX507" fmla="*/ 429525 w 1912672"/>
              <a:gd name="connsiteY507" fmla="*/ 863920 h 3833160"/>
              <a:gd name="connsiteX508" fmla="*/ 481601 w 1912672"/>
              <a:gd name="connsiteY508" fmla="*/ 931622 h 3833160"/>
              <a:gd name="connsiteX509" fmla="*/ 538531 w 1912672"/>
              <a:gd name="connsiteY509" fmla="*/ 995403 h 3833160"/>
              <a:gd name="connsiteX510" fmla="*/ 599193 w 1912672"/>
              <a:gd name="connsiteY510" fmla="*/ 1053957 h 3833160"/>
              <a:gd name="connsiteX511" fmla="*/ 816831 w 1912672"/>
              <a:gd name="connsiteY511" fmla="*/ 1205045 h 3833160"/>
              <a:gd name="connsiteX512" fmla="*/ 823924 w 1912672"/>
              <a:gd name="connsiteY512" fmla="*/ 1199555 h 3833160"/>
              <a:gd name="connsiteX513" fmla="*/ 806005 w 1912672"/>
              <a:gd name="connsiteY513" fmla="*/ 1132637 h 3833160"/>
              <a:gd name="connsiteX514" fmla="*/ 792006 w 1912672"/>
              <a:gd name="connsiteY514" fmla="*/ 1060753 h 3833160"/>
              <a:gd name="connsiteX515" fmla="*/ 780247 w 1912672"/>
              <a:gd name="connsiteY515" fmla="*/ 982856 h 3833160"/>
              <a:gd name="connsiteX516" fmla="*/ 774834 w 1912672"/>
              <a:gd name="connsiteY516" fmla="*/ 903391 h 3833160"/>
              <a:gd name="connsiteX517" fmla="*/ 770167 w 1912672"/>
              <a:gd name="connsiteY517" fmla="*/ 820267 h 3833160"/>
              <a:gd name="connsiteX518" fmla="*/ 770167 w 1912672"/>
              <a:gd name="connsiteY518" fmla="*/ 735313 h 3833160"/>
              <a:gd name="connsiteX519" fmla="*/ 773340 w 1912672"/>
              <a:gd name="connsiteY519" fmla="*/ 649574 h 3833160"/>
              <a:gd name="connsiteX520" fmla="*/ 780247 w 1912672"/>
              <a:gd name="connsiteY520" fmla="*/ 564620 h 3833160"/>
              <a:gd name="connsiteX521" fmla="*/ 790513 w 1912672"/>
              <a:gd name="connsiteY521" fmla="*/ 479927 h 3833160"/>
              <a:gd name="connsiteX522" fmla="*/ 801338 w 1912672"/>
              <a:gd name="connsiteY522" fmla="*/ 398109 h 3833160"/>
              <a:gd name="connsiteX523" fmla="*/ 816831 w 1912672"/>
              <a:gd name="connsiteY523" fmla="*/ 318644 h 3833160"/>
              <a:gd name="connsiteX524" fmla="*/ 835496 w 1912672"/>
              <a:gd name="connsiteY524" fmla="*/ 243884 h 3833160"/>
              <a:gd name="connsiteX525" fmla="*/ 854908 w 1912672"/>
              <a:gd name="connsiteY525" fmla="*/ 173046 h 3833160"/>
              <a:gd name="connsiteX526" fmla="*/ 877493 w 1912672"/>
              <a:gd name="connsiteY526" fmla="*/ 109003 h 3833160"/>
              <a:gd name="connsiteX527" fmla="*/ 901571 w 1912672"/>
              <a:gd name="connsiteY527" fmla="*/ 50711 h 3833160"/>
              <a:gd name="connsiteX528" fmla="*/ 930503 w 1912672"/>
              <a:gd name="connsiteY528" fmla="*/ 0 h 3833160"/>
              <a:gd name="connsiteX0" fmla="*/ 930503 w 1912672"/>
              <a:gd name="connsiteY0" fmla="*/ 0 h 3833160"/>
              <a:gd name="connsiteX1" fmla="*/ 927329 w 1912672"/>
              <a:gd name="connsiteY1" fmla="*/ 12547 h 3833160"/>
              <a:gd name="connsiteX2" fmla="*/ 925836 w 1912672"/>
              <a:gd name="connsiteY2" fmla="*/ 20912 h 3833160"/>
              <a:gd name="connsiteX3" fmla="*/ 924156 w 1912672"/>
              <a:gd name="connsiteY3" fmla="*/ 26401 h 3833160"/>
              <a:gd name="connsiteX4" fmla="*/ 924156 w 1912672"/>
              <a:gd name="connsiteY4" fmla="*/ 29538 h 3833160"/>
              <a:gd name="connsiteX5" fmla="*/ 925836 w 1912672"/>
              <a:gd name="connsiteY5" fmla="*/ 31106 h 3833160"/>
              <a:gd name="connsiteX6" fmla="*/ 925836 w 1912672"/>
              <a:gd name="connsiteY6" fmla="*/ 32675 h 3833160"/>
              <a:gd name="connsiteX7" fmla="*/ 927329 w 1912672"/>
              <a:gd name="connsiteY7" fmla="*/ 32675 h 3833160"/>
              <a:gd name="connsiteX8" fmla="*/ 927329 w 1912672"/>
              <a:gd name="connsiteY8" fmla="*/ 35027 h 3833160"/>
              <a:gd name="connsiteX9" fmla="*/ 925836 w 1912672"/>
              <a:gd name="connsiteY9" fmla="*/ 39733 h 3833160"/>
              <a:gd name="connsiteX10" fmla="*/ 924156 w 1912672"/>
              <a:gd name="connsiteY10" fmla="*/ 46790 h 3833160"/>
              <a:gd name="connsiteX11" fmla="*/ 921917 w 1912672"/>
              <a:gd name="connsiteY11" fmla="*/ 57769 h 3833160"/>
              <a:gd name="connsiteX12" fmla="*/ 917250 w 1912672"/>
              <a:gd name="connsiteY12" fmla="*/ 73192 h 3833160"/>
              <a:gd name="connsiteX13" fmla="*/ 910157 w 1912672"/>
              <a:gd name="connsiteY13" fmla="*/ 95149 h 3833160"/>
              <a:gd name="connsiteX14" fmla="*/ 903251 w 1912672"/>
              <a:gd name="connsiteY14" fmla="*/ 121550 h 3833160"/>
              <a:gd name="connsiteX15" fmla="*/ 892239 w 1912672"/>
              <a:gd name="connsiteY15" fmla="*/ 155793 h 3833160"/>
              <a:gd name="connsiteX16" fmla="*/ 879173 w 1912672"/>
              <a:gd name="connsiteY16" fmla="*/ 197094 h 3833160"/>
              <a:gd name="connsiteX17" fmla="*/ 863494 w 1912672"/>
              <a:gd name="connsiteY17" fmla="*/ 261659 h 3833160"/>
              <a:gd name="connsiteX18" fmla="*/ 852668 w 1912672"/>
              <a:gd name="connsiteY18" fmla="*/ 330930 h 3833160"/>
              <a:gd name="connsiteX19" fmla="*/ 844082 w 1912672"/>
              <a:gd name="connsiteY19" fmla="*/ 402030 h 3833160"/>
              <a:gd name="connsiteX20" fmla="*/ 832510 w 1912672"/>
              <a:gd name="connsiteY20" fmla="*/ 477574 h 3833160"/>
              <a:gd name="connsiteX21" fmla="*/ 830830 w 1912672"/>
              <a:gd name="connsiteY21" fmla="*/ 493781 h 3833160"/>
              <a:gd name="connsiteX22" fmla="*/ 828590 w 1912672"/>
              <a:gd name="connsiteY22" fmla="*/ 518091 h 3833160"/>
              <a:gd name="connsiteX23" fmla="*/ 826910 w 1912672"/>
              <a:gd name="connsiteY23" fmla="*/ 543708 h 3833160"/>
              <a:gd name="connsiteX24" fmla="*/ 825417 w 1912672"/>
              <a:gd name="connsiteY24" fmla="*/ 571677 h 3833160"/>
              <a:gd name="connsiteX25" fmla="*/ 825417 w 1912672"/>
              <a:gd name="connsiteY25" fmla="*/ 600431 h 3833160"/>
              <a:gd name="connsiteX26" fmla="*/ 828590 w 1912672"/>
              <a:gd name="connsiteY26" fmla="*/ 626310 h 3833160"/>
              <a:gd name="connsiteX27" fmla="*/ 832510 w 1912672"/>
              <a:gd name="connsiteY27" fmla="*/ 648790 h 3833160"/>
              <a:gd name="connsiteX28" fmla="*/ 839416 w 1912672"/>
              <a:gd name="connsiteY28" fmla="*/ 664474 h 3833160"/>
              <a:gd name="connsiteX29" fmla="*/ 876746 w 1912672"/>
              <a:gd name="connsiteY29" fmla="*/ 661337 h 3833160"/>
              <a:gd name="connsiteX30" fmla="*/ 913330 w 1912672"/>
              <a:gd name="connsiteY30" fmla="*/ 648790 h 3833160"/>
              <a:gd name="connsiteX31" fmla="*/ 948235 w 1912672"/>
              <a:gd name="connsiteY31" fmla="*/ 628662 h 3833160"/>
              <a:gd name="connsiteX32" fmla="*/ 984072 w 1912672"/>
              <a:gd name="connsiteY32" fmla="*/ 600431 h 3833160"/>
              <a:gd name="connsiteX33" fmla="*/ 1016736 w 1912672"/>
              <a:gd name="connsiteY33" fmla="*/ 567756 h 3833160"/>
              <a:gd name="connsiteX34" fmla="*/ 1048654 w 1912672"/>
              <a:gd name="connsiteY34" fmla="*/ 528024 h 3833160"/>
              <a:gd name="connsiteX35" fmla="*/ 1078892 w 1912672"/>
              <a:gd name="connsiteY35" fmla="*/ 485939 h 3833160"/>
              <a:gd name="connsiteX36" fmla="*/ 1106890 w 1912672"/>
              <a:gd name="connsiteY36" fmla="*/ 441763 h 3833160"/>
              <a:gd name="connsiteX37" fmla="*/ 1134141 w 1912672"/>
              <a:gd name="connsiteY37" fmla="*/ 394972 h 3833160"/>
              <a:gd name="connsiteX38" fmla="*/ 1157473 w 1912672"/>
              <a:gd name="connsiteY38" fmla="*/ 346614 h 3833160"/>
              <a:gd name="connsiteX39" fmla="*/ 1179311 w 1912672"/>
              <a:gd name="connsiteY39" fmla="*/ 299824 h 3833160"/>
              <a:gd name="connsiteX40" fmla="*/ 1197230 w 1912672"/>
              <a:gd name="connsiteY40" fmla="*/ 254602 h 3833160"/>
              <a:gd name="connsiteX41" fmla="*/ 1205816 w 1912672"/>
              <a:gd name="connsiteY41" fmla="*/ 254602 h 3833160"/>
              <a:gd name="connsiteX42" fmla="*/ 1205816 w 1912672"/>
              <a:gd name="connsiteY42" fmla="*/ 259307 h 3833160"/>
              <a:gd name="connsiteX43" fmla="*/ 1191817 w 1912672"/>
              <a:gd name="connsiteY43" fmla="*/ 304529 h 3833160"/>
              <a:gd name="connsiteX44" fmla="*/ 1176138 w 1912672"/>
              <a:gd name="connsiteY44" fmla="*/ 351319 h 3833160"/>
              <a:gd name="connsiteX45" fmla="*/ 1159153 w 1912672"/>
              <a:gd name="connsiteY45" fmla="*/ 396541 h 3833160"/>
              <a:gd name="connsiteX46" fmla="*/ 1141981 w 1912672"/>
              <a:gd name="connsiteY46" fmla="*/ 440194 h 3833160"/>
              <a:gd name="connsiteX47" fmla="*/ 1124062 w 1912672"/>
              <a:gd name="connsiteY47" fmla="*/ 482802 h 3833160"/>
              <a:gd name="connsiteX48" fmla="*/ 1103903 w 1912672"/>
              <a:gd name="connsiteY48" fmla="*/ 522535 h 3833160"/>
              <a:gd name="connsiteX49" fmla="*/ 1082812 w 1912672"/>
              <a:gd name="connsiteY49" fmla="*/ 560699 h 3833160"/>
              <a:gd name="connsiteX50" fmla="*/ 1057240 w 1912672"/>
              <a:gd name="connsiteY50" fmla="*/ 595726 h 3833160"/>
              <a:gd name="connsiteX51" fmla="*/ 1030735 w 1912672"/>
              <a:gd name="connsiteY51" fmla="*/ 630231 h 3833160"/>
              <a:gd name="connsiteX52" fmla="*/ 999564 w 1912672"/>
              <a:gd name="connsiteY52" fmla="*/ 658200 h 3833160"/>
              <a:gd name="connsiteX53" fmla="*/ 963914 w 1912672"/>
              <a:gd name="connsiteY53" fmla="*/ 683817 h 3833160"/>
              <a:gd name="connsiteX54" fmla="*/ 924156 w 1912672"/>
              <a:gd name="connsiteY54" fmla="*/ 706559 h 3833160"/>
              <a:gd name="connsiteX55" fmla="*/ 882159 w 1912672"/>
              <a:gd name="connsiteY55" fmla="*/ 723550 h 3833160"/>
              <a:gd name="connsiteX56" fmla="*/ 832510 w 1912672"/>
              <a:gd name="connsiteY56" fmla="*/ 735313 h 3833160"/>
              <a:gd name="connsiteX57" fmla="*/ 834003 w 1912672"/>
              <a:gd name="connsiteY57" fmla="*/ 817130 h 3833160"/>
              <a:gd name="connsiteX58" fmla="*/ 840909 w 1912672"/>
              <a:gd name="connsiteY58" fmla="*/ 895027 h 3833160"/>
              <a:gd name="connsiteX59" fmla="*/ 852668 w 1912672"/>
              <a:gd name="connsiteY59" fmla="*/ 969002 h 3833160"/>
              <a:gd name="connsiteX60" fmla="*/ 868160 w 1912672"/>
              <a:gd name="connsiteY60" fmla="*/ 1039057 h 3833160"/>
              <a:gd name="connsiteX61" fmla="*/ 887572 w 1912672"/>
              <a:gd name="connsiteY61" fmla="*/ 1105975 h 3833160"/>
              <a:gd name="connsiteX62" fmla="*/ 908664 w 1912672"/>
              <a:gd name="connsiteY62" fmla="*/ 1170017 h 3833160"/>
              <a:gd name="connsiteX63" fmla="*/ 932742 w 1912672"/>
              <a:gd name="connsiteY63" fmla="*/ 1230662 h 3833160"/>
              <a:gd name="connsiteX64" fmla="*/ 956821 w 1912672"/>
              <a:gd name="connsiteY64" fmla="*/ 1289738 h 3833160"/>
              <a:gd name="connsiteX65" fmla="*/ 963914 w 1912672"/>
              <a:gd name="connsiteY65" fmla="*/ 1303853 h 3833160"/>
              <a:gd name="connsiteX66" fmla="*/ 970073 w 1912672"/>
              <a:gd name="connsiteY66" fmla="*/ 1321105 h 3833160"/>
              <a:gd name="connsiteX67" fmla="*/ 978659 w 1912672"/>
              <a:gd name="connsiteY67" fmla="*/ 1339665 h 3833160"/>
              <a:gd name="connsiteX68" fmla="*/ 986499 w 1912672"/>
              <a:gd name="connsiteY68" fmla="*/ 1359269 h 3833160"/>
              <a:gd name="connsiteX69" fmla="*/ 996578 w 1912672"/>
              <a:gd name="connsiteY69" fmla="*/ 1377829 h 3833160"/>
              <a:gd name="connsiteX70" fmla="*/ 1008150 w 1912672"/>
              <a:gd name="connsiteY70" fmla="*/ 1393512 h 3833160"/>
              <a:gd name="connsiteX71" fmla="*/ 1022149 w 1912672"/>
              <a:gd name="connsiteY71" fmla="*/ 1407367 h 3833160"/>
              <a:gd name="connsiteX72" fmla="*/ 1037828 w 1912672"/>
              <a:gd name="connsiteY72" fmla="*/ 1417561 h 3833160"/>
              <a:gd name="connsiteX73" fmla="*/ 1056494 w 1912672"/>
              <a:gd name="connsiteY73" fmla="*/ 1421482 h 3833160"/>
              <a:gd name="connsiteX74" fmla="*/ 1075906 w 1912672"/>
              <a:gd name="connsiteY74" fmla="*/ 1420698 h 3833160"/>
              <a:gd name="connsiteX75" fmla="*/ 1110810 w 1912672"/>
              <a:gd name="connsiteY75" fmla="*/ 1408935 h 3833160"/>
              <a:gd name="connsiteX76" fmla="*/ 1141981 w 1912672"/>
              <a:gd name="connsiteY76" fmla="*/ 1389592 h 3833160"/>
              <a:gd name="connsiteX77" fmla="*/ 1172219 w 1912672"/>
              <a:gd name="connsiteY77" fmla="*/ 1365282 h 3833160"/>
              <a:gd name="connsiteX78" fmla="*/ 1197230 w 1912672"/>
              <a:gd name="connsiteY78" fmla="*/ 1336528 h 3833160"/>
              <a:gd name="connsiteX79" fmla="*/ 1221308 w 1912672"/>
              <a:gd name="connsiteY79" fmla="*/ 1305421 h 3833160"/>
              <a:gd name="connsiteX80" fmla="*/ 1243893 w 1912672"/>
              <a:gd name="connsiteY80" fmla="*/ 1272747 h 3833160"/>
              <a:gd name="connsiteX81" fmla="*/ 1264052 w 1912672"/>
              <a:gd name="connsiteY81" fmla="*/ 1241640 h 3833160"/>
              <a:gd name="connsiteX82" fmla="*/ 1281224 w 1912672"/>
              <a:gd name="connsiteY82" fmla="*/ 1211841 h 3833160"/>
              <a:gd name="connsiteX83" fmla="*/ 1319301 w 1912672"/>
              <a:gd name="connsiteY83" fmla="*/ 1144139 h 3833160"/>
              <a:gd name="connsiteX84" fmla="*/ 1355885 w 1912672"/>
              <a:gd name="connsiteY84" fmla="*/ 1067811 h 3833160"/>
              <a:gd name="connsiteX85" fmla="*/ 1392469 w 1912672"/>
              <a:gd name="connsiteY85" fmla="*/ 984425 h 3833160"/>
              <a:gd name="connsiteX86" fmla="*/ 1426627 w 1912672"/>
              <a:gd name="connsiteY86" fmla="*/ 893458 h 3833160"/>
              <a:gd name="connsiteX87" fmla="*/ 1457798 w 1912672"/>
              <a:gd name="connsiteY87" fmla="*/ 797525 h 3833160"/>
              <a:gd name="connsiteX88" fmla="*/ 1485796 w 1912672"/>
              <a:gd name="connsiteY88" fmla="*/ 695580 h 3833160"/>
              <a:gd name="connsiteX89" fmla="*/ 1511368 w 1912672"/>
              <a:gd name="connsiteY89" fmla="*/ 588930 h 3833160"/>
              <a:gd name="connsiteX90" fmla="*/ 1530033 w 1912672"/>
              <a:gd name="connsiteY90" fmla="*/ 478358 h 3833160"/>
              <a:gd name="connsiteX91" fmla="*/ 1544032 w 1912672"/>
              <a:gd name="connsiteY91" fmla="*/ 365173 h 3833160"/>
              <a:gd name="connsiteX92" fmla="*/ 1552618 w 1912672"/>
              <a:gd name="connsiteY92" fmla="*/ 249374 h 3833160"/>
              <a:gd name="connsiteX93" fmla="*/ 1559524 w 1912672"/>
              <a:gd name="connsiteY93" fmla="*/ 254602 h 3833160"/>
              <a:gd name="connsiteX94" fmla="*/ 1565124 w 1912672"/>
              <a:gd name="connsiteY94" fmla="*/ 267933 h 3833160"/>
              <a:gd name="connsiteX95" fmla="*/ 1569790 w 1912672"/>
              <a:gd name="connsiteY95" fmla="*/ 287538 h 3833160"/>
              <a:gd name="connsiteX96" fmla="*/ 1572030 w 1912672"/>
              <a:gd name="connsiteY96" fmla="*/ 313155 h 3833160"/>
              <a:gd name="connsiteX97" fmla="*/ 1573523 w 1912672"/>
              <a:gd name="connsiteY97" fmla="*/ 342693 h 3833160"/>
              <a:gd name="connsiteX98" fmla="*/ 1573523 w 1912672"/>
              <a:gd name="connsiteY98" fmla="*/ 376936 h 3833160"/>
              <a:gd name="connsiteX99" fmla="*/ 1573523 w 1912672"/>
              <a:gd name="connsiteY99" fmla="*/ 413532 h 3833160"/>
              <a:gd name="connsiteX100" fmla="*/ 1572030 w 1912672"/>
              <a:gd name="connsiteY100" fmla="*/ 453264 h 3833160"/>
              <a:gd name="connsiteX101" fmla="*/ 1569790 w 1912672"/>
              <a:gd name="connsiteY101" fmla="*/ 493781 h 3833160"/>
              <a:gd name="connsiteX102" fmla="*/ 1566617 w 1912672"/>
              <a:gd name="connsiteY102" fmla="*/ 535082 h 3833160"/>
              <a:gd name="connsiteX103" fmla="*/ 1561951 w 1912672"/>
              <a:gd name="connsiteY103" fmla="*/ 576383 h 3833160"/>
              <a:gd name="connsiteX104" fmla="*/ 1559524 w 1912672"/>
              <a:gd name="connsiteY104" fmla="*/ 616115 h 3833160"/>
              <a:gd name="connsiteX105" fmla="*/ 1554858 w 1912672"/>
              <a:gd name="connsiteY105" fmla="*/ 652711 h 3833160"/>
              <a:gd name="connsiteX106" fmla="*/ 1551125 w 1912672"/>
              <a:gd name="connsiteY106" fmla="*/ 686954 h 3833160"/>
              <a:gd name="connsiteX107" fmla="*/ 1546458 w 1912672"/>
              <a:gd name="connsiteY107" fmla="*/ 716492 h 3833160"/>
              <a:gd name="connsiteX108" fmla="*/ 1542539 w 1912672"/>
              <a:gd name="connsiteY108" fmla="*/ 740802 h 3833160"/>
              <a:gd name="connsiteX109" fmla="*/ 1539366 w 1912672"/>
              <a:gd name="connsiteY109" fmla="*/ 760145 h 3833160"/>
              <a:gd name="connsiteX110" fmla="*/ 1483370 w 1912672"/>
              <a:gd name="connsiteY110" fmla="*/ 981288 h 3833160"/>
              <a:gd name="connsiteX111" fmla="*/ 1528540 w 1912672"/>
              <a:gd name="connsiteY111" fmla="*/ 976844 h 3833160"/>
              <a:gd name="connsiteX112" fmla="*/ 1570537 w 1912672"/>
              <a:gd name="connsiteY112" fmla="*/ 965865 h 3833160"/>
              <a:gd name="connsiteX113" fmla="*/ 1610107 w 1912672"/>
              <a:gd name="connsiteY113" fmla="*/ 950182 h 3833160"/>
              <a:gd name="connsiteX114" fmla="*/ 1648185 w 1912672"/>
              <a:gd name="connsiteY114" fmla="*/ 930054 h 3833160"/>
              <a:gd name="connsiteX115" fmla="*/ 1682529 w 1912672"/>
              <a:gd name="connsiteY115" fmla="*/ 907312 h 3833160"/>
              <a:gd name="connsiteX116" fmla="*/ 1713513 w 1912672"/>
              <a:gd name="connsiteY116" fmla="*/ 882480 h 3833160"/>
              <a:gd name="connsiteX117" fmla="*/ 1743191 w 1912672"/>
              <a:gd name="connsiteY117" fmla="*/ 856863 h 3833160"/>
              <a:gd name="connsiteX118" fmla="*/ 1770442 w 1912672"/>
              <a:gd name="connsiteY118" fmla="*/ 832553 h 3833160"/>
              <a:gd name="connsiteX119" fmla="*/ 1772682 w 1912672"/>
              <a:gd name="connsiteY119" fmla="*/ 844315 h 3833160"/>
              <a:gd name="connsiteX120" fmla="*/ 1747857 w 1912672"/>
              <a:gd name="connsiteY120" fmla="*/ 882480 h 3833160"/>
              <a:gd name="connsiteX121" fmla="*/ 1717433 w 1912672"/>
              <a:gd name="connsiteY121" fmla="*/ 919075 h 3833160"/>
              <a:gd name="connsiteX122" fmla="*/ 1680849 w 1912672"/>
              <a:gd name="connsiteY122" fmla="*/ 951750 h 3833160"/>
              <a:gd name="connsiteX123" fmla="*/ 1639785 w 1912672"/>
              <a:gd name="connsiteY123" fmla="*/ 981288 h 3833160"/>
              <a:gd name="connsiteX124" fmla="*/ 1596108 w 1912672"/>
              <a:gd name="connsiteY124" fmla="*/ 1007951 h 3833160"/>
              <a:gd name="connsiteX125" fmla="*/ 1549445 w 1912672"/>
              <a:gd name="connsiteY125" fmla="*/ 1031215 h 3833160"/>
              <a:gd name="connsiteX126" fmla="*/ 1501288 w 1912672"/>
              <a:gd name="connsiteY126" fmla="*/ 1049251 h 3833160"/>
              <a:gd name="connsiteX127" fmla="*/ 1452199 w 1912672"/>
              <a:gd name="connsiteY127" fmla="*/ 1062321 h 3833160"/>
              <a:gd name="connsiteX128" fmla="*/ 1442119 w 1912672"/>
              <a:gd name="connsiteY128" fmla="*/ 1093689 h 3833160"/>
              <a:gd name="connsiteX129" fmla="*/ 1428120 w 1912672"/>
              <a:gd name="connsiteY129" fmla="*/ 1130285 h 3833160"/>
              <a:gd name="connsiteX130" fmla="*/ 1412628 w 1912672"/>
              <a:gd name="connsiteY130" fmla="*/ 1168449 h 3833160"/>
              <a:gd name="connsiteX131" fmla="*/ 1392469 w 1912672"/>
              <a:gd name="connsiteY131" fmla="*/ 1209750 h 3833160"/>
              <a:gd name="connsiteX132" fmla="*/ 1371378 w 1912672"/>
              <a:gd name="connsiteY132" fmla="*/ 1253142 h 3833160"/>
              <a:gd name="connsiteX133" fmla="*/ 1348793 w 1912672"/>
              <a:gd name="connsiteY133" fmla="*/ 1296011 h 3833160"/>
              <a:gd name="connsiteX134" fmla="*/ 1324714 w 1912672"/>
              <a:gd name="connsiteY134" fmla="*/ 1336528 h 3833160"/>
              <a:gd name="connsiteX135" fmla="*/ 1300636 w 1912672"/>
              <a:gd name="connsiteY135" fmla="*/ 1376260 h 3833160"/>
              <a:gd name="connsiteX136" fmla="*/ 1278051 w 1912672"/>
              <a:gd name="connsiteY136" fmla="*/ 1412856 h 3833160"/>
              <a:gd name="connsiteX137" fmla="*/ 1253973 w 1912672"/>
              <a:gd name="connsiteY137" fmla="*/ 1445531 h 3833160"/>
              <a:gd name="connsiteX138" fmla="*/ 1232881 w 1912672"/>
              <a:gd name="connsiteY138" fmla="*/ 1474546 h 3833160"/>
              <a:gd name="connsiteX139" fmla="*/ 1212722 w 1912672"/>
              <a:gd name="connsiteY139" fmla="*/ 1495458 h 3833160"/>
              <a:gd name="connsiteX140" fmla="*/ 1215895 w 1912672"/>
              <a:gd name="connsiteY140" fmla="*/ 1511142 h 3833160"/>
              <a:gd name="connsiteX141" fmla="*/ 1221308 w 1912672"/>
              <a:gd name="connsiteY141" fmla="*/ 1514278 h 3833160"/>
              <a:gd name="connsiteX142" fmla="*/ 1255466 w 1912672"/>
              <a:gd name="connsiteY142" fmla="*/ 1504084 h 3833160"/>
              <a:gd name="connsiteX143" fmla="*/ 1289810 w 1912672"/>
              <a:gd name="connsiteY143" fmla="*/ 1499379 h 3833160"/>
              <a:gd name="connsiteX144" fmla="*/ 1326208 w 1912672"/>
              <a:gd name="connsiteY144" fmla="*/ 1499379 h 3833160"/>
              <a:gd name="connsiteX145" fmla="*/ 1361298 w 1912672"/>
              <a:gd name="connsiteY145" fmla="*/ 1500947 h 3833160"/>
              <a:gd name="connsiteX146" fmla="*/ 1398629 w 1912672"/>
              <a:gd name="connsiteY146" fmla="*/ 1502515 h 3833160"/>
              <a:gd name="connsiteX147" fmla="*/ 1432040 w 1912672"/>
              <a:gd name="connsiteY147" fmla="*/ 1502515 h 3833160"/>
              <a:gd name="connsiteX148" fmla="*/ 1464704 w 1912672"/>
              <a:gd name="connsiteY148" fmla="*/ 1498594 h 3833160"/>
              <a:gd name="connsiteX149" fmla="*/ 1530033 w 1912672"/>
              <a:gd name="connsiteY149" fmla="*/ 1482911 h 3833160"/>
              <a:gd name="connsiteX150" fmla="*/ 1590695 w 1912672"/>
              <a:gd name="connsiteY150" fmla="*/ 1462783 h 3833160"/>
              <a:gd name="connsiteX151" fmla="*/ 1647438 w 1912672"/>
              <a:gd name="connsiteY151" fmla="*/ 1438734 h 3833160"/>
              <a:gd name="connsiteX152" fmla="*/ 1699514 w 1912672"/>
              <a:gd name="connsiteY152" fmla="*/ 1408935 h 3833160"/>
              <a:gd name="connsiteX153" fmla="*/ 1747857 w 1912672"/>
              <a:gd name="connsiteY153" fmla="*/ 1376260 h 3833160"/>
              <a:gd name="connsiteX154" fmla="*/ 1791348 w 1912672"/>
              <a:gd name="connsiteY154" fmla="*/ 1338096 h 3833160"/>
              <a:gd name="connsiteX155" fmla="*/ 1831105 w 1912672"/>
              <a:gd name="connsiteY155" fmla="*/ 1298364 h 3833160"/>
              <a:gd name="connsiteX156" fmla="*/ 1867502 w 1912672"/>
              <a:gd name="connsiteY156" fmla="*/ 1253142 h 3833160"/>
              <a:gd name="connsiteX157" fmla="*/ 1900166 w 1912672"/>
              <a:gd name="connsiteY157" fmla="*/ 1205045 h 3833160"/>
              <a:gd name="connsiteX158" fmla="*/ 1912672 w 1912672"/>
              <a:gd name="connsiteY158" fmla="*/ 1214978 h 3833160"/>
              <a:gd name="connsiteX159" fmla="*/ 1912672 w 1912672"/>
              <a:gd name="connsiteY159" fmla="*/ 1218114 h 3833160"/>
              <a:gd name="connsiteX160" fmla="*/ 1894754 w 1912672"/>
              <a:gd name="connsiteY160" fmla="*/ 1261768 h 3833160"/>
              <a:gd name="connsiteX161" fmla="*/ 1869182 w 1912672"/>
              <a:gd name="connsiteY161" fmla="*/ 1306990 h 3833160"/>
              <a:gd name="connsiteX162" fmla="*/ 1838011 w 1912672"/>
              <a:gd name="connsiteY162" fmla="*/ 1352212 h 3833160"/>
              <a:gd name="connsiteX163" fmla="*/ 1801427 w 1912672"/>
              <a:gd name="connsiteY163" fmla="*/ 1396649 h 3833160"/>
              <a:gd name="connsiteX164" fmla="*/ 1760176 w 1912672"/>
              <a:gd name="connsiteY164" fmla="*/ 1438734 h 3833160"/>
              <a:gd name="connsiteX165" fmla="*/ 1716686 w 1912672"/>
              <a:gd name="connsiteY165" fmla="*/ 1480035 h 3833160"/>
              <a:gd name="connsiteX166" fmla="*/ 1670770 w 1912672"/>
              <a:gd name="connsiteY166" fmla="*/ 1516631 h 3833160"/>
              <a:gd name="connsiteX167" fmla="*/ 1625786 w 1912672"/>
              <a:gd name="connsiteY167" fmla="*/ 1549306 h 3833160"/>
              <a:gd name="connsiteX168" fmla="*/ 1582109 w 1912672"/>
              <a:gd name="connsiteY168" fmla="*/ 1574923 h 3833160"/>
              <a:gd name="connsiteX169" fmla="*/ 1539366 w 1912672"/>
              <a:gd name="connsiteY169" fmla="*/ 1595834 h 3833160"/>
              <a:gd name="connsiteX170" fmla="*/ 1516781 w 1912672"/>
              <a:gd name="connsiteY170" fmla="*/ 1602892 h 3833160"/>
              <a:gd name="connsiteX171" fmla="*/ 1488783 w 1912672"/>
              <a:gd name="connsiteY171" fmla="*/ 1608382 h 3833160"/>
              <a:gd name="connsiteX172" fmla="*/ 1457798 w 1912672"/>
              <a:gd name="connsiteY172" fmla="*/ 1614655 h 3833160"/>
              <a:gd name="connsiteX173" fmla="*/ 1425134 w 1912672"/>
              <a:gd name="connsiteY173" fmla="*/ 1620144 h 3833160"/>
              <a:gd name="connsiteX174" fmla="*/ 1390790 w 1912672"/>
              <a:gd name="connsiteY174" fmla="*/ 1625634 h 3833160"/>
              <a:gd name="connsiteX175" fmla="*/ 1355885 w 1912672"/>
              <a:gd name="connsiteY175" fmla="*/ 1631123 h 3833160"/>
              <a:gd name="connsiteX176" fmla="*/ 1323221 w 1912672"/>
              <a:gd name="connsiteY176" fmla="*/ 1637135 h 3833160"/>
              <a:gd name="connsiteX177" fmla="*/ 1292050 w 1912672"/>
              <a:gd name="connsiteY177" fmla="*/ 1644193 h 3833160"/>
              <a:gd name="connsiteX178" fmla="*/ 1262559 w 1912672"/>
              <a:gd name="connsiteY178" fmla="*/ 1654388 h 3833160"/>
              <a:gd name="connsiteX179" fmla="*/ 1238481 w 1912672"/>
              <a:gd name="connsiteY179" fmla="*/ 1663798 h 3833160"/>
              <a:gd name="connsiteX180" fmla="*/ 1219815 w 1912672"/>
              <a:gd name="connsiteY180" fmla="*/ 1676868 h 3833160"/>
              <a:gd name="connsiteX181" fmla="*/ 1205816 w 1912672"/>
              <a:gd name="connsiteY181" fmla="*/ 1692552 h 3833160"/>
              <a:gd name="connsiteX182" fmla="*/ 1183231 w 1912672"/>
              <a:gd name="connsiteY182" fmla="*/ 1737774 h 3833160"/>
              <a:gd name="connsiteX183" fmla="*/ 1167552 w 1912672"/>
              <a:gd name="connsiteY183" fmla="*/ 1786916 h 3833160"/>
              <a:gd name="connsiteX184" fmla="*/ 1155233 w 1912672"/>
              <a:gd name="connsiteY184" fmla="*/ 1838150 h 3833160"/>
              <a:gd name="connsiteX185" fmla="*/ 1148140 w 1912672"/>
              <a:gd name="connsiteY185" fmla="*/ 1890430 h 3833160"/>
              <a:gd name="connsiteX186" fmla="*/ 1145154 w 1912672"/>
              <a:gd name="connsiteY186" fmla="*/ 1945585 h 3833160"/>
              <a:gd name="connsiteX187" fmla="*/ 1143474 w 1912672"/>
              <a:gd name="connsiteY187" fmla="*/ 2001001 h 3833160"/>
              <a:gd name="connsiteX188" fmla="*/ 1145154 w 1912672"/>
              <a:gd name="connsiteY188" fmla="*/ 2056418 h 3833160"/>
              <a:gd name="connsiteX189" fmla="*/ 1148140 w 1912672"/>
              <a:gd name="connsiteY189" fmla="*/ 2113141 h 3833160"/>
              <a:gd name="connsiteX190" fmla="*/ 1152060 w 1912672"/>
              <a:gd name="connsiteY190" fmla="*/ 2169341 h 3833160"/>
              <a:gd name="connsiteX191" fmla="*/ 1156726 w 1912672"/>
              <a:gd name="connsiteY191" fmla="*/ 2224496 h 3833160"/>
              <a:gd name="connsiteX192" fmla="*/ 1157473 w 1912672"/>
              <a:gd name="connsiteY192" fmla="*/ 2305530 h 3833160"/>
              <a:gd name="connsiteX193" fmla="*/ 1153553 w 1912672"/>
              <a:gd name="connsiteY193" fmla="*/ 2386563 h 3833160"/>
              <a:gd name="connsiteX194" fmla="*/ 1146647 w 1912672"/>
              <a:gd name="connsiteY194" fmla="*/ 2464460 h 3833160"/>
              <a:gd name="connsiteX195" fmla="*/ 1138061 w 1912672"/>
              <a:gd name="connsiteY195" fmla="*/ 2540788 h 3833160"/>
              <a:gd name="connsiteX196" fmla="*/ 1133570 w 1912672"/>
              <a:gd name="connsiteY196" fmla="*/ 2649282 h 3833160"/>
              <a:gd name="connsiteX197" fmla="*/ 1135587 w 1912672"/>
              <a:gd name="connsiteY197" fmla="*/ 2649282 h 3833160"/>
              <a:gd name="connsiteX198" fmla="*/ 1180266 w 1912672"/>
              <a:gd name="connsiteY198" fmla="*/ 2953171 h 3833160"/>
              <a:gd name="connsiteX199" fmla="*/ 1207679 w 1912672"/>
              <a:gd name="connsiteY199" fmla="*/ 2969405 h 3833160"/>
              <a:gd name="connsiteX200" fmla="*/ 1234848 w 1912672"/>
              <a:gd name="connsiteY200" fmla="*/ 2985127 h 3833160"/>
              <a:gd name="connsiteX201" fmla="*/ 1258166 w 1912672"/>
              <a:gd name="connsiteY201" fmla="*/ 3001068 h 3833160"/>
              <a:gd name="connsiteX202" fmla="*/ 1307538 w 1912672"/>
              <a:gd name="connsiteY202" fmla="*/ 3040740 h 3833160"/>
              <a:gd name="connsiteX203" fmla="*/ 1351565 w 1912672"/>
              <a:gd name="connsiteY203" fmla="*/ 3082914 h 3833160"/>
              <a:gd name="connsiteX204" fmla="*/ 1389568 w 1912672"/>
              <a:gd name="connsiteY204" fmla="*/ 3124303 h 3833160"/>
              <a:gd name="connsiteX205" fmla="*/ 1424031 w 1912672"/>
              <a:gd name="connsiteY205" fmla="*/ 3165885 h 3833160"/>
              <a:gd name="connsiteX206" fmla="*/ 1455679 w 1912672"/>
              <a:gd name="connsiteY206" fmla="*/ 3207993 h 3833160"/>
              <a:gd name="connsiteX207" fmla="*/ 1485527 w 1912672"/>
              <a:gd name="connsiteY207" fmla="*/ 3248526 h 3833160"/>
              <a:gd name="connsiteX208" fmla="*/ 1512168 w 1912672"/>
              <a:gd name="connsiteY208" fmla="*/ 3287746 h 3833160"/>
              <a:gd name="connsiteX209" fmla="*/ 1499563 w 1912672"/>
              <a:gd name="connsiteY209" fmla="*/ 3294670 h 3833160"/>
              <a:gd name="connsiteX210" fmla="*/ 1456733 w 1912672"/>
              <a:gd name="connsiteY210" fmla="*/ 3246355 h 3833160"/>
              <a:gd name="connsiteX211" fmla="*/ 1412405 w 1912672"/>
              <a:gd name="connsiteY211" fmla="*/ 3200323 h 3833160"/>
              <a:gd name="connsiteX212" fmla="*/ 1366622 w 1912672"/>
              <a:gd name="connsiteY212" fmla="*/ 3157506 h 3833160"/>
              <a:gd name="connsiteX213" fmla="*/ 1319006 w 1912672"/>
              <a:gd name="connsiteY213" fmla="*/ 3118477 h 3833160"/>
              <a:gd name="connsiteX214" fmla="*/ 1268398 w 1912672"/>
              <a:gd name="connsiteY214" fmla="*/ 3084012 h 3833160"/>
              <a:gd name="connsiteX215" fmla="*/ 1215820 w 1912672"/>
              <a:gd name="connsiteY215" fmla="*/ 3053212 h 3833160"/>
              <a:gd name="connsiteX216" fmla="*/ 1162136 w 1912672"/>
              <a:gd name="connsiteY216" fmla="*/ 3026534 h 3833160"/>
              <a:gd name="connsiteX217" fmla="*/ 1105505 w 1912672"/>
              <a:gd name="connsiteY217" fmla="*/ 3006561 h 3833160"/>
              <a:gd name="connsiteX218" fmla="*/ 1061472 w 1912672"/>
              <a:gd name="connsiteY218" fmla="*/ 2963380 h 3833160"/>
              <a:gd name="connsiteX219" fmla="*/ 1052936 w 1912672"/>
              <a:gd name="connsiteY219" fmla="*/ 3127318 h 3833160"/>
              <a:gd name="connsiteX220" fmla="*/ 1055550 w 1912672"/>
              <a:gd name="connsiteY220" fmla="*/ 3272471 h 3833160"/>
              <a:gd name="connsiteX221" fmla="*/ 1106379 w 1912672"/>
              <a:gd name="connsiteY221" fmla="*/ 3308927 h 3833160"/>
              <a:gd name="connsiteX222" fmla="*/ 1151347 w 1912672"/>
              <a:gd name="connsiteY222" fmla="*/ 3348334 h 3833160"/>
              <a:gd name="connsiteX223" fmla="*/ 1187691 w 1912672"/>
              <a:gd name="connsiteY223" fmla="*/ 3388268 h 3833160"/>
              <a:gd name="connsiteX224" fmla="*/ 1216725 w 1912672"/>
              <a:gd name="connsiteY224" fmla="*/ 3430484 h 3833160"/>
              <a:gd name="connsiteX225" fmla="*/ 1238582 w 1912672"/>
              <a:gd name="connsiteY225" fmla="*/ 3473897 h 3833160"/>
              <a:gd name="connsiteX226" fmla="*/ 1252456 w 1912672"/>
              <a:gd name="connsiteY226" fmla="*/ 3516304 h 3833160"/>
              <a:gd name="connsiteX227" fmla="*/ 1258768 w 1912672"/>
              <a:gd name="connsiteY227" fmla="*/ 3559273 h 3833160"/>
              <a:gd name="connsiteX228" fmla="*/ 1256926 w 1912672"/>
              <a:gd name="connsiteY228" fmla="*/ 3601386 h 3833160"/>
              <a:gd name="connsiteX229" fmla="*/ 1247774 w 1912672"/>
              <a:gd name="connsiteY229" fmla="*/ 3640689 h 3833160"/>
              <a:gd name="connsiteX230" fmla="*/ 1240808 w 1912672"/>
              <a:gd name="connsiteY230" fmla="*/ 3642671 h 3833160"/>
              <a:gd name="connsiteX231" fmla="*/ 1237950 w 1912672"/>
              <a:gd name="connsiteY231" fmla="*/ 3632080 h 3833160"/>
              <a:gd name="connsiteX232" fmla="*/ 1246452 w 1912672"/>
              <a:gd name="connsiteY232" fmla="*/ 3608381 h 3833160"/>
              <a:gd name="connsiteX233" fmla="*/ 1246889 w 1912672"/>
              <a:gd name="connsiteY233" fmla="*/ 3581808 h 3833160"/>
              <a:gd name="connsiteX234" fmla="*/ 1243694 w 1912672"/>
              <a:gd name="connsiteY234" fmla="*/ 3552354 h 3833160"/>
              <a:gd name="connsiteX235" fmla="*/ 1233485 w 1912672"/>
              <a:gd name="connsiteY235" fmla="*/ 3522742 h 3833160"/>
              <a:gd name="connsiteX236" fmla="*/ 1218246 w 1912672"/>
              <a:gd name="connsiteY236" fmla="*/ 3491717 h 3833160"/>
              <a:gd name="connsiteX237" fmla="*/ 1199371 w 1912672"/>
              <a:gd name="connsiteY237" fmla="*/ 3461697 h 3833160"/>
              <a:gd name="connsiteX238" fmla="*/ 1175758 w 1912672"/>
              <a:gd name="connsiteY238" fmla="*/ 3432919 h 3833160"/>
              <a:gd name="connsiteX239" fmla="*/ 1147962 w 1912672"/>
              <a:gd name="connsiteY239" fmla="*/ 3405866 h 3833160"/>
              <a:gd name="connsiteX240" fmla="*/ 1119222 w 1912672"/>
              <a:gd name="connsiteY240" fmla="*/ 3381579 h 3833160"/>
              <a:gd name="connsiteX241" fmla="*/ 1101535 w 1912672"/>
              <a:gd name="connsiteY241" fmla="*/ 3369675 h 3833160"/>
              <a:gd name="connsiteX242" fmla="*/ 1087698 w 1912672"/>
              <a:gd name="connsiteY242" fmla="*/ 3357550 h 3833160"/>
              <a:gd name="connsiteX243" fmla="*/ 1073608 w 1912672"/>
              <a:gd name="connsiteY243" fmla="*/ 3348798 h 3833160"/>
              <a:gd name="connsiteX244" fmla="*/ 1059423 w 1912672"/>
              <a:gd name="connsiteY244" fmla="*/ 3340859 h 3833160"/>
              <a:gd name="connsiteX245" fmla="*/ 1043960 w 1912672"/>
              <a:gd name="connsiteY245" fmla="*/ 3337192 h 3833160"/>
              <a:gd name="connsiteX246" fmla="*/ 1025322 w 1912672"/>
              <a:gd name="connsiteY246" fmla="*/ 3402025 h 3833160"/>
              <a:gd name="connsiteX247" fmla="*/ 1003697 w 1912672"/>
              <a:gd name="connsiteY247" fmla="*/ 3462443 h 3833160"/>
              <a:gd name="connsiteX248" fmla="*/ 978914 w 1912672"/>
              <a:gd name="connsiteY248" fmla="*/ 3523689 h 3833160"/>
              <a:gd name="connsiteX249" fmla="*/ 949550 w 1912672"/>
              <a:gd name="connsiteY249" fmla="*/ 3583615 h 3833160"/>
              <a:gd name="connsiteX250" fmla="*/ 915669 w 1912672"/>
              <a:gd name="connsiteY250" fmla="*/ 3646771 h 3833160"/>
              <a:gd name="connsiteX251" fmla="*/ 876441 w 1912672"/>
              <a:gd name="connsiteY251" fmla="*/ 3712430 h 3833160"/>
              <a:gd name="connsiteX252" fmla="*/ 867986 w 1912672"/>
              <a:gd name="connsiteY252" fmla="*/ 3722991 h 3833160"/>
              <a:gd name="connsiteX253" fmla="*/ 858368 w 1912672"/>
              <a:gd name="connsiteY253" fmla="*/ 3739422 h 3833160"/>
              <a:gd name="connsiteX254" fmla="*/ 845551 w 1912672"/>
              <a:gd name="connsiteY254" fmla="*/ 3755745 h 3833160"/>
              <a:gd name="connsiteX255" fmla="*/ 833671 w 1912672"/>
              <a:gd name="connsiteY255" fmla="*/ 3773189 h 3833160"/>
              <a:gd name="connsiteX256" fmla="*/ 819871 w 1912672"/>
              <a:gd name="connsiteY256" fmla="*/ 3791345 h 3833160"/>
              <a:gd name="connsiteX257" fmla="*/ 805085 w 1912672"/>
              <a:gd name="connsiteY257" fmla="*/ 3806242 h 3833160"/>
              <a:gd name="connsiteX258" fmla="*/ 790388 w 1912672"/>
              <a:gd name="connsiteY258" fmla="*/ 3819121 h 3833160"/>
              <a:gd name="connsiteX259" fmla="*/ 775016 w 1912672"/>
              <a:gd name="connsiteY259" fmla="*/ 3828711 h 3833160"/>
              <a:gd name="connsiteX260" fmla="*/ 761637 w 1912672"/>
              <a:gd name="connsiteY260" fmla="*/ 3833160 h 3833160"/>
              <a:gd name="connsiteX261" fmla="*/ 758567 w 1912672"/>
              <a:gd name="connsiteY261" fmla="*/ 3826878 h 3833160"/>
              <a:gd name="connsiteX262" fmla="*/ 805952 w 1912672"/>
              <a:gd name="connsiteY262" fmla="*/ 3777351 h 3833160"/>
              <a:gd name="connsiteX263" fmla="*/ 847525 w 1912672"/>
              <a:gd name="connsiteY263" fmla="*/ 3722733 h 3833160"/>
              <a:gd name="connsiteX264" fmla="*/ 882815 w 1912672"/>
              <a:gd name="connsiteY264" fmla="*/ 3664405 h 3833160"/>
              <a:gd name="connsiteX265" fmla="*/ 910683 w 1912672"/>
              <a:gd name="connsiteY265" fmla="*/ 3606761 h 3833160"/>
              <a:gd name="connsiteX266" fmla="*/ 933675 w 1912672"/>
              <a:gd name="connsiteY266" fmla="*/ 3550236 h 3833160"/>
              <a:gd name="connsiteX267" fmla="*/ 943120 w 1912672"/>
              <a:gd name="connsiteY267" fmla="*/ 3508495 h 3833160"/>
              <a:gd name="connsiteX268" fmla="*/ 946497 w 1912672"/>
              <a:gd name="connsiteY268" fmla="*/ 3509658 h 3833160"/>
              <a:gd name="connsiteX269" fmla="*/ 947522 w 1912672"/>
              <a:gd name="connsiteY269" fmla="*/ 3508759 h 3833160"/>
              <a:gd name="connsiteX270" fmla="*/ 947302 w 1912672"/>
              <a:gd name="connsiteY270" fmla="*/ 3506770 h 3833160"/>
              <a:gd name="connsiteX271" fmla="*/ 946709 w 1912672"/>
              <a:gd name="connsiteY271" fmla="*/ 3505350 h 3833160"/>
              <a:gd name="connsiteX272" fmla="*/ 945381 w 1912672"/>
              <a:gd name="connsiteY272" fmla="*/ 3502390 h 3833160"/>
              <a:gd name="connsiteX273" fmla="*/ 946879 w 1912672"/>
              <a:gd name="connsiteY273" fmla="*/ 3500109 h 3833160"/>
              <a:gd name="connsiteX274" fmla="*/ 946796 w 1912672"/>
              <a:gd name="connsiteY274" fmla="*/ 3498240 h 3833160"/>
              <a:gd name="connsiteX275" fmla="*/ 947228 w 1912672"/>
              <a:gd name="connsiteY275" fmla="*/ 3495922 h 3833160"/>
              <a:gd name="connsiteX276" fmla="*/ 946202 w 1912672"/>
              <a:gd name="connsiteY276" fmla="*/ 3496821 h 3833160"/>
              <a:gd name="connsiteX277" fmla="*/ 946796 w 1912672"/>
              <a:gd name="connsiteY277" fmla="*/ 3498240 h 3833160"/>
              <a:gd name="connsiteX278" fmla="*/ 943120 w 1912672"/>
              <a:gd name="connsiteY278" fmla="*/ 3508495 h 3833160"/>
              <a:gd name="connsiteX279" fmla="*/ 920055 w 1912672"/>
              <a:gd name="connsiteY279" fmla="*/ 3504456 h 3833160"/>
              <a:gd name="connsiteX280" fmla="*/ 891050 w 1912672"/>
              <a:gd name="connsiteY280" fmla="*/ 3506594 h 3833160"/>
              <a:gd name="connsiteX281" fmla="*/ 860172 w 1912672"/>
              <a:gd name="connsiteY281" fmla="*/ 3511582 h 3833160"/>
              <a:gd name="connsiteX282" fmla="*/ 826163 w 1912672"/>
              <a:gd name="connsiteY282" fmla="*/ 3521016 h 3833160"/>
              <a:gd name="connsiteX283" fmla="*/ 790835 w 1912672"/>
              <a:gd name="connsiteY283" fmla="*/ 3533785 h 3833160"/>
              <a:gd name="connsiteX284" fmla="*/ 755037 w 1912672"/>
              <a:gd name="connsiteY284" fmla="*/ 3547939 h 3833160"/>
              <a:gd name="connsiteX285" fmla="*/ 720010 w 1912672"/>
              <a:gd name="connsiteY285" fmla="*/ 3564567 h 3833160"/>
              <a:gd name="connsiteX286" fmla="*/ 686563 w 1912672"/>
              <a:gd name="connsiteY286" fmla="*/ 3580781 h 3833160"/>
              <a:gd name="connsiteX287" fmla="*/ 655247 w 1912672"/>
              <a:gd name="connsiteY287" fmla="*/ 3597068 h 3833160"/>
              <a:gd name="connsiteX288" fmla="*/ 687635 w 1912672"/>
              <a:gd name="connsiteY288" fmla="*/ 3566747 h 3833160"/>
              <a:gd name="connsiteX289" fmla="*/ 719332 w 1912672"/>
              <a:gd name="connsiteY289" fmla="*/ 3540910 h 3833160"/>
              <a:gd name="connsiteX290" fmla="*/ 753129 w 1912672"/>
              <a:gd name="connsiteY290" fmla="*/ 3520510 h 3833160"/>
              <a:gd name="connsiteX291" fmla="*/ 789139 w 1912672"/>
              <a:gd name="connsiteY291" fmla="*/ 3502048 h 3833160"/>
              <a:gd name="connsiteX292" fmla="*/ 826517 w 1912672"/>
              <a:gd name="connsiteY292" fmla="*/ 3487482 h 3833160"/>
              <a:gd name="connsiteX293" fmla="*/ 868462 w 1912672"/>
              <a:gd name="connsiteY293" fmla="*/ 3476916 h 3833160"/>
              <a:gd name="connsiteX294" fmla="*/ 962011 w 1912672"/>
              <a:gd name="connsiteY294" fmla="*/ 3455565 h 3833160"/>
              <a:gd name="connsiteX295" fmla="*/ 973820 w 1912672"/>
              <a:gd name="connsiteY295" fmla="*/ 3382651 h 3833160"/>
              <a:gd name="connsiteX296" fmla="*/ 979476 w 1912672"/>
              <a:gd name="connsiteY296" fmla="*/ 3310035 h 3833160"/>
              <a:gd name="connsiteX297" fmla="*/ 978970 w 1912672"/>
              <a:gd name="connsiteY297" fmla="*/ 3236513 h 3833160"/>
              <a:gd name="connsiteX298" fmla="*/ 972281 w 1912672"/>
              <a:gd name="connsiteY298" fmla="*/ 3163562 h 3833160"/>
              <a:gd name="connsiteX299" fmla="*/ 909718 w 1912672"/>
              <a:gd name="connsiteY299" fmla="*/ 2935624 h 3833160"/>
              <a:gd name="connsiteX300" fmla="*/ 900871 w 1912672"/>
              <a:gd name="connsiteY300" fmla="*/ 2934162 h 3833160"/>
              <a:gd name="connsiteX301" fmla="*/ 870406 w 1912672"/>
              <a:gd name="connsiteY301" fmla="*/ 2984139 h 3833160"/>
              <a:gd name="connsiteX302" fmla="*/ 833789 w 1912672"/>
              <a:gd name="connsiteY302" fmla="*/ 3034414 h 3833160"/>
              <a:gd name="connsiteX303" fmla="*/ 791581 w 1912672"/>
              <a:gd name="connsiteY303" fmla="*/ 3086679 h 3833160"/>
              <a:gd name="connsiteX304" fmla="*/ 743642 w 1912672"/>
              <a:gd name="connsiteY304" fmla="*/ 3135720 h 3833160"/>
              <a:gd name="connsiteX305" fmla="*/ 692759 w 1912672"/>
              <a:gd name="connsiteY305" fmla="*/ 3186373 h 3833160"/>
              <a:gd name="connsiteX306" fmla="*/ 637219 w 1912672"/>
              <a:gd name="connsiteY306" fmla="*/ 3235043 h 3833160"/>
              <a:gd name="connsiteX307" fmla="*/ 578815 w 1912672"/>
              <a:gd name="connsiteY307" fmla="*/ 3282100 h 3833160"/>
              <a:gd name="connsiteX308" fmla="*/ 518156 w 1912672"/>
              <a:gd name="connsiteY308" fmla="*/ 3326282 h 3833160"/>
              <a:gd name="connsiteX309" fmla="*/ 455177 w 1912672"/>
              <a:gd name="connsiteY309" fmla="*/ 3368134 h 3833160"/>
              <a:gd name="connsiteX310" fmla="*/ 393663 w 1912672"/>
              <a:gd name="connsiteY310" fmla="*/ 3407974 h 3833160"/>
              <a:gd name="connsiteX311" fmla="*/ 330228 w 1912672"/>
              <a:gd name="connsiteY311" fmla="*/ 3443435 h 3833160"/>
              <a:gd name="connsiteX312" fmla="*/ 267517 w 1912672"/>
              <a:gd name="connsiteY312" fmla="*/ 3474139 h 3833160"/>
              <a:gd name="connsiteX313" fmla="*/ 206814 w 1912672"/>
              <a:gd name="connsiteY313" fmla="*/ 3502111 h 3833160"/>
              <a:gd name="connsiteX314" fmla="*/ 148203 w 1912672"/>
              <a:gd name="connsiteY314" fmla="*/ 3524128 h 3833160"/>
              <a:gd name="connsiteX315" fmla="*/ 92246 w 1912672"/>
              <a:gd name="connsiteY315" fmla="*/ 3541882 h 3833160"/>
              <a:gd name="connsiteX316" fmla="*/ 37645 w 1912672"/>
              <a:gd name="connsiteY316" fmla="*/ 3552139 h 3833160"/>
              <a:gd name="connsiteX317" fmla="*/ 48200 w 1912672"/>
              <a:gd name="connsiteY317" fmla="*/ 3547012 h 3833160"/>
              <a:gd name="connsiteX318" fmla="*/ 54777 w 1912672"/>
              <a:gd name="connsiteY318" fmla="*/ 3543191 h 3833160"/>
              <a:gd name="connsiteX319" fmla="*/ 59610 w 1912672"/>
              <a:gd name="connsiteY319" fmla="*/ 3541137 h 3833160"/>
              <a:gd name="connsiteX320" fmla="*/ 61660 w 1912672"/>
              <a:gd name="connsiteY320" fmla="*/ 3539340 h 3833160"/>
              <a:gd name="connsiteX321" fmla="*/ 61441 w 1912672"/>
              <a:gd name="connsiteY321" fmla="*/ 3537351 h 3833160"/>
              <a:gd name="connsiteX322" fmla="*/ 62467 w 1912672"/>
              <a:gd name="connsiteY322" fmla="*/ 3536452 h 3833160"/>
              <a:gd name="connsiteX323" fmla="*/ 61359 w 1912672"/>
              <a:gd name="connsiteY323" fmla="*/ 3535481 h 3833160"/>
              <a:gd name="connsiteX324" fmla="*/ 62897 w 1912672"/>
              <a:gd name="connsiteY324" fmla="*/ 3534134 h 3833160"/>
              <a:gd name="connsiteX325" fmla="*/ 67081 w 1912672"/>
              <a:gd name="connsiteY325" fmla="*/ 3532408 h 3833160"/>
              <a:gd name="connsiteX326" fmla="*/ 72939 w 1912672"/>
              <a:gd name="connsiteY326" fmla="*/ 3529456 h 3833160"/>
              <a:gd name="connsiteX327" fmla="*/ 81778 w 1912672"/>
              <a:gd name="connsiteY327" fmla="*/ 3524622 h 3833160"/>
              <a:gd name="connsiteX328" fmla="*/ 95320 w 1912672"/>
              <a:gd name="connsiteY328" fmla="*/ 3518818 h 3833160"/>
              <a:gd name="connsiteX329" fmla="*/ 114932 w 1912672"/>
              <a:gd name="connsiteY329" fmla="*/ 3510846 h 3833160"/>
              <a:gd name="connsiteX330" fmla="*/ 137312 w 1912672"/>
              <a:gd name="connsiteY330" fmla="*/ 3500207 h 3833160"/>
              <a:gd name="connsiteX331" fmla="*/ 167862 w 1912672"/>
              <a:gd name="connsiteY331" fmla="*/ 3487744 h 3833160"/>
              <a:gd name="connsiteX332" fmla="*/ 204549 w 1912672"/>
              <a:gd name="connsiteY332" fmla="*/ 3472571 h 3833160"/>
              <a:gd name="connsiteX333" fmla="*/ 258382 w 1912672"/>
              <a:gd name="connsiteY333" fmla="*/ 3445767 h 3833160"/>
              <a:gd name="connsiteX334" fmla="*/ 311693 w 1912672"/>
              <a:gd name="connsiteY334" fmla="*/ 3413115 h 3833160"/>
              <a:gd name="connsiteX335" fmla="*/ 364540 w 1912672"/>
              <a:gd name="connsiteY335" fmla="*/ 3377961 h 3833160"/>
              <a:gd name="connsiteX336" fmla="*/ 422506 w 1912672"/>
              <a:gd name="connsiteY336" fmla="*/ 3342200 h 3833160"/>
              <a:gd name="connsiteX337" fmla="*/ 434347 w 1912672"/>
              <a:gd name="connsiteY337" fmla="*/ 3334006 h 3833160"/>
              <a:gd name="connsiteX338" fmla="*/ 451900 w 1912672"/>
              <a:gd name="connsiteY338" fmla="*/ 3321534 h 3833160"/>
              <a:gd name="connsiteX339" fmla="*/ 469893 w 1912672"/>
              <a:gd name="connsiteY339" fmla="*/ 3307950 h 3833160"/>
              <a:gd name="connsiteX340" fmla="*/ 489284 w 1912672"/>
              <a:gd name="connsiteY340" fmla="*/ 3292897 h 3833160"/>
              <a:gd name="connsiteX341" fmla="*/ 508083 w 1912672"/>
              <a:gd name="connsiteY341" fmla="*/ 3276424 h 3833160"/>
              <a:gd name="connsiteX342" fmla="*/ 522649 w 1912672"/>
              <a:gd name="connsiteY342" fmla="*/ 3259537 h 3833160"/>
              <a:gd name="connsiteX343" fmla="*/ 534440 w 1912672"/>
              <a:gd name="connsiteY343" fmla="*/ 3244112 h 3833160"/>
              <a:gd name="connsiteX344" fmla="*/ 539574 w 1912672"/>
              <a:gd name="connsiteY344" fmla="*/ 3230640 h 3833160"/>
              <a:gd name="connsiteX345" fmla="*/ 509849 w 1912672"/>
              <a:gd name="connsiteY345" fmla="*/ 3208187 h 3833160"/>
              <a:gd name="connsiteX346" fmla="*/ 474526 w 1912672"/>
              <a:gd name="connsiteY346" fmla="*/ 3191609 h 3833160"/>
              <a:gd name="connsiteX347" fmla="*/ 435493 w 1912672"/>
              <a:gd name="connsiteY347" fmla="*/ 3180466 h 3833160"/>
              <a:gd name="connsiteX348" fmla="*/ 390471 w 1912672"/>
              <a:gd name="connsiteY348" fmla="*/ 3173359 h 3833160"/>
              <a:gd name="connsiteX349" fmla="*/ 344894 w 1912672"/>
              <a:gd name="connsiteY349" fmla="*/ 3170859 h 3833160"/>
              <a:gd name="connsiteX350" fmla="*/ 295258 w 1912672"/>
              <a:gd name="connsiteY350" fmla="*/ 3172887 h 3833160"/>
              <a:gd name="connsiteX351" fmla="*/ 245329 w 1912672"/>
              <a:gd name="connsiteY351" fmla="*/ 3177354 h 3833160"/>
              <a:gd name="connsiteX352" fmla="*/ 195694 w 1912672"/>
              <a:gd name="connsiteY352" fmla="*/ 3184474 h 3833160"/>
              <a:gd name="connsiteX353" fmla="*/ 144902 w 1912672"/>
              <a:gd name="connsiteY353" fmla="*/ 3193577 h 3833160"/>
              <a:gd name="connsiteX354" fmla="*/ 95992 w 1912672"/>
              <a:gd name="connsiteY354" fmla="*/ 3206125 h 3833160"/>
              <a:gd name="connsiteX355" fmla="*/ 49213 w 1912672"/>
              <a:gd name="connsiteY355" fmla="*/ 3218744 h 3833160"/>
              <a:gd name="connsiteX356" fmla="*/ 6365 w 1912672"/>
              <a:gd name="connsiteY356" fmla="*/ 3233010 h 3833160"/>
              <a:gd name="connsiteX357" fmla="*/ 0 w 1912672"/>
              <a:gd name="connsiteY357" fmla="*/ 3227433 h 3833160"/>
              <a:gd name="connsiteX358" fmla="*/ 3076 w 1912672"/>
              <a:gd name="connsiteY358" fmla="*/ 3224737 h 3833160"/>
              <a:gd name="connsiteX359" fmla="*/ 43018 w 1912672"/>
              <a:gd name="connsiteY359" fmla="*/ 3207924 h 3833160"/>
              <a:gd name="connsiteX360" fmla="*/ 85231 w 1912672"/>
              <a:gd name="connsiteY360" fmla="*/ 3191304 h 3833160"/>
              <a:gd name="connsiteX361" fmla="*/ 127386 w 1912672"/>
              <a:gd name="connsiteY361" fmla="*/ 3176431 h 3833160"/>
              <a:gd name="connsiteX362" fmla="*/ 168655 w 1912672"/>
              <a:gd name="connsiteY362" fmla="*/ 3162578 h 3833160"/>
              <a:gd name="connsiteX363" fmla="*/ 209793 w 1912672"/>
              <a:gd name="connsiteY363" fmla="*/ 3149808 h 3833160"/>
              <a:gd name="connsiteX364" fmla="*/ 250713 w 1912672"/>
              <a:gd name="connsiteY364" fmla="*/ 3140141 h 3833160"/>
              <a:gd name="connsiteX365" fmla="*/ 291298 w 1912672"/>
              <a:gd name="connsiteY365" fmla="*/ 3131978 h 3833160"/>
              <a:gd name="connsiteX366" fmla="*/ 333154 w 1912672"/>
              <a:gd name="connsiteY366" fmla="*/ 3128523 h 3833160"/>
              <a:gd name="connsiteX367" fmla="*/ 375359 w 1912672"/>
              <a:gd name="connsiteY367" fmla="*/ 3125974 h 3833160"/>
              <a:gd name="connsiteX368" fmla="*/ 416751 w 1912672"/>
              <a:gd name="connsiteY368" fmla="*/ 3130200 h 3833160"/>
              <a:gd name="connsiteX369" fmla="*/ 459928 w 1912672"/>
              <a:gd name="connsiteY369" fmla="*/ 3138683 h 3833160"/>
              <a:gd name="connsiteX370" fmla="*/ 504268 w 1912672"/>
              <a:gd name="connsiteY370" fmla="*/ 3151481 h 3833160"/>
              <a:gd name="connsiteX371" fmla="*/ 546509 w 1912672"/>
              <a:gd name="connsiteY371" fmla="*/ 3169029 h 3833160"/>
              <a:gd name="connsiteX372" fmla="*/ 591005 w 1912672"/>
              <a:gd name="connsiteY372" fmla="*/ 3194544 h 3833160"/>
              <a:gd name="connsiteX373" fmla="*/ 643386 w 1912672"/>
              <a:gd name="connsiteY373" fmla="*/ 3146702 h 3833160"/>
              <a:gd name="connsiteX374" fmla="*/ 689192 w 1912672"/>
              <a:gd name="connsiteY374" fmla="*/ 3097589 h 3833160"/>
              <a:gd name="connsiteX375" fmla="*/ 728837 w 1912672"/>
              <a:gd name="connsiteY375" fmla="*/ 3047570 h 3833160"/>
              <a:gd name="connsiteX376" fmla="*/ 763151 w 1912672"/>
              <a:gd name="connsiteY376" fmla="*/ 2997373 h 3833160"/>
              <a:gd name="connsiteX377" fmla="*/ 792509 w 1912672"/>
              <a:gd name="connsiteY377" fmla="*/ 2946426 h 3833160"/>
              <a:gd name="connsiteX378" fmla="*/ 818742 w 1912672"/>
              <a:gd name="connsiteY378" fmla="*/ 2896035 h 3833160"/>
              <a:gd name="connsiteX379" fmla="*/ 840539 w 1912672"/>
              <a:gd name="connsiteY379" fmla="*/ 2845651 h 3833160"/>
              <a:gd name="connsiteX380" fmla="*/ 868659 w 1912672"/>
              <a:gd name="connsiteY380" fmla="*/ 2777611 h 3833160"/>
              <a:gd name="connsiteX381" fmla="*/ 886079 w 1912672"/>
              <a:gd name="connsiteY381" fmla="*/ 2678806 h 3833160"/>
              <a:gd name="connsiteX382" fmla="*/ 894665 w 1912672"/>
              <a:gd name="connsiteY382" fmla="*/ 2574247 h 3833160"/>
              <a:gd name="connsiteX383" fmla="*/ 910157 w 1912672"/>
              <a:gd name="connsiteY383" fmla="*/ 2532162 h 3833160"/>
              <a:gd name="connsiteX384" fmla="*/ 923410 w 1912672"/>
              <a:gd name="connsiteY384" fmla="*/ 2485372 h 3833160"/>
              <a:gd name="connsiteX385" fmla="*/ 935916 w 1912672"/>
              <a:gd name="connsiteY385" fmla="*/ 2433353 h 3833160"/>
              <a:gd name="connsiteX386" fmla="*/ 947488 w 1912672"/>
              <a:gd name="connsiteY386" fmla="*/ 2377937 h 3833160"/>
              <a:gd name="connsiteX387" fmla="*/ 956821 w 1912672"/>
              <a:gd name="connsiteY387" fmla="*/ 2318077 h 3833160"/>
              <a:gd name="connsiteX388" fmla="*/ 963914 w 1912672"/>
              <a:gd name="connsiteY388" fmla="*/ 2257171 h 3833160"/>
              <a:gd name="connsiteX389" fmla="*/ 970820 w 1912672"/>
              <a:gd name="connsiteY389" fmla="*/ 2193390 h 3833160"/>
              <a:gd name="connsiteX390" fmla="*/ 975486 w 1912672"/>
              <a:gd name="connsiteY390" fmla="*/ 2128825 h 3833160"/>
              <a:gd name="connsiteX391" fmla="*/ 979406 w 1912672"/>
              <a:gd name="connsiteY391" fmla="*/ 2061646 h 3833160"/>
              <a:gd name="connsiteX392" fmla="*/ 979406 w 1912672"/>
              <a:gd name="connsiteY392" fmla="*/ 1995512 h 3833160"/>
              <a:gd name="connsiteX393" fmla="*/ 979406 w 1912672"/>
              <a:gd name="connsiteY393" fmla="*/ 1930162 h 3833160"/>
              <a:gd name="connsiteX394" fmla="*/ 975486 w 1912672"/>
              <a:gd name="connsiteY394" fmla="*/ 1864552 h 3833160"/>
              <a:gd name="connsiteX395" fmla="*/ 970073 w 1912672"/>
              <a:gd name="connsiteY395" fmla="*/ 1801555 h 3833160"/>
              <a:gd name="connsiteX396" fmla="*/ 963167 w 1912672"/>
              <a:gd name="connsiteY396" fmla="*/ 1740126 h 3833160"/>
              <a:gd name="connsiteX397" fmla="*/ 952901 w 1912672"/>
              <a:gd name="connsiteY397" fmla="*/ 1680789 h 3833160"/>
              <a:gd name="connsiteX398" fmla="*/ 938902 w 1912672"/>
              <a:gd name="connsiteY398" fmla="*/ 1625634 h 3833160"/>
              <a:gd name="connsiteX399" fmla="*/ 923410 w 1912672"/>
              <a:gd name="connsiteY399" fmla="*/ 1573354 h 3833160"/>
              <a:gd name="connsiteX400" fmla="*/ 904744 w 1912672"/>
              <a:gd name="connsiteY400" fmla="*/ 1526564 h 3833160"/>
              <a:gd name="connsiteX401" fmla="*/ 883839 w 1912672"/>
              <a:gd name="connsiteY401" fmla="*/ 1485263 h 3833160"/>
              <a:gd name="connsiteX402" fmla="*/ 859574 w 1912672"/>
              <a:gd name="connsiteY402" fmla="*/ 1448667 h 3833160"/>
              <a:gd name="connsiteX403" fmla="*/ 832510 w 1912672"/>
              <a:gd name="connsiteY403" fmla="*/ 1419129 h 3833160"/>
              <a:gd name="connsiteX404" fmla="*/ 801338 w 1912672"/>
              <a:gd name="connsiteY404" fmla="*/ 1396649 h 3833160"/>
              <a:gd name="connsiteX405" fmla="*/ 774834 w 1912672"/>
              <a:gd name="connsiteY405" fmla="*/ 1383318 h 3833160"/>
              <a:gd name="connsiteX406" fmla="*/ 745342 w 1912672"/>
              <a:gd name="connsiteY406" fmla="*/ 1377829 h 3833160"/>
              <a:gd name="connsiteX407" fmla="*/ 714918 w 1912672"/>
              <a:gd name="connsiteY407" fmla="*/ 1377829 h 3833160"/>
              <a:gd name="connsiteX408" fmla="*/ 683187 w 1912672"/>
              <a:gd name="connsiteY408" fmla="*/ 1381750 h 3833160"/>
              <a:gd name="connsiteX409" fmla="*/ 652016 w 1912672"/>
              <a:gd name="connsiteY409" fmla="*/ 1388023 h 3833160"/>
              <a:gd name="connsiteX410" fmla="*/ 620845 w 1912672"/>
              <a:gd name="connsiteY410" fmla="*/ 1396649 h 3833160"/>
              <a:gd name="connsiteX411" fmla="*/ 589860 w 1912672"/>
              <a:gd name="connsiteY411" fmla="*/ 1403446 h 3833160"/>
              <a:gd name="connsiteX412" fmla="*/ 559436 w 1912672"/>
              <a:gd name="connsiteY412" fmla="*/ 1410503 h 3833160"/>
              <a:gd name="connsiteX413" fmla="*/ 531438 w 1912672"/>
              <a:gd name="connsiteY413" fmla="*/ 1414424 h 3833160"/>
              <a:gd name="connsiteX414" fmla="*/ 467602 w 1912672"/>
              <a:gd name="connsiteY414" fmla="*/ 1417561 h 3833160"/>
              <a:gd name="connsiteX415" fmla="*/ 405447 w 1912672"/>
              <a:gd name="connsiteY415" fmla="*/ 1414424 h 3833160"/>
              <a:gd name="connsiteX416" fmla="*/ 347958 w 1912672"/>
              <a:gd name="connsiteY416" fmla="*/ 1407367 h 3833160"/>
              <a:gd name="connsiteX417" fmla="*/ 292708 w 1912672"/>
              <a:gd name="connsiteY417" fmla="*/ 1397433 h 3833160"/>
              <a:gd name="connsiteX418" fmla="*/ 238952 w 1912672"/>
              <a:gd name="connsiteY418" fmla="*/ 1384886 h 3833160"/>
              <a:gd name="connsiteX419" fmla="*/ 187622 w 1912672"/>
              <a:gd name="connsiteY419" fmla="*/ 1372339 h 3833160"/>
              <a:gd name="connsiteX420" fmla="*/ 139466 w 1912672"/>
              <a:gd name="connsiteY420" fmla="*/ 1358485 h 3833160"/>
              <a:gd name="connsiteX421" fmla="*/ 142639 w 1912672"/>
              <a:gd name="connsiteY421" fmla="*/ 1342801 h 3833160"/>
              <a:gd name="connsiteX422" fmla="*/ 208714 w 1912672"/>
              <a:gd name="connsiteY422" fmla="*/ 1352212 h 3833160"/>
              <a:gd name="connsiteX423" fmla="*/ 274043 w 1912672"/>
              <a:gd name="connsiteY423" fmla="*/ 1358485 h 3833160"/>
              <a:gd name="connsiteX424" fmla="*/ 337878 w 1912672"/>
              <a:gd name="connsiteY424" fmla="*/ 1360838 h 3833160"/>
              <a:gd name="connsiteX425" fmla="*/ 400034 w 1912672"/>
              <a:gd name="connsiteY425" fmla="*/ 1358485 h 3833160"/>
              <a:gd name="connsiteX426" fmla="*/ 460696 w 1912672"/>
              <a:gd name="connsiteY426" fmla="*/ 1349859 h 3833160"/>
              <a:gd name="connsiteX427" fmla="*/ 519865 w 1912672"/>
              <a:gd name="connsiteY427" fmla="*/ 1336528 h 3833160"/>
              <a:gd name="connsiteX428" fmla="*/ 576608 w 1912672"/>
              <a:gd name="connsiteY428" fmla="*/ 1318753 h 3833160"/>
              <a:gd name="connsiteX429" fmla="*/ 630177 w 1912672"/>
              <a:gd name="connsiteY429" fmla="*/ 1292874 h 3833160"/>
              <a:gd name="connsiteX430" fmla="*/ 699426 w 1912672"/>
              <a:gd name="connsiteY430" fmla="*/ 1258631 h 3833160"/>
              <a:gd name="connsiteX431" fmla="*/ 572688 w 1912672"/>
              <a:gd name="connsiteY431" fmla="*/ 1147276 h 3833160"/>
              <a:gd name="connsiteX432" fmla="*/ 459203 w 1912672"/>
              <a:gd name="connsiteY432" fmla="*/ 1022589 h 3833160"/>
              <a:gd name="connsiteX433" fmla="*/ 396861 w 1912672"/>
              <a:gd name="connsiteY433" fmla="*/ 1029647 h 3833160"/>
              <a:gd name="connsiteX434" fmla="*/ 336198 w 1912672"/>
              <a:gd name="connsiteY434" fmla="*/ 1029647 h 3833160"/>
              <a:gd name="connsiteX435" fmla="*/ 280949 w 1912672"/>
              <a:gd name="connsiteY435" fmla="*/ 1022589 h 3833160"/>
              <a:gd name="connsiteX436" fmla="*/ 228873 w 1912672"/>
              <a:gd name="connsiteY436" fmla="*/ 1007951 h 3833160"/>
              <a:gd name="connsiteX437" fmla="*/ 180716 w 1912672"/>
              <a:gd name="connsiteY437" fmla="*/ 986777 h 3833160"/>
              <a:gd name="connsiteX438" fmla="*/ 138719 w 1912672"/>
              <a:gd name="connsiteY438" fmla="*/ 960376 h 3833160"/>
              <a:gd name="connsiteX439" fmla="*/ 101389 w 1912672"/>
              <a:gd name="connsiteY439" fmla="*/ 927701 h 3833160"/>
              <a:gd name="connsiteX440" fmla="*/ 70218 w 1912672"/>
              <a:gd name="connsiteY440" fmla="*/ 889537 h 3833160"/>
              <a:gd name="connsiteX441" fmla="*/ 46139 w 1912672"/>
              <a:gd name="connsiteY441" fmla="*/ 848236 h 3833160"/>
              <a:gd name="connsiteX442" fmla="*/ 49312 w 1912672"/>
              <a:gd name="connsiteY442" fmla="*/ 841179 h 3833160"/>
              <a:gd name="connsiteX443" fmla="*/ 59392 w 1912672"/>
              <a:gd name="connsiteY443" fmla="*/ 848236 h 3833160"/>
              <a:gd name="connsiteX444" fmla="*/ 71897 w 1912672"/>
              <a:gd name="connsiteY444" fmla="*/ 875422 h 3833160"/>
              <a:gd name="connsiteX445" fmla="*/ 92056 w 1912672"/>
              <a:gd name="connsiteY445" fmla="*/ 898948 h 3833160"/>
              <a:gd name="connsiteX446" fmla="*/ 116881 w 1912672"/>
              <a:gd name="connsiteY446" fmla="*/ 922212 h 3833160"/>
              <a:gd name="connsiteX447" fmla="*/ 146559 w 1912672"/>
              <a:gd name="connsiteY447" fmla="*/ 940248 h 3833160"/>
              <a:gd name="connsiteX448" fmla="*/ 180716 w 1912672"/>
              <a:gd name="connsiteY448" fmla="*/ 955671 h 3833160"/>
              <a:gd name="connsiteX449" fmla="*/ 216554 w 1912672"/>
              <a:gd name="connsiteY449" fmla="*/ 967434 h 3833160"/>
              <a:gd name="connsiteX450" fmla="*/ 254631 w 1912672"/>
              <a:gd name="connsiteY450" fmla="*/ 974492 h 3833160"/>
              <a:gd name="connsiteX451" fmla="*/ 294201 w 1912672"/>
              <a:gd name="connsiteY451" fmla="*/ 976844 h 3833160"/>
              <a:gd name="connsiteX452" fmla="*/ 332279 w 1912672"/>
              <a:gd name="connsiteY452" fmla="*/ 976060 h 3833160"/>
              <a:gd name="connsiteX453" fmla="*/ 353371 w 1912672"/>
              <a:gd name="connsiteY453" fmla="*/ 972923 h 3833160"/>
              <a:gd name="connsiteX454" fmla="*/ 372036 w 1912672"/>
              <a:gd name="connsiteY454" fmla="*/ 972923 h 3833160"/>
              <a:gd name="connsiteX455" fmla="*/ 388275 w 1912672"/>
              <a:gd name="connsiteY455" fmla="*/ 969786 h 3833160"/>
              <a:gd name="connsiteX456" fmla="*/ 403954 w 1912672"/>
              <a:gd name="connsiteY456" fmla="*/ 965865 h 3833160"/>
              <a:gd name="connsiteX457" fmla="*/ 417206 w 1912672"/>
              <a:gd name="connsiteY457" fmla="*/ 957239 h 3833160"/>
              <a:gd name="connsiteX458" fmla="*/ 379875 w 1912672"/>
              <a:gd name="connsiteY458" fmla="*/ 886400 h 3833160"/>
              <a:gd name="connsiteX459" fmla="*/ 347958 w 1912672"/>
              <a:gd name="connsiteY459" fmla="*/ 817130 h 3833160"/>
              <a:gd name="connsiteX460" fmla="*/ 317533 w 1912672"/>
              <a:gd name="connsiteY460" fmla="*/ 744723 h 3833160"/>
              <a:gd name="connsiteX461" fmla="*/ 291215 w 1912672"/>
              <a:gd name="connsiteY461" fmla="*/ 669963 h 3833160"/>
              <a:gd name="connsiteX462" fmla="*/ 265457 w 1912672"/>
              <a:gd name="connsiteY462" fmla="*/ 588930 h 3833160"/>
              <a:gd name="connsiteX463" fmla="*/ 241379 w 1912672"/>
              <a:gd name="connsiteY463" fmla="*/ 501623 h 3833160"/>
              <a:gd name="connsiteX464" fmla="*/ 238952 w 1912672"/>
              <a:gd name="connsiteY464" fmla="*/ 485939 h 3833160"/>
              <a:gd name="connsiteX465" fmla="*/ 232793 w 1912672"/>
              <a:gd name="connsiteY465" fmla="*/ 464243 h 3833160"/>
              <a:gd name="connsiteX466" fmla="*/ 228873 w 1912672"/>
              <a:gd name="connsiteY466" fmla="*/ 440194 h 3833160"/>
              <a:gd name="connsiteX467" fmla="*/ 223460 w 1912672"/>
              <a:gd name="connsiteY467" fmla="*/ 415884 h 3833160"/>
              <a:gd name="connsiteX468" fmla="*/ 218794 w 1912672"/>
              <a:gd name="connsiteY468" fmla="*/ 389483 h 3833160"/>
              <a:gd name="connsiteX469" fmla="*/ 217300 w 1912672"/>
              <a:gd name="connsiteY469" fmla="*/ 365173 h 3833160"/>
              <a:gd name="connsiteX470" fmla="*/ 217300 w 1912672"/>
              <a:gd name="connsiteY470" fmla="*/ 342693 h 3833160"/>
              <a:gd name="connsiteX471" fmla="*/ 220287 w 1912672"/>
              <a:gd name="connsiteY471" fmla="*/ 322565 h 3833160"/>
              <a:gd name="connsiteX472" fmla="*/ 225886 w 1912672"/>
              <a:gd name="connsiteY472" fmla="*/ 308450 h 3833160"/>
              <a:gd name="connsiteX473" fmla="*/ 232793 w 1912672"/>
              <a:gd name="connsiteY473" fmla="*/ 311586 h 3833160"/>
              <a:gd name="connsiteX474" fmla="*/ 238952 w 1912672"/>
              <a:gd name="connsiteY474" fmla="*/ 391051 h 3833160"/>
              <a:gd name="connsiteX475" fmla="*/ 252951 w 1912672"/>
              <a:gd name="connsiteY475" fmla="*/ 470516 h 3833160"/>
              <a:gd name="connsiteX476" fmla="*/ 274043 w 1912672"/>
              <a:gd name="connsiteY476" fmla="*/ 548413 h 3833160"/>
              <a:gd name="connsiteX477" fmla="*/ 299614 w 1912672"/>
              <a:gd name="connsiteY477" fmla="*/ 620036 h 3833160"/>
              <a:gd name="connsiteX478" fmla="*/ 327612 w 1912672"/>
              <a:gd name="connsiteY478" fmla="*/ 686954 h 3833160"/>
              <a:gd name="connsiteX479" fmla="*/ 353371 w 1912672"/>
              <a:gd name="connsiteY479" fmla="*/ 730607 h 3833160"/>
              <a:gd name="connsiteX480" fmla="*/ 350197 w 1912672"/>
              <a:gd name="connsiteY480" fmla="*/ 732176 h 3833160"/>
              <a:gd name="connsiteX481" fmla="*/ 350197 w 1912672"/>
              <a:gd name="connsiteY481" fmla="*/ 733744 h 3833160"/>
              <a:gd name="connsiteX482" fmla="*/ 351877 w 1912672"/>
              <a:gd name="connsiteY482" fmla="*/ 735313 h 3833160"/>
              <a:gd name="connsiteX483" fmla="*/ 353371 w 1912672"/>
              <a:gd name="connsiteY483" fmla="*/ 736097 h 3833160"/>
              <a:gd name="connsiteX484" fmla="*/ 356544 w 1912672"/>
              <a:gd name="connsiteY484" fmla="*/ 737665 h 3833160"/>
              <a:gd name="connsiteX485" fmla="*/ 357290 w 1912672"/>
              <a:gd name="connsiteY485" fmla="*/ 740802 h 3833160"/>
              <a:gd name="connsiteX486" fmla="*/ 358784 w 1912672"/>
              <a:gd name="connsiteY486" fmla="*/ 742370 h 3833160"/>
              <a:gd name="connsiteX487" fmla="*/ 360277 w 1912672"/>
              <a:gd name="connsiteY487" fmla="*/ 744723 h 3833160"/>
              <a:gd name="connsiteX488" fmla="*/ 360277 w 1912672"/>
              <a:gd name="connsiteY488" fmla="*/ 743154 h 3833160"/>
              <a:gd name="connsiteX489" fmla="*/ 358784 w 1912672"/>
              <a:gd name="connsiteY489" fmla="*/ 742370 h 3833160"/>
              <a:gd name="connsiteX490" fmla="*/ 353371 w 1912672"/>
              <a:gd name="connsiteY490" fmla="*/ 730607 h 3833160"/>
              <a:gd name="connsiteX491" fmla="*/ 372036 w 1912672"/>
              <a:gd name="connsiteY491" fmla="*/ 716492 h 3833160"/>
              <a:gd name="connsiteX492" fmla="*/ 389955 w 1912672"/>
              <a:gd name="connsiteY492" fmla="*/ 692443 h 3833160"/>
              <a:gd name="connsiteX493" fmla="*/ 406940 w 1912672"/>
              <a:gd name="connsiteY493" fmla="*/ 664474 h 3833160"/>
              <a:gd name="connsiteX494" fmla="*/ 422619 w 1912672"/>
              <a:gd name="connsiteY494" fmla="*/ 630231 h 3833160"/>
              <a:gd name="connsiteX495" fmla="*/ 436618 w 1912672"/>
              <a:gd name="connsiteY495" fmla="*/ 592066 h 3833160"/>
              <a:gd name="connsiteX496" fmla="*/ 449870 w 1912672"/>
              <a:gd name="connsiteY496" fmla="*/ 552334 h 3833160"/>
              <a:gd name="connsiteX497" fmla="*/ 460696 w 1912672"/>
              <a:gd name="connsiteY497" fmla="*/ 511033 h 3833160"/>
              <a:gd name="connsiteX498" fmla="*/ 470776 w 1912672"/>
              <a:gd name="connsiteY498" fmla="*/ 471301 h 3833160"/>
              <a:gd name="connsiteX499" fmla="*/ 479362 w 1912672"/>
              <a:gd name="connsiteY499" fmla="*/ 433136 h 3833160"/>
              <a:gd name="connsiteX500" fmla="*/ 480855 w 1912672"/>
              <a:gd name="connsiteY500" fmla="*/ 484370 h 3833160"/>
              <a:gd name="connsiteX501" fmla="*/ 479362 w 1912672"/>
              <a:gd name="connsiteY501" fmla="*/ 531161 h 3833160"/>
              <a:gd name="connsiteX502" fmla="*/ 472269 w 1912672"/>
              <a:gd name="connsiteY502" fmla="*/ 574814 h 3833160"/>
              <a:gd name="connsiteX503" fmla="*/ 462189 w 1912672"/>
              <a:gd name="connsiteY503" fmla="*/ 618468 h 3833160"/>
              <a:gd name="connsiteX504" fmla="*/ 448190 w 1912672"/>
              <a:gd name="connsiteY504" fmla="*/ 659769 h 3833160"/>
              <a:gd name="connsiteX505" fmla="*/ 428032 w 1912672"/>
              <a:gd name="connsiteY505" fmla="*/ 701069 h 3833160"/>
              <a:gd name="connsiteX506" fmla="*/ 381369 w 1912672"/>
              <a:gd name="connsiteY506" fmla="*/ 791252 h 3833160"/>
              <a:gd name="connsiteX507" fmla="*/ 429525 w 1912672"/>
              <a:gd name="connsiteY507" fmla="*/ 863920 h 3833160"/>
              <a:gd name="connsiteX508" fmla="*/ 481601 w 1912672"/>
              <a:gd name="connsiteY508" fmla="*/ 931622 h 3833160"/>
              <a:gd name="connsiteX509" fmla="*/ 538531 w 1912672"/>
              <a:gd name="connsiteY509" fmla="*/ 995403 h 3833160"/>
              <a:gd name="connsiteX510" fmla="*/ 599193 w 1912672"/>
              <a:gd name="connsiteY510" fmla="*/ 1053957 h 3833160"/>
              <a:gd name="connsiteX511" fmla="*/ 816831 w 1912672"/>
              <a:gd name="connsiteY511" fmla="*/ 1205045 h 3833160"/>
              <a:gd name="connsiteX512" fmla="*/ 823924 w 1912672"/>
              <a:gd name="connsiteY512" fmla="*/ 1199555 h 3833160"/>
              <a:gd name="connsiteX513" fmla="*/ 806005 w 1912672"/>
              <a:gd name="connsiteY513" fmla="*/ 1132637 h 3833160"/>
              <a:gd name="connsiteX514" fmla="*/ 792006 w 1912672"/>
              <a:gd name="connsiteY514" fmla="*/ 1060753 h 3833160"/>
              <a:gd name="connsiteX515" fmla="*/ 780247 w 1912672"/>
              <a:gd name="connsiteY515" fmla="*/ 982856 h 3833160"/>
              <a:gd name="connsiteX516" fmla="*/ 774834 w 1912672"/>
              <a:gd name="connsiteY516" fmla="*/ 903391 h 3833160"/>
              <a:gd name="connsiteX517" fmla="*/ 770167 w 1912672"/>
              <a:gd name="connsiteY517" fmla="*/ 820267 h 3833160"/>
              <a:gd name="connsiteX518" fmla="*/ 770167 w 1912672"/>
              <a:gd name="connsiteY518" fmla="*/ 735313 h 3833160"/>
              <a:gd name="connsiteX519" fmla="*/ 773340 w 1912672"/>
              <a:gd name="connsiteY519" fmla="*/ 649574 h 3833160"/>
              <a:gd name="connsiteX520" fmla="*/ 780247 w 1912672"/>
              <a:gd name="connsiteY520" fmla="*/ 564620 h 3833160"/>
              <a:gd name="connsiteX521" fmla="*/ 790513 w 1912672"/>
              <a:gd name="connsiteY521" fmla="*/ 479927 h 3833160"/>
              <a:gd name="connsiteX522" fmla="*/ 801338 w 1912672"/>
              <a:gd name="connsiteY522" fmla="*/ 398109 h 3833160"/>
              <a:gd name="connsiteX523" fmla="*/ 816831 w 1912672"/>
              <a:gd name="connsiteY523" fmla="*/ 318644 h 3833160"/>
              <a:gd name="connsiteX524" fmla="*/ 835496 w 1912672"/>
              <a:gd name="connsiteY524" fmla="*/ 243884 h 3833160"/>
              <a:gd name="connsiteX525" fmla="*/ 854908 w 1912672"/>
              <a:gd name="connsiteY525" fmla="*/ 173046 h 3833160"/>
              <a:gd name="connsiteX526" fmla="*/ 877493 w 1912672"/>
              <a:gd name="connsiteY526" fmla="*/ 109003 h 3833160"/>
              <a:gd name="connsiteX527" fmla="*/ 901571 w 1912672"/>
              <a:gd name="connsiteY527" fmla="*/ 50711 h 3833160"/>
              <a:gd name="connsiteX528" fmla="*/ 930503 w 1912672"/>
              <a:gd name="connsiteY528" fmla="*/ 0 h 3833160"/>
              <a:gd name="connsiteX0" fmla="*/ 930503 w 1912672"/>
              <a:gd name="connsiteY0" fmla="*/ 0 h 3833160"/>
              <a:gd name="connsiteX1" fmla="*/ 927329 w 1912672"/>
              <a:gd name="connsiteY1" fmla="*/ 12547 h 3833160"/>
              <a:gd name="connsiteX2" fmla="*/ 925836 w 1912672"/>
              <a:gd name="connsiteY2" fmla="*/ 20912 h 3833160"/>
              <a:gd name="connsiteX3" fmla="*/ 924156 w 1912672"/>
              <a:gd name="connsiteY3" fmla="*/ 26401 h 3833160"/>
              <a:gd name="connsiteX4" fmla="*/ 924156 w 1912672"/>
              <a:gd name="connsiteY4" fmla="*/ 29538 h 3833160"/>
              <a:gd name="connsiteX5" fmla="*/ 925836 w 1912672"/>
              <a:gd name="connsiteY5" fmla="*/ 31106 h 3833160"/>
              <a:gd name="connsiteX6" fmla="*/ 925836 w 1912672"/>
              <a:gd name="connsiteY6" fmla="*/ 32675 h 3833160"/>
              <a:gd name="connsiteX7" fmla="*/ 927329 w 1912672"/>
              <a:gd name="connsiteY7" fmla="*/ 32675 h 3833160"/>
              <a:gd name="connsiteX8" fmla="*/ 927329 w 1912672"/>
              <a:gd name="connsiteY8" fmla="*/ 35027 h 3833160"/>
              <a:gd name="connsiteX9" fmla="*/ 925836 w 1912672"/>
              <a:gd name="connsiteY9" fmla="*/ 39733 h 3833160"/>
              <a:gd name="connsiteX10" fmla="*/ 924156 w 1912672"/>
              <a:gd name="connsiteY10" fmla="*/ 46790 h 3833160"/>
              <a:gd name="connsiteX11" fmla="*/ 921917 w 1912672"/>
              <a:gd name="connsiteY11" fmla="*/ 57769 h 3833160"/>
              <a:gd name="connsiteX12" fmla="*/ 917250 w 1912672"/>
              <a:gd name="connsiteY12" fmla="*/ 73192 h 3833160"/>
              <a:gd name="connsiteX13" fmla="*/ 910157 w 1912672"/>
              <a:gd name="connsiteY13" fmla="*/ 95149 h 3833160"/>
              <a:gd name="connsiteX14" fmla="*/ 903251 w 1912672"/>
              <a:gd name="connsiteY14" fmla="*/ 121550 h 3833160"/>
              <a:gd name="connsiteX15" fmla="*/ 892239 w 1912672"/>
              <a:gd name="connsiteY15" fmla="*/ 155793 h 3833160"/>
              <a:gd name="connsiteX16" fmla="*/ 879173 w 1912672"/>
              <a:gd name="connsiteY16" fmla="*/ 197094 h 3833160"/>
              <a:gd name="connsiteX17" fmla="*/ 863494 w 1912672"/>
              <a:gd name="connsiteY17" fmla="*/ 261659 h 3833160"/>
              <a:gd name="connsiteX18" fmla="*/ 852668 w 1912672"/>
              <a:gd name="connsiteY18" fmla="*/ 330930 h 3833160"/>
              <a:gd name="connsiteX19" fmla="*/ 844082 w 1912672"/>
              <a:gd name="connsiteY19" fmla="*/ 402030 h 3833160"/>
              <a:gd name="connsiteX20" fmla="*/ 832510 w 1912672"/>
              <a:gd name="connsiteY20" fmla="*/ 477574 h 3833160"/>
              <a:gd name="connsiteX21" fmla="*/ 830830 w 1912672"/>
              <a:gd name="connsiteY21" fmla="*/ 493781 h 3833160"/>
              <a:gd name="connsiteX22" fmla="*/ 828590 w 1912672"/>
              <a:gd name="connsiteY22" fmla="*/ 518091 h 3833160"/>
              <a:gd name="connsiteX23" fmla="*/ 826910 w 1912672"/>
              <a:gd name="connsiteY23" fmla="*/ 543708 h 3833160"/>
              <a:gd name="connsiteX24" fmla="*/ 825417 w 1912672"/>
              <a:gd name="connsiteY24" fmla="*/ 571677 h 3833160"/>
              <a:gd name="connsiteX25" fmla="*/ 825417 w 1912672"/>
              <a:gd name="connsiteY25" fmla="*/ 600431 h 3833160"/>
              <a:gd name="connsiteX26" fmla="*/ 828590 w 1912672"/>
              <a:gd name="connsiteY26" fmla="*/ 626310 h 3833160"/>
              <a:gd name="connsiteX27" fmla="*/ 832510 w 1912672"/>
              <a:gd name="connsiteY27" fmla="*/ 648790 h 3833160"/>
              <a:gd name="connsiteX28" fmla="*/ 839416 w 1912672"/>
              <a:gd name="connsiteY28" fmla="*/ 664474 h 3833160"/>
              <a:gd name="connsiteX29" fmla="*/ 876746 w 1912672"/>
              <a:gd name="connsiteY29" fmla="*/ 661337 h 3833160"/>
              <a:gd name="connsiteX30" fmla="*/ 913330 w 1912672"/>
              <a:gd name="connsiteY30" fmla="*/ 648790 h 3833160"/>
              <a:gd name="connsiteX31" fmla="*/ 948235 w 1912672"/>
              <a:gd name="connsiteY31" fmla="*/ 628662 h 3833160"/>
              <a:gd name="connsiteX32" fmla="*/ 984072 w 1912672"/>
              <a:gd name="connsiteY32" fmla="*/ 600431 h 3833160"/>
              <a:gd name="connsiteX33" fmla="*/ 1016736 w 1912672"/>
              <a:gd name="connsiteY33" fmla="*/ 567756 h 3833160"/>
              <a:gd name="connsiteX34" fmla="*/ 1048654 w 1912672"/>
              <a:gd name="connsiteY34" fmla="*/ 528024 h 3833160"/>
              <a:gd name="connsiteX35" fmla="*/ 1078892 w 1912672"/>
              <a:gd name="connsiteY35" fmla="*/ 485939 h 3833160"/>
              <a:gd name="connsiteX36" fmla="*/ 1106890 w 1912672"/>
              <a:gd name="connsiteY36" fmla="*/ 441763 h 3833160"/>
              <a:gd name="connsiteX37" fmla="*/ 1134141 w 1912672"/>
              <a:gd name="connsiteY37" fmla="*/ 394972 h 3833160"/>
              <a:gd name="connsiteX38" fmla="*/ 1157473 w 1912672"/>
              <a:gd name="connsiteY38" fmla="*/ 346614 h 3833160"/>
              <a:gd name="connsiteX39" fmla="*/ 1179311 w 1912672"/>
              <a:gd name="connsiteY39" fmla="*/ 299824 h 3833160"/>
              <a:gd name="connsiteX40" fmla="*/ 1197230 w 1912672"/>
              <a:gd name="connsiteY40" fmla="*/ 254602 h 3833160"/>
              <a:gd name="connsiteX41" fmla="*/ 1205816 w 1912672"/>
              <a:gd name="connsiteY41" fmla="*/ 254602 h 3833160"/>
              <a:gd name="connsiteX42" fmla="*/ 1205816 w 1912672"/>
              <a:gd name="connsiteY42" fmla="*/ 259307 h 3833160"/>
              <a:gd name="connsiteX43" fmla="*/ 1191817 w 1912672"/>
              <a:gd name="connsiteY43" fmla="*/ 304529 h 3833160"/>
              <a:gd name="connsiteX44" fmla="*/ 1176138 w 1912672"/>
              <a:gd name="connsiteY44" fmla="*/ 351319 h 3833160"/>
              <a:gd name="connsiteX45" fmla="*/ 1159153 w 1912672"/>
              <a:gd name="connsiteY45" fmla="*/ 396541 h 3833160"/>
              <a:gd name="connsiteX46" fmla="*/ 1141981 w 1912672"/>
              <a:gd name="connsiteY46" fmla="*/ 440194 h 3833160"/>
              <a:gd name="connsiteX47" fmla="*/ 1124062 w 1912672"/>
              <a:gd name="connsiteY47" fmla="*/ 482802 h 3833160"/>
              <a:gd name="connsiteX48" fmla="*/ 1103903 w 1912672"/>
              <a:gd name="connsiteY48" fmla="*/ 522535 h 3833160"/>
              <a:gd name="connsiteX49" fmla="*/ 1082812 w 1912672"/>
              <a:gd name="connsiteY49" fmla="*/ 560699 h 3833160"/>
              <a:gd name="connsiteX50" fmla="*/ 1057240 w 1912672"/>
              <a:gd name="connsiteY50" fmla="*/ 595726 h 3833160"/>
              <a:gd name="connsiteX51" fmla="*/ 1030735 w 1912672"/>
              <a:gd name="connsiteY51" fmla="*/ 630231 h 3833160"/>
              <a:gd name="connsiteX52" fmla="*/ 999564 w 1912672"/>
              <a:gd name="connsiteY52" fmla="*/ 658200 h 3833160"/>
              <a:gd name="connsiteX53" fmla="*/ 963914 w 1912672"/>
              <a:gd name="connsiteY53" fmla="*/ 683817 h 3833160"/>
              <a:gd name="connsiteX54" fmla="*/ 924156 w 1912672"/>
              <a:gd name="connsiteY54" fmla="*/ 706559 h 3833160"/>
              <a:gd name="connsiteX55" fmla="*/ 882159 w 1912672"/>
              <a:gd name="connsiteY55" fmla="*/ 723550 h 3833160"/>
              <a:gd name="connsiteX56" fmla="*/ 832510 w 1912672"/>
              <a:gd name="connsiteY56" fmla="*/ 735313 h 3833160"/>
              <a:gd name="connsiteX57" fmla="*/ 834003 w 1912672"/>
              <a:gd name="connsiteY57" fmla="*/ 817130 h 3833160"/>
              <a:gd name="connsiteX58" fmla="*/ 840909 w 1912672"/>
              <a:gd name="connsiteY58" fmla="*/ 895027 h 3833160"/>
              <a:gd name="connsiteX59" fmla="*/ 852668 w 1912672"/>
              <a:gd name="connsiteY59" fmla="*/ 969002 h 3833160"/>
              <a:gd name="connsiteX60" fmla="*/ 868160 w 1912672"/>
              <a:gd name="connsiteY60" fmla="*/ 1039057 h 3833160"/>
              <a:gd name="connsiteX61" fmla="*/ 887572 w 1912672"/>
              <a:gd name="connsiteY61" fmla="*/ 1105975 h 3833160"/>
              <a:gd name="connsiteX62" fmla="*/ 908664 w 1912672"/>
              <a:gd name="connsiteY62" fmla="*/ 1170017 h 3833160"/>
              <a:gd name="connsiteX63" fmla="*/ 932742 w 1912672"/>
              <a:gd name="connsiteY63" fmla="*/ 1230662 h 3833160"/>
              <a:gd name="connsiteX64" fmla="*/ 956821 w 1912672"/>
              <a:gd name="connsiteY64" fmla="*/ 1289738 h 3833160"/>
              <a:gd name="connsiteX65" fmla="*/ 963914 w 1912672"/>
              <a:gd name="connsiteY65" fmla="*/ 1303853 h 3833160"/>
              <a:gd name="connsiteX66" fmla="*/ 970073 w 1912672"/>
              <a:gd name="connsiteY66" fmla="*/ 1321105 h 3833160"/>
              <a:gd name="connsiteX67" fmla="*/ 978659 w 1912672"/>
              <a:gd name="connsiteY67" fmla="*/ 1339665 h 3833160"/>
              <a:gd name="connsiteX68" fmla="*/ 986499 w 1912672"/>
              <a:gd name="connsiteY68" fmla="*/ 1359269 h 3833160"/>
              <a:gd name="connsiteX69" fmla="*/ 996578 w 1912672"/>
              <a:gd name="connsiteY69" fmla="*/ 1377829 h 3833160"/>
              <a:gd name="connsiteX70" fmla="*/ 1008150 w 1912672"/>
              <a:gd name="connsiteY70" fmla="*/ 1393512 h 3833160"/>
              <a:gd name="connsiteX71" fmla="*/ 1022149 w 1912672"/>
              <a:gd name="connsiteY71" fmla="*/ 1407367 h 3833160"/>
              <a:gd name="connsiteX72" fmla="*/ 1037828 w 1912672"/>
              <a:gd name="connsiteY72" fmla="*/ 1417561 h 3833160"/>
              <a:gd name="connsiteX73" fmla="*/ 1056494 w 1912672"/>
              <a:gd name="connsiteY73" fmla="*/ 1421482 h 3833160"/>
              <a:gd name="connsiteX74" fmla="*/ 1075906 w 1912672"/>
              <a:gd name="connsiteY74" fmla="*/ 1420698 h 3833160"/>
              <a:gd name="connsiteX75" fmla="*/ 1110810 w 1912672"/>
              <a:gd name="connsiteY75" fmla="*/ 1408935 h 3833160"/>
              <a:gd name="connsiteX76" fmla="*/ 1141981 w 1912672"/>
              <a:gd name="connsiteY76" fmla="*/ 1389592 h 3833160"/>
              <a:gd name="connsiteX77" fmla="*/ 1172219 w 1912672"/>
              <a:gd name="connsiteY77" fmla="*/ 1365282 h 3833160"/>
              <a:gd name="connsiteX78" fmla="*/ 1197230 w 1912672"/>
              <a:gd name="connsiteY78" fmla="*/ 1336528 h 3833160"/>
              <a:gd name="connsiteX79" fmla="*/ 1221308 w 1912672"/>
              <a:gd name="connsiteY79" fmla="*/ 1305421 h 3833160"/>
              <a:gd name="connsiteX80" fmla="*/ 1243893 w 1912672"/>
              <a:gd name="connsiteY80" fmla="*/ 1272747 h 3833160"/>
              <a:gd name="connsiteX81" fmla="*/ 1264052 w 1912672"/>
              <a:gd name="connsiteY81" fmla="*/ 1241640 h 3833160"/>
              <a:gd name="connsiteX82" fmla="*/ 1281224 w 1912672"/>
              <a:gd name="connsiteY82" fmla="*/ 1211841 h 3833160"/>
              <a:gd name="connsiteX83" fmla="*/ 1319301 w 1912672"/>
              <a:gd name="connsiteY83" fmla="*/ 1144139 h 3833160"/>
              <a:gd name="connsiteX84" fmla="*/ 1355885 w 1912672"/>
              <a:gd name="connsiteY84" fmla="*/ 1067811 h 3833160"/>
              <a:gd name="connsiteX85" fmla="*/ 1392469 w 1912672"/>
              <a:gd name="connsiteY85" fmla="*/ 984425 h 3833160"/>
              <a:gd name="connsiteX86" fmla="*/ 1426627 w 1912672"/>
              <a:gd name="connsiteY86" fmla="*/ 893458 h 3833160"/>
              <a:gd name="connsiteX87" fmla="*/ 1457798 w 1912672"/>
              <a:gd name="connsiteY87" fmla="*/ 797525 h 3833160"/>
              <a:gd name="connsiteX88" fmla="*/ 1485796 w 1912672"/>
              <a:gd name="connsiteY88" fmla="*/ 695580 h 3833160"/>
              <a:gd name="connsiteX89" fmla="*/ 1511368 w 1912672"/>
              <a:gd name="connsiteY89" fmla="*/ 588930 h 3833160"/>
              <a:gd name="connsiteX90" fmla="*/ 1530033 w 1912672"/>
              <a:gd name="connsiteY90" fmla="*/ 478358 h 3833160"/>
              <a:gd name="connsiteX91" fmla="*/ 1544032 w 1912672"/>
              <a:gd name="connsiteY91" fmla="*/ 365173 h 3833160"/>
              <a:gd name="connsiteX92" fmla="*/ 1552618 w 1912672"/>
              <a:gd name="connsiteY92" fmla="*/ 249374 h 3833160"/>
              <a:gd name="connsiteX93" fmla="*/ 1559524 w 1912672"/>
              <a:gd name="connsiteY93" fmla="*/ 254602 h 3833160"/>
              <a:gd name="connsiteX94" fmla="*/ 1565124 w 1912672"/>
              <a:gd name="connsiteY94" fmla="*/ 267933 h 3833160"/>
              <a:gd name="connsiteX95" fmla="*/ 1569790 w 1912672"/>
              <a:gd name="connsiteY95" fmla="*/ 287538 h 3833160"/>
              <a:gd name="connsiteX96" fmla="*/ 1572030 w 1912672"/>
              <a:gd name="connsiteY96" fmla="*/ 313155 h 3833160"/>
              <a:gd name="connsiteX97" fmla="*/ 1573523 w 1912672"/>
              <a:gd name="connsiteY97" fmla="*/ 342693 h 3833160"/>
              <a:gd name="connsiteX98" fmla="*/ 1573523 w 1912672"/>
              <a:gd name="connsiteY98" fmla="*/ 376936 h 3833160"/>
              <a:gd name="connsiteX99" fmla="*/ 1573523 w 1912672"/>
              <a:gd name="connsiteY99" fmla="*/ 413532 h 3833160"/>
              <a:gd name="connsiteX100" fmla="*/ 1572030 w 1912672"/>
              <a:gd name="connsiteY100" fmla="*/ 453264 h 3833160"/>
              <a:gd name="connsiteX101" fmla="*/ 1569790 w 1912672"/>
              <a:gd name="connsiteY101" fmla="*/ 493781 h 3833160"/>
              <a:gd name="connsiteX102" fmla="*/ 1566617 w 1912672"/>
              <a:gd name="connsiteY102" fmla="*/ 535082 h 3833160"/>
              <a:gd name="connsiteX103" fmla="*/ 1561951 w 1912672"/>
              <a:gd name="connsiteY103" fmla="*/ 576383 h 3833160"/>
              <a:gd name="connsiteX104" fmla="*/ 1559524 w 1912672"/>
              <a:gd name="connsiteY104" fmla="*/ 616115 h 3833160"/>
              <a:gd name="connsiteX105" fmla="*/ 1554858 w 1912672"/>
              <a:gd name="connsiteY105" fmla="*/ 652711 h 3833160"/>
              <a:gd name="connsiteX106" fmla="*/ 1551125 w 1912672"/>
              <a:gd name="connsiteY106" fmla="*/ 686954 h 3833160"/>
              <a:gd name="connsiteX107" fmla="*/ 1546458 w 1912672"/>
              <a:gd name="connsiteY107" fmla="*/ 716492 h 3833160"/>
              <a:gd name="connsiteX108" fmla="*/ 1542539 w 1912672"/>
              <a:gd name="connsiteY108" fmla="*/ 740802 h 3833160"/>
              <a:gd name="connsiteX109" fmla="*/ 1539366 w 1912672"/>
              <a:gd name="connsiteY109" fmla="*/ 760145 h 3833160"/>
              <a:gd name="connsiteX110" fmla="*/ 1483370 w 1912672"/>
              <a:gd name="connsiteY110" fmla="*/ 981288 h 3833160"/>
              <a:gd name="connsiteX111" fmla="*/ 1528540 w 1912672"/>
              <a:gd name="connsiteY111" fmla="*/ 976844 h 3833160"/>
              <a:gd name="connsiteX112" fmla="*/ 1570537 w 1912672"/>
              <a:gd name="connsiteY112" fmla="*/ 965865 h 3833160"/>
              <a:gd name="connsiteX113" fmla="*/ 1610107 w 1912672"/>
              <a:gd name="connsiteY113" fmla="*/ 950182 h 3833160"/>
              <a:gd name="connsiteX114" fmla="*/ 1648185 w 1912672"/>
              <a:gd name="connsiteY114" fmla="*/ 930054 h 3833160"/>
              <a:gd name="connsiteX115" fmla="*/ 1682529 w 1912672"/>
              <a:gd name="connsiteY115" fmla="*/ 907312 h 3833160"/>
              <a:gd name="connsiteX116" fmla="*/ 1713513 w 1912672"/>
              <a:gd name="connsiteY116" fmla="*/ 882480 h 3833160"/>
              <a:gd name="connsiteX117" fmla="*/ 1743191 w 1912672"/>
              <a:gd name="connsiteY117" fmla="*/ 856863 h 3833160"/>
              <a:gd name="connsiteX118" fmla="*/ 1770442 w 1912672"/>
              <a:gd name="connsiteY118" fmla="*/ 832553 h 3833160"/>
              <a:gd name="connsiteX119" fmla="*/ 1772682 w 1912672"/>
              <a:gd name="connsiteY119" fmla="*/ 844315 h 3833160"/>
              <a:gd name="connsiteX120" fmla="*/ 1747857 w 1912672"/>
              <a:gd name="connsiteY120" fmla="*/ 882480 h 3833160"/>
              <a:gd name="connsiteX121" fmla="*/ 1717433 w 1912672"/>
              <a:gd name="connsiteY121" fmla="*/ 919075 h 3833160"/>
              <a:gd name="connsiteX122" fmla="*/ 1680849 w 1912672"/>
              <a:gd name="connsiteY122" fmla="*/ 951750 h 3833160"/>
              <a:gd name="connsiteX123" fmla="*/ 1639785 w 1912672"/>
              <a:gd name="connsiteY123" fmla="*/ 981288 h 3833160"/>
              <a:gd name="connsiteX124" fmla="*/ 1596108 w 1912672"/>
              <a:gd name="connsiteY124" fmla="*/ 1007951 h 3833160"/>
              <a:gd name="connsiteX125" fmla="*/ 1549445 w 1912672"/>
              <a:gd name="connsiteY125" fmla="*/ 1031215 h 3833160"/>
              <a:gd name="connsiteX126" fmla="*/ 1501288 w 1912672"/>
              <a:gd name="connsiteY126" fmla="*/ 1049251 h 3833160"/>
              <a:gd name="connsiteX127" fmla="*/ 1452199 w 1912672"/>
              <a:gd name="connsiteY127" fmla="*/ 1062321 h 3833160"/>
              <a:gd name="connsiteX128" fmla="*/ 1442119 w 1912672"/>
              <a:gd name="connsiteY128" fmla="*/ 1093689 h 3833160"/>
              <a:gd name="connsiteX129" fmla="*/ 1428120 w 1912672"/>
              <a:gd name="connsiteY129" fmla="*/ 1130285 h 3833160"/>
              <a:gd name="connsiteX130" fmla="*/ 1412628 w 1912672"/>
              <a:gd name="connsiteY130" fmla="*/ 1168449 h 3833160"/>
              <a:gd name="connsiteX131" fmla="*/ 1392469 w 1912672"/>
              <a:gd name="connsiteY131" fmla="*/ 1209750 h 3833160"/>
              <a:gd name="connsiteX132" fmla="*/ 1371378 w 1912672"/>
              <a:gd name="connsiteY132" fmla="*/ 1253142 h 3833160"/>
              <a:gd name="connsiteX133" fmla="*/ 1348793 w 1912672"/>
              <a:gd name="connsiteY133" fmla="*/ 1296011 h 3833160"/>
              <a:gd name="connsiteX134" fmla="*/ 1324714 w 1912672"/>
              <a:gd name="connsiteY134" fmla="*/ 1336528 h 3833160"/>
              <a:gd name="connsiteX135" fmla="*/ 1300636 w 1912672"/>
              <a:gd name="connsiteY135" fmla="*/ 1376260 h 3833160"/>
              <a:gd name="connsiteX136" fmla="*/ 1278051 w 1912672"/>
              <a:gd name="connsiteY136" fmla="*/ 1412856 h 3833160"/>
              <a:gd name="connsiteX137" fmla="*/ 1253973 w 1912672"/>
              <a:gd name="connsiteY137" fmla="*/ 1445531 h 3833160"/>
              <a:gd name="connsiteX138" fmla="*/ 1232881 w 1912672"/>
              <a:gd name="connsiteY138" fmla="*/ 1474546 h 3833160"/>
              <a:gd name="connsiteX139" fmla="*/ 1212722 w 1912672"/>
              <a:gd name="connsiteY139" fmla="*/ 1495458 h 3833160"/>
              <a:gd name="connsiteX140" fmla="*/ 1215895 w 1912672"/>
              <a:gd name="connsiteY140" fmla="*/ 1511142 h 3833160"/>
              <a:gd name="connsiteX141" fmla="*/ 1221308 w 1912672"/>
              <a:gd name="connsiteY141" fmla="*/ 1514278 h 3833160"/>
              <a:gd name="connsiteX142" fmla="*/ 1255466 w 1912672"/>
              <a:gd name="connsiteY142" fmla="*/ 1504084 h 3833160"/>
              <a:gd name="connsiteX143" fmla="*/ 1289810 w 1912672"/>
              <a:gd name="connsiteY143" fmla="*/ 1499379 h 3833160"/>
              <a:gd name="connsiteX144" fmla="*/ 1326208 w 1912672"/>
              <a:gd name="connsiteY144" fmla="*/ 1499379 h 3833160"/>
              <a:gd name="connsiteX145" fmla="*/ 1361298 w 1912672"/>
              <a:gd name="connsiteY145" fmla="*/ 1500947 h 3833160"/>
              <a:gd name="connsiteX146" fmla="*/ 1398629 w 1912672"/>
              <a:gd name="connsiteY146" fmla="*/ 1502515 h 3833160"/>
              <a:gd name="connsiteX147" fmla="*/ 1432040 w 1912672"/>
              <a:gd name="connsiteY147" fmla="*/ 1502515 h 3833160"/>
              <a:gd name="connsiteX148" fmla="*/ 1464704 w 1912672"/>
              <a:gd name="connsiteY148" fmla="*/ 1498594 h 3833160"/>
              <a:gd name="connsiteX149" fmla="*/ 1530033 w 1912672"/>
              <a:gd name="connsiteY149" fmla="*/ 1482911 h 3833160"/>
              <a:gd name="connsiteX150" fmla="*/ 1590695 w 1912672"/>
              <a:gd name="connsiteY150" fmla="*/ 1462783 h 3833160"/>
              <a:gd name="connsiteX151" fmla="*/ 1647438 w 1912672"/>
              <a:gd name="connsiteY151" fmla="*/ 1438734 h 3833160"/>
              <a:gd name="connsiteX152" fmla="*/ 1699514 w 1912672"/>
              <a:gd name="connsiteY152" fmla="*/ 1408935 h 3833160"/>
              <a:gd name="connsiteX153" fmla="*/ 1747857 w 1912672"/>
              <a:gd name="connsiteY153" fmla="*/ 1376260 h 3833160"/>
              <a:gd name="connsiteX154" fmla="*/ 1791348 w 1912672"/>
              <a:gd name="connsiteY154" fmla="*/ 1338096 h 3833160"/>
              <a:gd name="connsiteX155" fmla="*/ 1831105 w 1912672"/>
              <a:gd name="connsiteY155" fmla="*/ 1298364 h 3833160"/>
              <a:gd name="connsiteX156" fmla="*/ 1867502 w 1912672"/>
              <a:gd name="connsiteY156" fmla="*/ 1253142 h 3833160"/>
              <a:gd name="connsiteX157" fmla="*/ 1900166 w 1912672"/>
              <a:gd name="connsiteY157" fmla="*/ 1205045 h 3833160"/>
              <a:gd name="connsiteX158" fmla="*/ 1912672 w 1912672"/>
              <a:gd name="connsiteY158" fmla="*/ 1214978 h 3833160"/>
              <a:gd name="connsiteX159" fmla="*/ 1912672 w 1912672"/>
              <a:gd name="connsiteY159" fmla="*/ 1218114 h 3833160"/>
              <a:gd name="connsiteX160" fmla="*/ 1894754 w 1912672"/>
              <a:gd name="connsiteY160" fmla="*/ 1261768 h 3833160"/>
              <a:gd name="connsiteX161" fmla="*/ 1869182 w 1912672"/>
              <a:gd name="connsiteY161" fmla="*/ 1306990 h 3833160"/>
              <a:gd name="connsiteX162" fmla="*/ 1838011 w 1912672"/>
              <a:gd name="connsiteY162" fmla="*/ 1352212 h 3833160"/>
              <a:gd name="connsiteX163" fmla="*/ 1801427 w 1912672"/>
              <a:gd name="connsiteY163" fmla="*/ 1396649 h 3833160"/>
              <a:gd name="connsiteX164" fmla="*/ 1760176 w 1912672"/>
              <a:gd name="connsiteY164" fmla="*/ 1438734 h 3833160"/>
              <a:gd name="connsiteX165" fmla="*/ 1716686 w 1912672"/>
              <a:gd name="connsiteY165" fmla="*/ 1480035 h 3833160"/>
              <a:gd name="connsiteX166" fmla="*/ 1670770 w 1912672"/>
              <a:gd name="connsiteY166" fmla="*/ 1516631 h 3833160"/>
              <a:gd name="connsiteX167" fmla="*/ 1625786 w 1912672"/>
              <a:gd name="connsiteY167" fmla="*/ 1549306 h 3833160"/>
              <a:gd name="connsiteX168" fmla="*/ 1582109 w 1912672"/>
              <a:gd name="connsiteY168" fmla="*/ 1574923 h 3833160"/>
              <a:gd name="connsiteX169" fmla="*/ 1539366 w 1912672"/>
              <a:gd name="connsiteY169" fmla="*/ 1595834 h 3833160"/>
              <a:gd name="connsiteX170" fmla="*/ 1516781 w 1912672"/>
              <a:gd name="connsiteY170" fmla="*/ 1602892 h 3833160"/>
              <a:gd name="connsiteX171" fmla="*/ 1488783 w 1912672"/>
              <a:gd name="connsiteY171" fmla="*/ 1608382 h 3833160"/>
              <a:gd name="connsiteX172" fmla="*/ 1457798 w 1912672"/>
              <a:gd name="connsiteY172" fmla="*/ 1614655 h 3833160"/>
              <a:gd name="connsiteX173" fmla="*/ 1425134 w 1912672"/>
              <a:gd name="connsiteY173" fmla="*/ 1620144 h 3833160"/>
              <a:gd name="connsiteX174" fmla="*/ 1390790 w 1912672"/>
              <a:gd name="connsiteY174" fmla="*/ 1625634 h 3833160"/>
              <a:gd name="connsiteX175" fmla="*/ 1355885 w 1912672"/>
              <a:gd name="connsiteY175" fmla="*/ 1631123 h 3833160"/>
              <a:gd name="connsiteX176" fmla="*/ 1323221 w 1912672"/>
              <a:gd name="connsiteY176" fmla="*/ 1637135 h 3833160"/>
              <a:gd name="connsiteX177" fmla="*/ 1292050 w 1912672"/>
              <a:gd name="connsiteY177" fmla="*/ 1644193 h 3833160"/>
              <a:gd name="connsiteX178" fmla="*/ 1262559 w 1912672"/>
              <a:gd name="connsiteY178" fmla="*/ 1654388 h 3833160"/>
              <a:gd name="connsiteX179" fmla="*/ 1238481 w 1912672"/>
              <a:gd name="connsiteY179" fmla="*/ 1663798 h 3833160"/>
              <a:gd name="connsiteX180" fmla="*/ 1219815 w 1912672"/>
              <a:gd name="connsiteY180" fmla="*/ 1676868 h 3833160"/>
              <a:gd name="connsiteX181" fmla="*/ 1205816 w 1912672"/>
              <a:gd name="connsiteY181" fmla="*/ 1692552 h 3833160"/>
              <a:gd name="connsiteX182" fmla="*/ 1183231 w 1912672"/>
              <a:gd name="connsiteY182" fmla="*/ 1737774 h 3833160"/>
              <a:gd name="connsiteX183" fmla="*/ 1167552 w 1912672"/>
              <a:gd name="connsiteY183" fmla="*/ 1786916 h 3833160"/>
              <a:gd name="connsiteX184" fmla="*/ 1155233 w 1912672"/>
              <a:gd name="connsiteY184" fmla="*/ 1838150 h 3833160"/>
              <a:gd name="connsiteX185" fmla="*/ 1148140 w 1912672"/>
              <a:gd name="connsiteY185" fmla="*/ 1890430 h 3833160"/>
              <a:gd name="connsiteX186" fmla="*/ 1145154 w 1912672"/>
              <a:gd name="connsiteY186" fmla="*/ 1945585 h 3833160"/>
              <a:gd name="connsiteX187" fmla="*/ 1143474 w 1912672"/>
              <a:gd name="connsiteY187" fmla="*/ 2001001 h 3833160"/>
              <a:gd name="connsiteX188" fmla="*/ 1145154 w 1912672"/>
              <a:gd name="connsiteY188" fmla="*/ 2056418 h 3833160"/>
              <a:gd name="connsiteX189" fmla="*/ 1148140 w 1912672"/>
              <a:gd name="connsiteY189" fmla="*/ 2113141 h 3833160"/>
              <a:gd name="connsiteX190" fmla="*/ 1152060 w 1912672"/>
              <a:gd name="connsiteY190" fmla="*/ 2169341 h 3833160"/>
              <a:gd name="connsiteX191" fmla="*/ 1156726 w 1912672"/>
              <a:gd name="connsiteY191" fmla="*/ 2224496 h 3833160"/>
              <a:gd name="connsiteX192" fmla="*/ 1157473 w 1912672"/>
              <a:gd name="connsiteY192" fmla="*/ 2305530 h 3833160"/>
              <a:gd name="connsiteX193" fmla="*/ 1153553 w 1912672"/>
              <a:gd name="connsiteY193" fmla="*/ 2386563 h 3833160"/>
              <a:gd name="connsiteX194" fmla="*/ 1146647 w 1912672"/>
              <a:gd name="connsiteY194" fmla="*/ 2464460 h 3833160"/>
              <a:gd name="connsiteX195" fmla="*/ 1138061 w 1912672"/>
              <a:gd name="connsiteY195" fmla="*/ 2540788 h 3833160"/>
              <a:gd name="connsiteX196" fmla="*/ 1133570 w 1912672"/>
              <a:gd name="connsiteY196" fmla="*/ 2649282 h 3833160"/>
              <a:gd name="connsiteX197" fmla="*/ 1135587 w 1912672"/>
              <a:gd name="connsiteY197" fmla="*/ 2649282 h 3833160"/>
              <a:gd name="connsiteX198" fmla="*/ 1180266 w 1912672"/>
              <a:gd name="connsiteY198" fmla="*/ 2953171 h 3833160"/>
              <a:gd name="connsiteX199" fmla="*/ 1207679 w 1912672"/>
              <a:gd name="connsiteY199" fmla="*/ 2969405 h 3833160"/>
              <a:gd name="connsiteX200" fmla="*/ 1234848 w 1912672"/>
              <a:gd name="connsiteY200" fmla="*/ 2985127 h 3833160"/>
              <a:gd name="connsiteX201" fmla="*/ 1258166 w 1912672"/>
              <a:gd name="connsiteY201" fmla="*/ 3001068 h 3833160"/>
              <a:gd name="connsiteX202" fmla="*/ 1307538 w 1912672"/>
              <a:gd name="connsiteY202" fmla="*/ 3040740 h 3833160"/>
              <a:gd name="connsiteX203" fmla="*/ 1351565 w 1912672"/>
              <a:gd name="connsiteY203" fmla="*/ 3082914 h 3833160"/>
              <a:gd name="connsiteX204" fmla="*/ 1389568 w 1912672"/>
              <a:gd name="connsiteY204" fmla="*/ 3124303 h 3833160"/>
              <a:gd name="connsiteX205" fmla="*/ 1424031 w 1912672"/>
              <a:gd name="connsiteY205" fmla="*/ 3165885 h 3833160"/>
              <a:gd name="connsiteX206" fmla="*/ 1455679 w 1912672"/>
              <a:gd name="connsiteY206" fmla="*/ 3207993 h 3833160"/>
              <a:gd name="connsiteX207" fmla="*/ 1485527 w 1912672"/>
              <a:gd name="connsiteY207" fmla="*/ 3248526 h 3833160"/>
              <a:gd name="connsiteX208" fmla="*/ 1512168 w 1912672"/>
              <a:gd name="connsiteY208" fmla="*/ 3287746 h 3833160"/>
              <a:gd name="connsiteX209" fmla="*/ 1499563 w 1912672"/>
              <a:gd name="connsiteY209" fmla="*/ 3294670 h 3833160"/>
              <a:gd name="connsiteX210" fmla="*/ 1456733 w 1912672"/>
              <a:gd name="connsiteY210" fmla="*/ 3246355 h 3833160"/>
              <a:gd name="connsiteX211" fmla="*/ 1412405 w 1912672"/>
              <a:gd name="connsiteY211" fmla="*/ 3200323 h 3833160"/>
              <a:gd name="connsiteX212" fmla="*/ 1366622 w 1912672"/>
              <a:gd name="connsiteY212" fmla="*/ 3157506 h 3833160"/>
              <a:gd name="connsiteX213" fmla="*/ 1319006 w 1912672"/>
              <a:gd name="connsiteY213" fmla="*/ 3118477 h 3833160"/>
              <a:gd name="connsiteX214" fmla="*/ 1268398 w 1912672"/>
              <a:gd name="connsiteY214" fmla="*/ 3084012 h 3833160"/>
              <a:gd name="connsiteX215" fmla="*/ 1215820 w 1912672"/>
              <a:gd name="connsiteY215" fmla="*/ 3053212 h 3833160"/>
              <a:gd name="connsiteX216" fmla="*/ 1162136 w 1912672"/>
              <a:gd name="connsiteY216" fmla="*/ 3026534 h 3833160"/>
              <a:gd name="connsiteX217" fmla="*/ 1105505 w 1912672"/>
              <a:gd name="connsiteY217" fmla="*/ 3006561 h 3833160"/>
              <a:gd name="connsiteX218" fmla="*/ 1052936 w 1912672"/>
              <a:gd name="connsiteY218" fmla="*/ 3127318 h 3833160"/>
              <a:gd name="connsiteX219" fmla="*/ 1055550 w 1912672"/>
              <a:gd name="connsiteY219" fmla="*/ 3272471 h 3833160"/>
              <a:gd name="connsiteX220" fmla="*/ 1106379 w 1912672"/>
              <a:gd name="connsiteY220" fmla="*/ 3308927 h 3833160"/>
              <a:gd name="connsiteX221" fmla="*/ 1151347 w 1912672"/>
              <a:gd name="connsiteY221" fmla="*/ 3348334 h 3833160"/>
              <a:gd name="connsiteX222" fmla="*/ 1187691 w 1912672"/>
              <a:gd name="connsiteY222" fmla="*/ 3388268 h 3833160"/>
              <a:gd name="connsiteX223" fmla="*/ 1216725 w 1912672"/>
              <a:gd name="connsiteY223" fmla="*/ 3430484 h 3833160"/>
              <a:gd name="connsiteX224" fmla="*/ 1238582 w 1912672"/>
              <a:gd name="connsiteY224" fmla="*/ 3473897 h 3833160"/>
              <a:gd name="connsiteX225" fmla="*/ 1252456 w 1912672"/>
              <a:gd name="connsiteY225" fmla="*/ 3516304 h 3833160"/>
              <a:gd name="connsiteX226" fmla="*/ 1258768 w 1912672"/>
              <a:gd name="connsiteY226" fmla="*/ 3559273 h 3833160"/>
              <a:gd name="connsiteX227" fmla="*/ 1256926 w 1912672"/>
              <a:gd name="connsiteY227" fmla="*/ 3601386 h 3833160"/>
              <a:gd name="connsiteX228" fmla="*/ 1247774 w 1912672"/>
              <a:gd name="connsiteY228" fmla="*/ 3640689 h 3833160"/>
              <a:gd name="connsiteX229" fmla="*/ 1240808 w 1912672"/>
              <a:gd name="connsiteY229" fmla="*/ 3642671 h 3833160"/>
              <a:gd name="connsiteX230" fmla="*/ 1237950 w 1912672"/>
              <a:gd name="connsiteY230" fmla="*/ 3632080 h 3833160"/>
              <a:gd name="connsiteX231" fmla="*/ 1246452 w 1912672"/>
              <a:gd name="connsiteY231" fmla="*/ 3608381 h 3833160"/>
              <a:gd name="connsiteX232" fmla="*/ 1246889 w 1912672"/>
              <a:gd name="connsiteY232" fmla="*/ 3581808 h 3833160"/>
              <a:gd name="connsiteX233" fmla="*/ 1243694 w 1912672"/>
              <a:gd name="connsiteY233" fmla="*/ 3552354 h 3833160"/>
              <a:gd name="connsiteX234" fmla="*/ 1233485 w 1912672"/>
              <a:gd name="connsiteY234" fmla="*/ 3522742 h 3833160"/>
              <a:gd name="connsiteX235" fmla="*/ 1218246 w 1912672"/>
              <a:gd name="connsiteY235" fmla="*/ 3491717 h 3833160"/>
              <a:gd name="connsiteX236" fmla="*/ 1199371 w 1912672"/>
              <a:gd name="connsiteY236" fmla="*/ 3461697 h 3833160"/>
              <a:gd name="connsiteX237" fmla="*/ 1175758 w 1912672"/>
              <a:gd name="connsiteY237" fmla="*/ 3432919 h 3833160"/>
              <a:gd name="connsiteX238" fmla="*/ 1147962 w 1912672"/>
              <a:gd name="connsiteY238" fmla="*/ 3405866 h 3833160"/>
              <a:gd name="connsiteX239" fmla="*/ 1119222 w 1912672"/>
              <a:gd name="connsiteY239" fmla="*/ 3381579 h 3833160"/>
              <a:gd name="connsiteX240" fmla="*/ 1101535 w 1912672"/>
              <a:gd name="connsiteY240" fmla="*/ 3369675 h 3833160"/>
              <a:gd name="connsiteX241" fmla="*/ 1087698 w 1912672"/>
              <a:gd name="connsiteY241" fmla="*/ 3357550 h 3833160"/>
              <a:gd name="connsiteX242" fmla="*/ 1073608 w 1912672"/>
              <a:gd name="connsiteY242" fmla="*/ 3348798 h 3833160"/>
              <a:gd name="connsiteX243" fmla="*/ 1059423 w 1912672"/>
              <a:gd name="connsiteY243" fmla="*/ 3340859 h 3833160"/>
              <a:gd name="connsiteX244" fmla="*/ 1043960 w 1912672"/>
              <a:gd name="connsiteY244" fmla="*/ 3337192 h 3833160"/>
              <a:gd name="connsiteX245" fmla="*/ 1025322 w 1912672"/>
              <a:gd name="connsiteY245" fmla="*/ 3402025 h 3833160"/>
              <a:gd name="connsiteX246" fmla="*/ 1003697 w 1912672"/>
              <a:gd name="connsiteY246" fmla="*/ 3462443 h 3833160"/>
              <a:gd name="connsiteX247" fmla="*/ 978914 w 1912672"/>
              <a:gd name="connsiteY247" fmla="*/ 3523689 h 3833160"/>
              <a:gd name="connsiteX248" fmla="*/ 949550 w 1912672"/>
              <a:gd name="connsiteY248" fmla="*/ 3583615 h 3833160"/>
              <a:gd name="connsiteX249" fmla="*/ 915669 w 1912672"/>
              <a:gd name="connsiteY249" fmla="*/ 3646771 h 3833160"/>
              <a:gd name="connsiteX250" fmla="*/ 876441 w 1912672"/>
              <a:gd name="connsiteY250" fmla="*/ 3712430 h 3833160"/>
              <a:gd name="connsiteX251" fmla="*/ 867986 w 1912672"/>
              <a:gd name="connsiteY251" fmla="*/ 3722991 h 3833160"/>
              <a:gd name="connsiteX252" fmla="*/ 858368 w 1912672"/>
              <a:gd name="connsiteY252" fmla="*/ 3739422 h 3833160"/>
              <a:gd name="connsiteX253" fmla="*/ 845551 w 1912672"/>
              <a:gd name="connsiteY253" fmla="*/ 3755745 h 3833160"/>
              <a:gd name="connsiteX254" fmla="*/ 833671 w 1912672"/>
              <a:gd name="connsiteY254" fmla="*/ 3773189 h 3833160"/>
              <a:gd name="connsiteX255" fmla="*/ 819871 w 1912672"/>
              <a:gd name="connsiteY255" fmla="*/ 3791345 h 3833160"/>
              <a:gd name="connsiteX256" fmla="*/ 805085 w 1912672"/>
              <a:gd name="connsiteY256" fmla="*/ 3806242 h 3833160"/>
              <a:gd name="connsiteX257" fmla="*/ 790388 w 1912672"/>
              <a:gd name="connsiteY257" fmla="*/ 3819121 h 3833160"/>
              <a:gd name="connsiteX258" fmla="*/ 775016 w 1912672"/>
              <a:gd name="connsiteY258" fmla="*/ 3828711 h 3833160"/>
              <a:gd name="connsiteX259" fmla="*/ 761637 w 1912672"/>
              <a:gd name="connsiteY259" fmla="*/ 3833160 h 3833160"/>
              <a:gd name="connsiteX260" fmla="*/ 758567 w 1912672"/>
              <a:gd name="connsiteY260" fmla="*/ 3826878 h 3833160"/>
              <a:gd name="connsiteX261" fmla="*/ 805952 w 1912672"/>
              <a:gd name="connsiteY261" fmla="*/ 3777351 h 3833160"/>
              <a:gd name="connsiteX262" fmla="*/ 847525 w 1912672"/>
              <a:gd name="connsiteY262" fmla="*/ 3722733 h 3833160"/>
              <a:gd name="connsiteX263" fmla="*/ 882815 w 1912672"/>
              <a:gd name="connsiteY263" fmla="*/ 3664405 h 3833160"/>
              <a:gd name="connsiteX264" fmla="*/ 910683 w 1912672"/>
              <a:gd name="connsiteY264" fmla="*/ 3606761 h 3833160"/>
              <a:gd name="connsiteX265" fmla="*/ 933675 w 1912672"/>
              <a:gd name="connsiteY265" fmla="*/ 3550236 h 3833160"/>
              <a:gd name="connsiteX266" fmla="*/ 943120 w 1912672"/>
              <a:gd name="connsiteY266" fmla="*/ 3508495 h 3833160"/>
              <a:gd name="connsiteX267" fmla="*/ 946497 w 1912672"/>
              <a:gd name="connsiteY267" fmla="*/ 3509658 h 3833160"/>
              <a:gd name="connsiteX268" fmla="*/ 947522 w 1912672"/>
              <a:gd name="connsiteY268" fmla="*/ 3508759 h 3833160"/>
              <a:gd name="connsiteX269" fmla="*/ 947302 w 1912672"/>
              <a:gd name="connsiteY269" fmla="*/ 3506770 h 3833160"/>
              <a:gd name="connsiteX270" fmla="*/ 946709 w 1912672"/>
              <a:gd name="connsiteY270" fmla="*/ 3505350 h 3833160"/>
              <a:gd name="connsiteX271" fmla="*/ 945381 w 1912672"/>
              <a:gd name="connsiteY271" fmla="*/ 3502390 h 3833160"/>
              <a:gd name="connsiteX272" fmla="*/ 946879 w 1912672"/>
              <a:gd name="connsiteY272" fmla="*/ 3500109 h 3833160"/>
              <a:gd name="connsiteX273" fmla="*/ 946796 w 1912672"/>
              <a:gd name="connsiteY273" fmla="*/ 3498240 h 3833160"/>
              <a:gd name="connsiteX274" fmla="*/ 947228 w 1912672"/>
              <a:gd name="connsiteY274" fmla="*/ 3495922 h 3833160"/>
              <a:gd name="connsiteX275" fmla="*/ 946202 w 1912672"/>
              <a:gd name="connsiteY275" fmla="*/ 3496821 h 3833160"/>
              <a:gd name="connsiteX276" fmla="*/ 946796 w 1912672"/>
              <a:gd name="connsiteY276" fmla="*/ 3498240 h 3833160"/>
              <a:gd name="connsiteX277" fmla="*/ 943120 w 1912672"/>
              <a:gd name="connsiteY277" fmla="*/ 3508495 h 3833160"/>
              <a:gd name="connsiteX278" fmla="*/ 920055 w 1912672"/>
              <a:gd name="connsiteY278" fmla="*/ 3504456 h 3833160"/>
              <a:gd name="connsiteX279" fmla="*/ 891050 w 1912672"/>
              <a:gd name="connsiteY279" fmla="*/ 3506594 h 3833160"/>
              <a:gd name="connsiteX280" fmla="*/ 860172 w 1912672"/>
              <a:gd name="connsiteY280" fmla="*/ 3511582 h 3833160"/>
              <a:gd name="connsiteX281" fmla="*/ 826163 w 1912672"/>
              <a:gd name="connsiteY281" fmla="*/ 3521016 h 3833160"/>
              <a:gd name="connsiteX282" fmla="*/ 790835 w 1912672"/>
              <a:gd name="connsiteY282" fmla="*/ 3533785 h 3833160"/>
              <a:gd name="connsiteX283" fmla="*/ 755037 w 1912672"/>
              <a:gd name="connsiteY283" fmla="*/ 3547939 h 3833160"/>
              <a:gd name="connsiteX284" fmla="*/ 720010 w 1912672"/>
              <a:gd name="connsiteY284" fmla="*/ 3564567 h 3833160"/>
              <a:gd name="connsiteX285" fmla="*/ 686563 w 1912672"/>
              <a:gd name="connsiteY285" fmla="*/ 3580781 h 3833160"/>
              <a:gd name="connsiteX286" fmla="*/ 655247 w 1912672"/>
              <a:gd name="connsiteY286" fmla="*/ 3597068 h 3833160"/>
              <a:gd name="connsiteX287" fmla="*/ 687635 w 1912672"/>
              <a:gd name="connsiteY287" fmla="*/ 3566747 h 3833160"/>
              <a:gd name="connsiteX288" fmla="*/ 719332 w 1912672"/>
              <a:gd name="connsiteY288" fmla="*/ 3540910 h 3833160"/>
              <a:gd name="connsiteX289" fmla="*/ 753129 w 1912672"/>
              <a:gd name="connsiteY289" fmla="*/ 3520510 h 3833160"/>
              <a:gd name="connsiteX290" fmla="*/ 789139 w 1912672"/>
              <a:gd name="connsiteY290" fmla="*/ 3502048 h 3833160"/>
              <a:gd name="connsiteX291" fmla="*/ 826517 w 1912672"/>
              <a:gd name="connsiteY291" fmla="*/ 3487482 h 3833160"/>
              <a:gd name="connsiteX292" fmla="*/ 868462 w 1912672"/>
              <a:gd name="connsiteY292" fmla="*/ 3476916 h 3833160"/>
              <a:gd name="connsiteX293" fmla="*/ 962011 w 1912672"/>
              <a:gd name="connsiteY293" fmla="*/ 3455565 h 3833160"/>
              <a:gd name="connsiteX294" fmla="*/ 973820 w 1912672"/>
              <a:gd name="connsiteY294" fmla="*/ 3382651 h 3833160"/>
              <a:gd name="connsiteX295" fmla="*/ 979476 w 1912672"/>
              <a:gd name="connsiteY295" fmla="*/ 3310035 h 3833160"/>
              <a:gd name="connsiteX296" fmla="*/ 978970 w 1912672"/>
              <a:gd name="connsiteY296" fmla="*/ 3236513 h 3833160"/>
              <a:gd name="connsiteX297" fmla="*/ 972281 w 1912672"/>
              <a:gd name="connsiteY297" fmla="*/ 3163562 h 3833160"/>
              <a:gd name="connsiteX298" fmla="*/ 909718 w 1912672"/>
              <a:gd name="connsiteY298" fmla="*/ 2935624 h 3833160"/>
              <a:gd name="connsiteX299" fmla="*/ 900871 w 1912672"/>
              <a:gd name="connsiteY299" fmla="*/ 2934162 h 3833160"/>
              <a:gd name="connsiteX300" fmla="*/ 870406 w 1912672"/>
              <a:gd name="connsiteY300" fmla="*/ 2984139 h 3833160"/>
              <a:gd name="connsiteX301" fmla="*/ 833789 w 1912672"/>
              <a:gd name="connsiteY301" fmla="*/ 3034414 h 3833160"/>
              <a:gd name="connsiteX302" fmla="*/ 791581 w 1912672"/>
              <a:gd name="connsiteY302" fmla="*/ 3086679 h 3833160"/>
              <a:gd name="connsiteX303" fmla="*/ 743642 w 1912672"/>
              <a:gd name="connsiteY303" fmla="*/ 3135720 h 3833160"/>
              <a:gd name="connsiteX304" fmla="*/ 692759 w 1912672"/>
              <a:gd name="connsiteY304" fmla="*/ 3186373 h 3833160"/>
              <a:gd name="connsiteX305" fmla="*/ 637219 w 1912672"/>
              <a:gd name="connsiteY305" fmla="*/ 3235043 h 3833160"/>
              <a:gd name="connsiteX306" fmla="*/ 578815 w 1912672"/>
              <a:gd name="connsiteY306" fmla="*/ 3282100 h 3833160"/>
              <a:gd name="connsiteX307" fmla="*/ 518156 w 1912672"/>
              <a:gd name="connsiteY307" fmla="*/ 3326282 h 3833160"/>
              <a:gd name="connsiteX308" fmla="*/ 455177 w 1912672"/>
              <a:gd name="connsiteY308" fmla="*/ 3368134 h 3833160"/>
              <a:gd name="connsiteX309" fmla="*/ 393663 w 1912672"/>
              <a:gd name="connsiteY309" fmla="*/ 3407974 h 3833160"/>
              <a:gd name="connsiteX310" fmla="*/ 330228 w 1912672"/>
              <a:gd name="connsiteY310" fmla="*/ 3443435 h 3833160"/>
              <a:gd name="connsiteX311" fmla="*/ 267517 w 1912672"/>
              <a:gd name="connsiteY311" fmla="*/ 3474139 h 3833160"/>
              <a:gd name="connsiteX312" fmla="*/ 206814 w 1912672"/>
              <a:gd name="connsiteY312" fmla="*/ 3502111 h 3833160"/>
              <a:gd name="connsiteX313" fmla="*/ 148203 w 1912672"/>
              <a:gd name="connsiteY313" fmla="*/ 3524128 h 3833160"/>
              <a:gd name="connsiteX314" fmla="*/ 92246 w 1912672"/>
              <a:gd name="connsiteY314" fmla="*/ 3541882 h 3833160"/>
              <a:gd name="connsiteX315" fmla="*/ 37645 w 1912672"/>
              <a:gd name="connsiteY315" fmla="*/ 3552139 h 3833160"/>
              <a:gd name="connsiteX316" fmla="*/ 48200 w 1912672"/>
              <a:gd name="connsiteY316" fmla="*/ 3547012 h 3833160"/>
              <a:gd name="connsiteX317" fmla="*/ 54777 w 1912672"/>
              <a:gd name="connsiteY317" fmla="*/ 3543191 h 3833160"/>
              <a:gd name="connsiteX318" fmla="*/ 59610 w 1912672"/>
              <a:gd name="connsiteY318" fmla="*/ 3541137 h 3833160"/>
              <a:gd name="connsiteX319" fmla="*/ 61660 w 1912672"/>
              <a:gd name="connsiteY319" fmla="*/ 3539340 h 3833160"/>
              <a:gd name="connsiteX320" fmla="*/ 61441 w 1912672"/>
              <a:gd name="connsiteY320" fmla="*/ 3537351 h 3833160"/>
              <a:gd name="connsiteX321" fmla="*/ 62467 w 1912672"/>
              <a:gd name="connsiteY321" fmla="*/ 3536452 h 3833160"/>
              <a:gd name="connsiteX322" fmla="*/ 61359 w 1912672"/>
              <a:gd name="connsiteY322" fmla="*/ 3535481 h 3833160"/>
              <a:gd name="connsiteX323" fmla="*/ 62897 w 1912672"/>
              <a:gd name="connsiteY323" fmla="*/ 3534134 h 3833160"/>
              <a:gd name="connsiteX324" fmla="*/ 67081 w 1912672"/>
              <a:gd name="connsiteY324" fmla="*/ 3532408 h 3833160"/>
              <a:gd name="connsiteX325" fmla="*/ 72939 w 1912672"/>
              <a:gd name="connsiteY325" fmla="*/ 3529456 h 3833160"/>
              <a:gd name="connsiteX326" fmla="*/ 81778 w 1912672"/>
              <a:gd name="connsiteY326" fmla="*/ 3524622 h 3833160"/>
              <a:gd name="connsiteX327" fmla="*/ 95320 w 1912672"/>
              <a:gd name="connsiteY327" fmla="*/ 3518818 h 3833160"/>
              <a:gd name="connsiteX328" fmla="*/ 114932 w 1912672"/>
              <a:gd name="connsiteY328" fmla="*/ 3510846 h 3833160"/>
              <a:gd name="connsiteX329" fmla="*/ 137312 w 1912672"/>
              <a:gd name="connsiteY329" fmla="*/ 3500207 h 3833160"/>
              <a:gd name="connsiteX330" fmla="*/ 167862 w 1912672"/>
              <a:gd name="connsiteY330" fmla="*/ 3487744 h 3833160"/>
              <a:gd name="connsiteX331" fmla="*/ 204549 w 1912672"/>
              <a:gd name="connsiteY331" fmla="*/ 3472571 h 3833160"/>
              <a:gd name="connsiteX332" fmla="*/ 258382 w 1912672"/>
              <a:gd name="connsiteY332" fmla="*/ 3445767 h 3833160"/>
              <a:gd name="connsiteX333" fmla="*/ 311693 w 1912672"/>
              <a:gd name="connsiteY333" fmla="*/ 3413115 h 3833160"/>
              <a:gd name="connsiteX334" fmla="*/ 364540 w 1912672"/>
              <a:gd name="connsiteY334" fmla="*/ 3377961 h 3833160"/>
              <a:gd name="connsiteX335" fmla="*/ 422506 w 1912672"/>
              <a:gd name="connsiteY335" fmla="*/ 3342200 h 3833160"/>
              <a:gd name="connsiteX336" fmla="*/ 434347 w 1912672"/>
              <a:gd name="connsiteY336" fmla="*/ 3334006 h 3833160"/>
              <a:gd name="connsiteX337" fmla="*/ 451900 w 1912672"/>
              <a:gd name="connsiteY337" fmla="*/ 3321534 h 3833160"/>
              <a:gd name="connsiteX338" fmla="*/ 469893 w 1912672"/>
              <a:gd name="connsiteY338" fmla="*/ 3307950 h 3833160"/>
              <a:gd name="connsiteX339" fmla="*/ 489284 w 1912672"/>
              <a:gd name="connsiteY339" fmla="*/ 3292897 h 3833160"/>
              <a:gd name="connsiteX340" fmla="*/ 508083 w 1912672"/>
              <a:gd name="connsiteY340" fmla="*/ 3276424 h 3833160"/>
              <a:gd name="connsiteX341" fmla="*/ 522649 w 1912672"/>
              <a:gd name="connsiteY341" fmla="*/ 3259537 h 3833160"/>
              <a:gd name="connsiteX342" fmla="*/ 534440 w 1912672"/>
              <a:gd name="connsiteY342" fmla="*/ 3244112 h 3833160"/>
              <a:gd name="connsiteX343" fmla="*/ 539574 w 1912672"/>
              <a:gd name="connsiteY343" fmla="*/ 3230640 h 3833160"/>
              <a:gd name="connsiteX344" fmla="*/ 509849 w 1912672"/>
              <a:gd name="connsiteY344" fmla="*/ 3208187 h 3833160"/>
              <a:gd name="connsiteX345" fmla="*/ 474526 w 1912672"/>
              <a:gd name="connsiteY345" fmla="*/ 3191609 h 3833160"/>
              <a:gd name="connsiteX346" fmla="*/ 435493 w 1912672"/>
              <a:gd name="connsiteY346" fmla="*/ 3180466 h 3833160"/>
              <a:gd name="connsiteX347" fmla="*/ 390471 w 1912672"/>
              <a:gd name="connsiteY347" fmla="*/ 3173359 h 3833160"/>
              <a:gd name="connsiteX348" fmla="*/ 344894 w 1912672"/>
              <a:gd name="connsiteY348" fmla="*/ 3170859 h 3833160"/>
              <a:gd name="connsiteX349" fmla="*/ 295258 w 1912672"/>
              <a:gd name="connsiteY349" fmla="*/ 3172887 h 3833160"/>
              <a:gd name="connsiteX350" fmla="*/ 245329 w 1912672"/>
              <a:gd name="connsiteY350" fmla="*/ 3177354 h 3833160"/>
              <a:gd name="connsiteX351" fmla="*/ 195694 w 1912672"/>
              <a:gd name="connsiteY351" fmla="*/ 3184474 h 3833160"/>
              <a:gd name="connsiteX352" fmla="*/ 144902 w 1912672"/>
              <a:gd name="connsiteY352" fmla="*/ 3193577 h 3833160"/>
              <a:gd name="connsiteX353" fmla="*/ 95992 w 1912672"/>
              <a:gd name="connsiteY353" fmla="*/ 3206125 h 3833160"/>
              <a:gd name="connsiteX354" fmla="*/ 49213 w 1912672"/>
              <a:gd name="connsiteY354" fmla="*/ 3218744 h 3833160"/>
              <a:gd name="connsiteX355" fmla="*/ 6365 w 1912672"/>
              <a:gd name="connsiteY355" fmla="*/ 3233010 h 3833160"/>
              <a:gd name="connsiteX356" fmla="*/ 0 w 1912672"/>
              <a:gd name="connsiteY356" fmla="*/ 3227433 h 3833160"/>
              <a:gd name="connsiteX357" fmla="*/ 3076 w 1912672"/>
              <a:gd name="connsiteY357" fmla="*/ 3224737 h 3833160"/>
              <a:gd name="connsiteX358" fmla="*/ 43018 w 1912672"/>
              <a:gd name="connsiteY358" fmla="*/ 3207924 h 3833160"/>
              <a:gd name="connsiteX359" fmla="*/ 85231 w 1912672"/>
              <a:gd name="connsiteY359" fmla="*/ 3191304 h 3833160"/>
              <a:gd name="connsiteX360" fmla="*/ 127386 w 1912672"/>
              <a:gd name="connsiteY360" fmla="*/ 3176431 h 3833160"/>
              <a:gd name="connsiteX361" fmla="*/ 168655 w 1912672"/>
              <a:gd name="connsiteY361" fmla="*/ 3162578 h 3833160"/>
              <a:gd name="connsiteX362" fmla="*/ 209793 w 1912672"/>
              <a:gd name="connsiteY362" fmla="*/ 3149808 h 3833160"/>
              <a:gd name="connsiteX363" fmla="*/ 250713 w 1912672"/>
              <a:gd name="connsiteY363" fmla="*/ 3140141 h 3833160"/>
              <a:gd name="connsiteX364" fmla="*/ 291298 w 1912672"/>
              <a:gd name="connsiteY364" fmla="*/ 3131978 h 3833160"/>
              <a:gd name="connsiteX365" fmla="*/ 333154 w 1912672"/>
              <a:gd name="connsiteY365" fmla="*/ 3128523 h 3833160"/>
              <a:gd name="connsiteX366" fmla="*/ 375359 w 1912672"/>
              <a:gd name="connsiteY366" fmla="*/ 3125974 h 3833160"/>
              <a:gd name="connsiteX367" fmla="*/ 416751 w 1912672"/>
              <a:gd name="connsiteY367" fmla="*/ 3130200 h 3833160"/>
              <a:gd name="connsiteX368" fmla="*/ 459928 w 1912672"/>
              <a:gd name="connsiteY368" fmla="*/ 3138683 h 3833160"/>
              <a:gd name="connsiteX369" fmla="*/ 504268 w 1912672"/>
              <a:gd name="connsiteY369" fmla="*/ 3151481 h 3833160"/>
              <a:gd name="connsiteX370" fmla="*/ 546509 w 1912672"/>
              <a:gd name="connsiteY370" fmla="*/ 3169029 h 3833160"/>
              <a:gd name="connsiteX371" fmla="*/ 591005 w 1912672"/>
              <a:gd name="connsiteY371" fmla="*/ 3194544 h 3833160"/>
              <a:gd name="connsiteX372" fmla="*/ 643386 w 1912672"/>
              <a:gd name="connsiteY372" fmla="*/ 3146702 h 3833160"/>
              <a:gd name="connsiteX373" fmla="*/ 689192 w 1912672"/>
              <a:gd name="connsiteY373" fmla="*/ 3097589 h 3833160"/>
              <a:gd name="connsiteX374" fmla="*/ 728837 w 1912672"/>
              <a:gd name="connsiteY374" fmla="*/ 3047570 h 3833160"/>
              <a:gd name="connsiteX375" fmla="*/ 763151 w 1912672"/>
              <a:gd name="connsiteY375" fmla="*/ 2997373 h 3833160"/>
              <a:gd name="connsiteX376" fmla="*/ 792509 w 1912672"/>
              <a:gd name="connsiteY376" fmla="*/ 2946426 h 3833160"/>
              <a:gd name="connsiteX377" fmla="*/ 818742 w 1912672"/>
              <a:gd name="connsiteY377" fmla="*/ 2896035 h 3833160"/>
              <a:gd name="connsiteX378" fmla="*/ 840539 w 1912672"/>
              <a:gd name="connsiteY378" fmla="*/ 2845651 h 3833160"/>
              <a:gd name="connsiteX379" fmla="*/ 868659 w 1912672"/>
              <a:gd name="connsiteY379" fmla="*/ 2777611 h 3833160"/>
              <a:gd name="connsiteX380" fmla="*/ 886079 w 1912672"/>
              <a:gd name="connsiteY380" fmla="*/ 2678806 h 3833160"/>
              <a:gd name="connsiteX381" fmla="*/ 894665 w 1912672"/>
              <a:gd name="connsiteY381" fmla="*/ 2574247 h 3833160"/>
              <a:gd name="connsiteX382" fmla="*/ 910157 w 1912672"/>
              <a:gd name="connsiteY382" fmla="*/ 2532162 h 3833160"/>
              <a:gd name="connsiteX383" fmla="*/ 923410 w 1912672"/>
              <a:gd name="connsiteY383" fmla="*/ 2485372 h 3833160"/>
              <a:gd name="connsiteX384" fmla="*/ 935916 w 1912672"/>
              <a:gd name="connsiteY384" fmla="*/ 2433353 h 3833160"/>
              <a:gd name="connsiteX385" fmla="*/ 947488 w 1912672"/>
              <a:gd name="connsiteY385" fmla="*/ 2377937 h 3833160"/>
              <a:gd name="connsiteX386" fmla="*/ 956821 w 1912672"/>
              <a:gd name="connsiteY386" fmla="*/ 2318077 h 3833160"/>
              <a:gd name="connsiteX387" fmla="*/ 963914 w 1912672"/>
              <a:gd name="connsiteY387" fmla="*/ 2257171 h 3833160"/>
              <a:gd name="connsiteX388" fmla="*/ 970820 w 1912672"/>
              <a:gd name="connsiteY388" fmla="*/ 2193390 h 3833160"/>
              <a:gd name="connsiteX389" fmla="*/ 975486 w 1912672"/>
              <a:gd name="connsiteY389" fmla="*/ 2128825 h 3833160"/>
              <a:gd name="connsiteX390" fmla="*/ 979406 w 1912672"/>
              <a:gd name="connsiteY390" fmla="*/ 2061646 h 3833160"/>
              <a:gd name="connsiteX391" fmla="*/ 979406 w 1912672"/>
              <a:gd name="connsiteY391" fmla="*/ 1995512 h 3833160"/>
              <a:gd name="connsiteX392" fmla="*/ 979406 w 1912672"/>
              <a:gd name="connsiteY392" fmla="*/ 1930162 h 3833160"/>
              <a:gd name="connsiteX393" fmla="*/ 975486 w 1912672"/>
              <a:gd name="connsiteY393" fmla="*/ 1864552 h 3833160"/>
              <a:gd name="connsiteX394" fmla="*/ 970073 w 1912672"/>
              <a:gd name="connsiteY394" fmla="*/ 1801555 h 3833160"/>
              <a:gd name="connsiteX395" fmla="*/ 963167 w 1912672"/>
              <a:gd name="connsiteY395" fmla="*/ 1740126 h 3833160"/>
              <a:gd name="connsiteX396" fmla="*/ 952901 w 1912672"/>
              <a:gd name="connsiteY396" fmla="*/ 1680789 h 3833160"/>
              <a:gd name="connsiteX397" fmla="*/ 938902 w 1912672"/>
              <a:gd name="connsiteY397" fmla="*/ 1625634 h 3833160"/>
              <a:gd name="connsiteX398" fmla="*/ 923410 w 1912672"/>
              <a:gd name="connsiteY398" fmla="*/ 1573354 h 3833160"/>
              <a:gd name="connsiteX399" fmla="*/ 904744 w 1912672"/>
              <a:gd name="connsiteY399" fmla="*/ 1526564 h 3833160"/>
              <a:gd name="connsiteX400" fmla="*/ 883839 w 1912672"/>
              <a:gd name="connsiteY400" fmla="*/ 1485263 h 3833160"/>
              <a:gd name="connsiteX401" fmla="*/ 859574 w 1912672"/>
              <a:gd name="connsiteY401" fmla="*/ 1448667 h 3833160"/>
              <a:gd name="connsiteX402" fmla="*/ 832510 w 1912672"/>
              <a:gd name="connsiteY402" fmla="*/ 1419129 h 3833160"/>
              <a:gd name="connsiteX403" fmla="*/ 801338 w 1912672"/>
              <a:gd name="connsiteY403" fmla="*/ 1396649 h 3833160"/>
              <a:gd name="connsiteX404" fmla="*/ 774834 w 1912672"/>
              <a:gd name="connsiteY404" fmla="*/ 1383318 h 3833160"/>
              <a:gd name="connsiteX405" fmla="*/ 745342 w 1912672"/>
              <a:gd name="connsiteY405" fmla="*/ 1377829 h 3833160"/>
              <a:gd name="connsiteX406" fmla="*/ 714918 w 1912672"/>
              <a:gd name="connsiteY406" fmla="*/ 1377829 h 3833160"/>
              <a:gd name="connsiteX407" fmla="*/ 683187 w 1912672"/>
              <a:gd name="connsiteY407" fmla="*/ 1381750 h 3833160"/>
              <a:gd name="connsiteX408" fmla="*/ 652016 w 1912672"/>
              <a:gd name="connsiteY408" fmla="*/ 1388023 h 3833160"/>
              <a:gd name="connsiteX409" fmla="*/ 620845 w 1912672"/>
              <a:gd name="connsiteY409" fmla="*/ 1396649 h 3833160"/>
              <a:gd name="connsiteX410" fmla="*/ 589860 w 1912672"/>
              <a:gd name="connsiteY410" fmla="*/ 1403446 h 3833160"/>
              <a:gd name="connsiteX411" fmla="*/ 559436 w 1912672"/>
              <a:gd name="connsiteY411" fmla="*/ 1410503 h 3833160"/>
              <a:gd name="connsiteX412" fmla="*/ 531438 w 1912672"/>
              <a:gd name="connsiteY412" fmla="*/ 1414424 h 3833160"/>
              <a:gd name="connsiteX413" fmla="*/ 467602 w 1912672"/>
              <a:gd name="connsiteY413" fmla="*/ 1417561 h 3833160"/>
              <a:gd name="connsiteX414" fmla="*/ 405447 w 1912672"/>
              <a:gd name="connsiteY414" fmla="*/ 1414424 h 3833160"/>
              <a:gd name="connsiteX415" fmla="*/ 347958 w 1912672"/>
              <a:gd name="connsiteY415" fmla="*/ 1407367 h 3833160"/>
              <a:gd name="connsiteX416" fmla="*/ 292708 w 1912672"/>
              <a:gd name="connsiteY416" fmla="*/ 1397433 h 3833160"/>
              <a:gd name="connsiteX417" fmla="*/ 238952 w 1912672"/>
              <a:gd name="connsiteY417" fmla="*/ 1384886 h 3833160"/>
              <a:gd name="connsiteX418" fmla="*/ 187622 w 1912672"/>
              <a:gd name="connsiteY418" fmla="*/ 1372339 h 3833160"/>
              <a:gd name="connsiteX419" fmla="*/ 139466 w 1912672"/>
              <a:gd name="connsiteY419" fmla="*/ 1358485 h 3833160"/>
              <a:gd name="connsiteX420" fmla="*/ 142639 w 1912672"/>
              <a:gd name="connsiteY420" fmla="*/ 1342801 h 3833160"/>
              <a:gd name="connsiteX421" fmla="*/ 208714 w 1912672"/>
              <a:gd name="connsiteY421" fmla="*/ 1352212 h 3833160"/>
              <a:gd name="connsiteX422" fmla="*/ 274043 w 1912672"/>
              <a:gd name="connsiteY422" fmla="*/ 1358485 h 3833160"/>
              <a:gd name="connsiteX423" fmla="*/ 337878 w 1912672"/>
              <a:gd name="connsiteY423" fmla="*/ 1360838 h 3833160"/>
              <a:gd name="connsiteX424" fmla="*/ 400034 w 1912672"/>
              <a:gd name="connsiteY424" fmla="*/ 1358485 h 3833160"/>
              <a:gd name="connsiteX425" fmla="*/ 460696 w 1912672"/>
              <a:gd name="connsiteY425" fmla="*/ 1349859 h 3833160"/>
              <a:gd name="connsiteX426" fmla="*/ 519865 w 1912672"/>
              <a:gd name="connsiteY426" fmla="*/ 1336528 h 3833160"/>
              <a:gd name="connsiteX427" fmla="*/ 576608 w 1912672"/>
              <a:gd name="connsiteY427" fmla="*/ 1318753 h 3833160"/>
              <a:gd name="connsiteX428" fmla="*/ 630177 w 1912672"/>
              <a:gd name="connsiteY428" fmla="*/ 1292874 h 3833160"/>
              <a:gd name="connsiteX429" fmla="*/ 699426 w 1912672"/>
              <a:gd name="connsiteY429" fmla="*/ 1258631 h 3833160"/>
              <a:gd name="connsiteX430" fmla="*/ 572688 w 1912672"/>
              <a:gd name="connsiteY430" fmla="*/ 1147276 h 3833160"/>
              <a:gd name="connsiteX431" fmla="*/ 459203 w 1912672"/>
              <a:gd name="connsiteY431" fmla="*/ 1022589 h 3833160"/>
              <a:gd name="connsiteX432" fmla="*/ 396861 w 1912672"/>
              <a:gd name="connsiteY432" fmla="*/ 1029647 h 3833160"/>
              <a:gd name="connsiteX433" fmla="*/ 336198 w 1912672"/>
              <a:gd name="connsiteY433" fmla="*/ 1029647 h 3833160"/>
              <a:gd name="connsiteX434" fmla="*/ 280949 w 1912672"/>
              <a:gd name="connsiteY434" fmla="*/ 1022589 h 3833160"/>
              <a:gd name="connsiteX435" fmla="*/ 228873 w 1912672"/>
              <a:gd name="connsiteY435" fmla="*/ 1007951 h 3833160"/>
              <a:gd name="connsiteX436" fmla="*/ 180716 w 1912672"/>
              <a:gd name="connsiteY436" fmla="*/ 986777 h 3833160"/>
              <a:gd name="connsiteX437" fmla="*/ 138719 w 1912672"/>
              <a:gd name="connsiteY437" fmla="*/ 960376 h 3833160"/>
              <a:gd name="connsiteX438" fmla="*/ 101389 w 1912672"/>
              <a:gd name="connsiteY438" fmla="*/ 927701 h 3833160"/>
              <a:gd name="connsiteX439" fmla="*/ 70218 w 1912672"/>
              <a:gd name="connsiteY439" fmla="*/ 889537 h 3833160"/>
              <a:gd name="connsiteX440" fmla="*/ 46139 w 1912672"/>
              <a:gd name="connsiteY440" fmla="*/ 848236 h 3833160"/>
              <a:gd name="connsiteX441" fmla="*/ 49312 w 1912672"/>
              <a:gd name="connsiteY441" fmla="*/ 841179 h 3833160"/>
              <a:gd name="connsiteX442" fmla="*/ 59392 w 1912672"/>
              <a:gd name="connsiteY442" fmla="*/ 848236 h 3833160"/>
              <a:gd name="connsiteX443" fmla="*/ 71897 w 1912672"/>
              <a:gd name="connsiteY443" fmla="*/ 875422 h 3833160"/>
              <a:gd name="connsiteX444" fmla="*/ 92056 w 1912672"/>
              <a:gd name="connsiteY444" fmla="*/ 898948 h 3833160"/>
              <a:gd name="connsiteX445" fmla="*/ 116881 w 1912672"/>
              <a:gd name="connsiteY445" fmla="*/ 922212 h 3833160"/>
              <a:gd name="connsiteX446" fmla="*/ 146559 w 1912672"/>
              <a:gd name="connsiteY446" fmla="*/ 940248 h 3833160"/>
              <a:gd name="connsiteX447" fmla="*/ 180716 w 1912672"/>
              <a:gd name="connsiteY447" fmla="*/ 955671 h 3833160"/>
              <a:gd name="connsiteX448" fmla="*/ 216554 w 1912672"/>
              <a:gd name="connsiteY448" fmla="*/ 967434 h 3833160"/>
              <a:gd name="connsiteX449" fmla="*/ 254631 w 1912672"/>
              <a:gd name="connsiteY449" fmla="*/ 974492 h 3833160"/>
              <a:gd name="connsiteX450" fmla="*/ 294201 w 1912672"/>
              <a:gd name="connsiteY450" fmla="*/ 976844 h 3833160"/>
              <a:gd name="connsiteX451" fmla="*/ 332279 w 1912672"/>
              <a:gd name="connsiteY451" fmla="*/ 976060 h 3833160"/>
              <a:gd name="connsiteX452" fmla="*/ 353371 w 1912672"/>
              <a:gd name="connsiteY452" fmla="*/ 972923 h 3833160"/>
              <a:gd name="connsiteX453" fmla="*/ 372036 w 1912672"/>
              <a:gd name="connsiteY453" fmla="*/ 972923 h 3833160"/>
              <a:gd name="connsiteX454" fmla="*/ 388275 w 1912672"/>
              <a:gd name="connsiteY454" fmla="*/ 969786 h 3833160"/>
              <a:gd name="connsiteX455" fmla="*/ 403954 w 1912672"/>
              <a:gd name="connsiteY455" fmla="*/ 965865 h 3833160"/>
              <a:gd name="connsiteX456" fmla="*/ 417206 w 1912672"/>
              <a:gd name="connsiteY456" fmla="*/ 957239 h 3833160"/>
              <a:gd name="connsiteX457" fmla="*/ 379875 w 1912672"/>
              <a:gd name="connsiteY457" fmla="*/ 886400 h 3833160"/>
              <a:gd name="connsiteX458" fmla="*/ 347958 w 1912672"/>
              <a:gd name="connsiteY458" fmla="*/ 817130 h 3833160"/>
              <a:gd name="connsiteX459" fmla="*/ 317533 w 1912672"/>
              <a:gd name="connsiteY459" fmla="*/ 744723 h 3833160"/>
              <a:gd name="connsiteX460" fmla="*/ 291215 w 1912672"/>
              <a:gd name="connsiteY460" fmla="*/ 669963 h 3833160"/>
              <a:gd name="connsiteX461" fmla="*/ 265457 w 1912672"/>
              <a:gd name="connsiteY461" fmla="*/ 588930 h 3833160"/>
              <a:gd name="connsiteX462" fmla="*/ 241379 w 1912672"/>
              <a:gd name="connsiteY462" fmla="*/ 501623 h 3833160"/>
              <a:gd name="connsiteX463" fmla="*/ 238952 w 1912672"/>
              <a:gd name="connsiteY463" fmla="*/ 485939 h 3833160"/>
              <a:gd name="connsiteX464" fmla="*/ 232793 w 1912672"/>
              <a:gd name="connsiteY464" fmla="*/ 464243 h 3833160"/>
              <a:gd name="connsiteX465" fmla="*/ 228873 w 1912672"/>
              <a:gd name="connsiteY465" fmla="*/ 440194 h 3833160"/>
              <a:gd name="connsiteX466" fmla="*/ 223460 w 1912672"/>
              <a:gd name="connsiteY466" fmla="*/ 415884 h 3833160"/>
              <a:gd name="connsiteX467" fmla="*/ 218794 w 1912672"/>
              <a:gd name="connsiteY467" fmla="*/ 389483 h 3833160"/>
              <a:gd name="connsiteX468" fmla="*/ 217300 w 1912672"/>
              <a:gd name="connsiteY468" fmla="*/ 365173 h 3833160"/>
              <a:gd name="connsiteX469" fmla="*/ 217300 w 1912672"/>
              <a:gd name="connsiteY469" fmla="*/ 342693 h 3833160"/>
              <a:gd name="connsiteX470" fmla="*/ 220287 w 1912672"/>
              <a:gd name="connsiteY470" fmla="*/ 322565 h 3833160"/>
              <a:gd name="connsiteX471" fmla="*/ 225886 w 1912672"/>
              <a:gd name="connsiteY471" fmla="*/ 308450 h 3833160"/>
              <a:gd name="connsiteX472" fmla="*/ 232793 w 1912672"/>
              <a:gd name="connsiteY472" fmla="*/ 311586 h 3833160"/>
              <a:gd name="connsiteX473" fmla="*/ 238952 w 1912672"/>
              <a:gd name="connsiteY473" fmla="*/ 391051 h 3833160"/>
              <a:gd name="connsiteX474" fmla="*/ 252951 w 1912672"/>
              <a:gd name="connsiteY474" fmla="*/ 470516 h 3833160"/>
              <a:gd name="connsiteX475" fmla="*/ 274043 w 1912672"/>
              <a:gd name="connsiteY475" fmla="*/ 548413 h 3833160"/>
              <a:gd name="connsiteX476" fmla="*/ 299614 w 1912672"/>
              <a:gd name="connsiteY476" fmla="*/ 620036 h 3833160"/>
              <a:gd name="connsiteX477" fmla="*/ 327612 w 1912672"/>
              <a:gd name="connsiteY477" fmla="*/ 686954 h 3833160"/>
              <a:gd name="connsiteX478" fmla="*/ 353371 w 1912672"/>
              <a:gd name="connsiteY478" fmla="*/ 730607 h 3833160"/>
              <a:gd name="connsiteX479" fmla="*/ 350197 w 1912672"/>
              <a:gd name="connsiteY479" fmla="*/ 732176 h 3833160"/>
              <a:gd name="connsiteX480" fmla="*/ 350197 w 1912672"/>
              <a:gd name="connsiteY480" fmla="*/ 733744 h 3833160"/>
              <a:gd name="connsiteX481" fmla="*/ 351877 w 1912672"/>
              <a:gd name="connsiteY481" fmla="*/ 735313 h 3833160"/>
              <a:gd name="connsiteX482" fmla="*/ 353371 w 1912672"/>
              <a:gd name="connsiteY482" fmla="*/ 736097 h 3833160"/>
              <a:gd name="connsiteX483" fmla="*/ 356544 w 1912672"/>
              <a:gd name="connsiteY483" fmla="*/ 737665 h 3833160"/>
              <a:gd name="connsiteX484" fmla="*/ 357290 w 1912672"/>
              <a:gd name="connsiteY484" fmla="*/ 740802 h 3833160"/>
              <a:gd name="connsiteX485" fmla="*/ 358784 w 1912672"/>
              <a:gd name="connsiteY485" fmla="*/ 742370 h 3833160"/>
              <a:gd name="connsiteX486" fmla="*/ 360277 w 1912672"/>
              <a:gd name="connsiteY486" fmla="*/ 744723 h 3833160"/>
              <a:gd name="connsiteX487" fmla="*/ 360277 w 1912672"/>
              <a:gd name="connsiteY487" fmla="*/ 743154 h 3833160"/>
              <a:gd name="connsiteX488" fmla="*/ 358784 w 1912672"/>
              <a:gd name="connsiteY488" fmla="*/ 742370 h 3833160"/>
              <a:gd name="connsiteX489" fmla="*/ 353371 w 1912672"/>
              <a:gd name="connsiteY489" fmla="*/ 730607 h 3833160"/>
              <a:gd name="connsiteX490" fmla="*/ 372036 w 1912672"/>
              <a:gd name="connsiteY490" fmla="*/ 716492 h 3833160"/>
              <a:gd name="connsiteX491" fmla="*/ 389955 w 1912672"/>
              <a:gd name="connsiteY491" fmla="*/ 692443 h 3833160"/>
              <a:gd name="connsiteX492" fmla="*/ 406940 w 1912672"/>
              <a:gd name="connsiteY492" fmla="*/ 664474 h 3833160"/>
              <a:gd name="connsiteX493" fmla="*/ 422619 w 1912672"/>
              <a:gd name="connsiteY493" fmla="*/ 630231 h 3833160"/>
              <a:gd name="connsiteX494" fmla="*/ 436618 w 1912672"/>
              <a:gd name="connsiteY494" fmla="*/ 592066 h 3833160"/>
              <a:gd name="connsiteX495" fmla="*/ 449870 w 1912672"/>
              <a:gd name="connsiteY495" fmla="*/ 552334 h 3833160"/>
              <a:gd name="connsiteX496" fmla="*/ 460696 w 1912672"/>
              <a:gd name="connsiteY496" fmla="*/ 511033 h 3833160"/>
              <a:gd name="connsiteX497" fmla="*/ 470776 w 1912672"/>
              <a:gd name="connsiteY497" fmla="*/ 471301 h 3833160"/>
              <a:gd name="connsiteX498" fmla="*/ 479362 w 1912672"/>
              <a:gd name="connsiteY498" fmla="*/ 433136 h 3833160"/>
              <a:gd name="connsiteX499" fmla="*/ 480855 w 1912672"/>
              <a:gd name="connsiteY499" fmla="*/ 484370 h 3833160"/>
              <a:gd name="connsiteX500" fmla="*/ 479362 w 1912672"/>
              <a:gd name="connsiteY500" fmla="*/ 531161 h 3833160"/>
              <a:gd name="connsiteX501" fmla="*/ 472269 w 1912672"/>
              <a:gd name="connsiteY501" fmla="*/ 574814 h 3833160"/>
              <a:gd name="connsiteX502" fmla="*/ 462189 w 1912672"/>
              <a:gd name="connsiteY502" fmla="*/ 618468 h 3833160"/>
              <a:gd name="connsiteX503" fmla="*/ 448190 w 1912672"/>
              <a:gd name="connsiteY503" fmla="*/ 659769 h 3833160"/>
              <a:gd name="connsiteX504" fmla="*/ 428032 w 1912672"/>
              <a:gd name="connsiteY504" fmla="*/ 701069 h 3833160"/>
              <a:gd name="connsiteX505" fmla="*/ 381369 w 1912672"/>
              <a:gd name="connsiteY505" fmla="*/ 791252 h 3833160"/>
              <a:gd name="connsiteX506" fmla="*/ 429525 w 1912672"/>
              <a:gd name="connsiteY506" fmla="*/ 863920 h 3833160"/>
              <a:gd name="connsiteX507" fmla="*/ 481601 w 1912672"/>
              <a:gd name="connsiteY507" fmla="*/ 931622 h 3833160"/>
              <a:gd name="connsiteX508" fmla="*/ 538531 w 1912672"/>
              <a:gd name="connsiteY508" fmla="*/ 995403 h 3833160"/>
              <a:gd name="connsiteX509" fmla="*/ 599193 w 1912672"/>
              <a:gd name="connsiteY509" fmla="*/ 1053957 h 3833160"/>
              <a:gd name="connsiteX510" fmla="*/ 816831 w 1912672"/>
              <a:gd name="connsiteY510" fmla="*/ 1205045 h 3833160"/>
              <a:gd name="connsiteX511" fmla="*/ 823924 w 1912672"/>
              <a:gd name="connsiteY511" fmla="*/ 1199555 h 3833160"/>
              <a:gd name="connsiteX512" fmla="*/ 806005 w 1912672"/>
              <a:gd name="connsiteY512" fmla="*/ 1132637 h 3833160"/>
              <a:gd name="connsiteX513" fmla="*/ 792006 w 1912672"/>
              <a:gd name="connsiteY513" fmla="*/ 1060753 h 3833160"/>
              <a:gd name="connsiteX514" fmla="*/ 780247 w 1912672"/>
              <a:gd name="connsiteY514" fmla="*/ 982856 h 3833160"/>
              <a:gd name="connsiteX515" fmla="*/ 774834 w 1912672"/>
              <a:gd name="connsiteY515" fmla="*/ 903391 h 3833160"/>
              <a:gd name="connsiteX516" fmla="*/ 770167 w 1912672"/>
              <a:gd name="connsiteY516" fmla="*/ 820267 h 3833160"/>
              <a:gd name="connsiteX517" fmla="*/ 770167 w 1912672"/>
              <a:gd name="connsiteY517" fmla="*/ 735313 h 3833160"/>
              <a:gd name="connsiteX518" fmla="*/ 773340 w 1912672"/>
              <a:gd name="connsiteY518" fmla="*/ 649574 h 3833160"/>
              <a:gd name="connsiteX519" fmla="*/ 780247 w 1912672"/>
              <a:gd name="connsiteY519" fmla="*/ 564620 h 3833160"/>
              <a:gd name="connsiteX520" fmla="*/ 790513 w 1912672"/>
              <a:gd name="connsiteY520" fmla="*/ 479927 h 3833160"/>
              <a:gd name="connsiteX521" fmla="*/ 801338 w 1912672"/>
              <a:gd name="connsiteY521" fmla="*/ 398109 h 3833160"/>
              <a:gd name="connsiteX522" fmla="*/ 816831 w 1912672"/>
              <a:gd name="connsiteY522" fmla="*/ 318644 h 3833160"/>
              <a:gd name="connsiteX523" fmla="*/ 835496 w 1912672"/>
              <a:gd name="connsiteY523" fmla="*/ 243884 h 3833160"/>
              <a:gd name="connsiteX524" fmla="*/ 854908 w 1912672"/>
              <a:gd name="connsiteY524" fmla="*/ 173046 h 3833160"/>
              <a:gd name="connsiteX525" fmla="*/ 877493 w 1912672"/>
              <a:gd name="connsiteY525" fmla="*/ 109003 h 3833160"/>
              <a:gd name="connsiteX526" fmla="*/ 901571 w 1912672"/>
              <a:gd name="connsiteY526" fmla="*/ 50711 h 3833160"/>
              <a:gd name="connsiteX527" fmla="*/ 930503 w 1912672"/>
              <a:gd name="connsiteY527" fmla="*/ 0 h 3833160"/>
              <a:gd name="connsiteX0" fmla="*/ 930503 w 1912672"/>
              <a:gd name="connsiteY0" fmla="*/ 0 h 3833160"/>
              <a:gd name="connsiteX1" fmla="*/ 927329 w 1912672"/>
              <a:gd name="connsiteY1" fmla="*/ 12547 h 3833160"/>
              <a:gd name="connsiteX2" fmla="*/ 925836 w 1912672"/>
              <a:gd name="connsiteY2" fmla="*/ 20912 h 3833160"/>
              <a:gd name="connsiteX3" fmla="*/ 924156 w 1912672"/>
              <a:gd name="connsiteY3" fmla="*/ 26401 h 3833160"/>
              <a:gd name="connsiteX4" fmla="*/ 924156 w 1912672"/>
              <a:gd name="connsiteY4" fmla="*/ 29538 h 3833160"/>
              <a:gd name="connsiteX5" fmla="*/ 925836 w 1912672"/>
              <a:gd name="connsiteY5" fmla="*/ 31106 h 3833160"/>
              <a:gd name="connsiteX6" fmla="*/ 925836 w 1912672"/>
              <a:gd name="connsiteY6" fmla="*/ 32675 h 3833160"/>
              <a:gd name="connsiteX7" fmla="*/ 927329 w 1912672"/>
              <a:gd name="connsiteY7" fmla="*/ 32675 h 3833160"/>
              <a:gd name="connsiteX8" fmla="*/ 927329 w 1912672"/>
              <a:gd name="connsiteY8" fmla="*/ 35027 h 3833160"/>
              <a:gd name="connsiteX9" fmla="*/ 925836 w 1912672"/>
              <a:gd name="connsiteY9" fmla="*/ 39733 h 3833160"/>
              <a:gd name="connsiteX10" fmla="*/ 924156 w 1912672"/>
              <a:gd name="connsiteY10" fmla="*/ 46790 h 3833160"/>
              <a:gd name="connsiteX11" fmla="*/ 921917 w 1912672"/>
              <a:gd name="connsiteY11" fmla="*/ 57769 h 3833160"/>
              <a:gd name="connsiteX12" fmla="*/ 917250 w 1912672"/>
              <a:gd name="connsiteY12" fmla="*/ 73192 h 3833160"/>
              <a:gd name="connsiteX13" fmla="*/ 910157 w 1912672"/>
              <a:gd name="connsiteY13" fmla="*/ 95149 h 3833160"/>
              <a:gd name="connsiteX14" fmla="*/ 903251 w 1912672"/>
              <a:gd name="connsiteY14" fmla="*/ 121550 h 3833160"/>
              <a:gd name="connsiteX15" fmla="*/ 892239 w 1912672"/>
              <a:gd name="connsiteY15" fmla="*/ 155793 h 3833160"/>
              <a:gd name="connsiteX16" fmla="*/ 879173 w 1912672"/>
              <a:gd name="connsiteY16" fmla="*/ 197094 h 3833160"/>
              <a:gd name="connsiteX17" fmla="*/ 863494 w 1912672"/>
              <a:gd name="connsiteY17" fmla="*/ 261659 h 3833160"/>
              <a:gd name="connsiteX18" fmla="*/ 852668 w 1912672"/>
              <a:gd name="connsiteY18" fmla="*/ 330930 h 3833160"/>
              <a:gd name="connsiteX19" fmla="*/ 844082 w 1912672"/>
              <a:gd name="connsiteY19" fmla="*/ 402030 h 3833160"/>
              <a:gd name="connsiteX20" fmla="*/ 832510 w 1912672"/>
              <a:gd name="connsiteY20" fmla="*/ 477574 h 3833160"/>
              <a:gd name="connsiteX21" fmla="*/ 830830 w 1912672"/>
              <a:gd name="connsiteY21" fmla="*/ 493781 h 3833160"/>
              <a:gd name="connsiteX22" fmla="*/ 828590 w 1912672"/>
              <a:gd name="connsiteY22" fmla="*/ 518091 h 3833160"/>
              <a:gd name="connsiteX23" fmla="*/ 826910 w 1912672"/>
              <a:gd name="connsiteY23" fmla="*/ 543708 h 3833160"/>
              <a:gd name="connsiteX24" fmla="*/ 825417 w 1912672"/>
              <a:gd name="connsiteY24" fmla="*/ 571677 h 3833160"/>
              <a:gd name="connsiteX25" fmla="*/ 825417 w 1912672"/>
              <a:gd name="connsiteY25" fmla="*/ 600431 h 3833160"/>
              <a:gd name="connsiteX26" fmla="*/ 828590 w 1912672"/>
              <a:gd name="connsiteY26" fmla="*/ 626310 h 3833160"/>
              <a:gd name="connsiteX27" fmla="*/ 832510 w 1912672"/>
              <a:gd name="connsiteY27" fmla="*/ 648790 h 3833160"/>
              <a:gd name="connsiteX28" fmla="*/ 839416 w 1912672"/>
              <a:gd name="connsiteY28" fmla="*/ 664474 h 3833160"/>
              <a:gd name="connsiteX29" fmla="*/ 876746 w 1912672"/>
              <a:gd name="connsiteY29" fmla="*/ 661337 h 3833160"/>
              <a:gd name="connsiteX30" fmla="*/ 913330 w 1912672"/>
              <a:gd name="connsiteY30" fmla="*/ 648790 h 3833160"/>
              <a:gd name="connsiteX31" fmla="*/ 948235 w 1912672"/>
              <a:gd name="connsiteY31" fmla="*/ 628662 h 3833160"/>
              <a:gd name="connsiteX32" fmla="*/ 984072 w 1912672"/>
              <a:gd name="connsiteY32" fmla="*/ 600431 h 3833160"/>
              <a:gd name="connsiteX33" fmla="*/ 1016736 w 1912672"/>
              <a:gd name="connsiteY33" fmla="*/ 567756 h 3833160"/>
              <a:gd name="connsiteX34" fmla="*/ 1048654 w 1912672"/>
              <a:gd name="connsiteY34" fmla="*/ 528024 h 3833160"/>
              <a:gd name="connsiteX35" fmla="*/ 1078892 w 1912672"/>
              <a:gd name="connsiteY35" fmla="*/ 485939 h 3833160"/>
              <a:gd name="connsiteX36" fmla="*/ 1106890 w 1912672"/>
              <a:gd name="connsiteY36" fmla="*/ 441763 h 3833160"/>
              <a:gd name="connsiteX37" fmla="*/ 1134141 w 1912672"/>
              <a:gd name="connsiteY37" fmla="*/ 394972 h 3833160"/>
              <a:gd name="connsiteX38" fmla="*/ 1157473 w 1912672"/>
              <a:gd name="connsiteY38" fmla="*/ 346614 h 3833160"/>
              <a:gd name="connsiteX39" fmla="*/ 1179311 w 1912672"/>
              <a:gd name="connsiteY39" fmla="*/ 299824 h 3833160"/>
              <a:gd name="connsiteX40" fmla="*/ 1197230 w 1912672"/>
              <a:gd name="connsiteY40" fmla="*/ 254602 h 3833160"/>
              <a:gd name="connsiteX41" fmla="*/ 1205816 w 1912672"/>
              <a:gd name="connsiteY41" fmla="*/ 254602 h 3833160"/>
              <a:gd name="connsiteX42" fmla="*/ 1205816 w 1912672"/>
              <a:gd name="connsiteY42" fmla="*/ 259307 h 3833160"/>
              <a:gd name="connsiteX43" fmla="*/ 1191817 w 1912672"/>
              <a:gd name="connsiteY43" fmla="*/ 304529 h 3833160"/>
              <a:gd name="connsiteX44" fmla="*/ 1176138 w 1912672"/>
              <a:gd name="connsiteY44" fmla="*/ 351319 h 3833160"/>
              <a:gd name="connsiteX45" fmla="*/ 1159153 w 1912672"/>
              <a:gd name="connsiteY45" fmla="*/ 396541 h 3833160"/>
              <a:gd name="connsiteX46" fmla="*/ 1141981 w 1912672"/>
              <a:gd name="connsiteY46" fmla="*/ 440194 h 3833160"/>
              <a:gd name="connsiteX47" fmla="*/ 1124062 w 1912672"/>
              <a:gd name="connsiteY47" fmla="*/ 482802 h 3833160"/>
              <a:gd name="connsiteX48" fmla="*/ 1103903 w 1912672"/>
              <a:gd name="connsiteY48" fmla="*/ 522535 h 3833160"/>
              <a:gd name="connsiteX49" fmla="*/ 1082812 w 1912672"/>
              <a:gd name="connsiteY49" fmla="*/ 560699 h 3833160"/>
              <a:gd name="connsiteX50" fmla="*/ 1057240 w 1912672"/>
              <a:gd name="connsiteY50" fmla="*/ 595726 h 3833160"/>
              <a:gd name="connsiteX51" fmla="*/ 1030735 w 1912672"/>
              <a:gd name="connsiteY51" fmla="*/ 630231 h 3833160"/>
              <a:gd name="connsiteX52" fmla="*/ 999564 w 1912672"/>
              <a:gd name="connsiteY52" fmla="*/ 658200 h 3833160"/>
              <a:gd name="connsiteX53" fmla="*/ 963914 w 1912672"/>
              <a:gd name="connsiteY53" fmla="*/ 683817 h 3833160"/>
              <a:gd name="connsiteX54" fmla="*/ 924156 w 1912672"/>
              <a:gd name="connsiteY54" fmla="*/ 706559 h 3833160"/>
              <a:gd name="connsiteX55" fmla="*/ 882159 w 1912672"/>
              <a:gd name="connsiteY55" fmla="*/ 723550 h 3833160"/>
              <a:gd name="connsiteX56" fmla="*/ 832510 w 1912672"/>
              <a:gd name="connsiteY56" fmla="*/ 735313 h 3833160"/>
              <a:gd name="connsiteX57" fmla="*/ 834003 w 1912672"/>
              <a:gd name="connsiteY57" fmla="*/ 817130 h 3833160"/>
              <a:gd name="connsiteX58" fmla="*/ 840909 w 1912672"/>
              <a:gd name="connsiteY58" fmla="*/ 895027 h 3833160"/>
              <a:gd name="connsiteX59" fmla="*/ 852668 w 1912672"/>
              <a:gd name="connsiteY59" fmla="*/ 969002 h 3833160"/>
              <a:gd name="connsiteX60" fmla="*/ 868160 w 1912672"/>
              <a:gd name="connsiteY60" fmla="*/ 1039057 h 3833160"/>
              <a:gd name="connsiteX61" fmla="*/ 887572 w 1912672"/>
              <a:gd name="connsiteY61" fmla="*/ 1105975 h 3833160"/>
              <a:gd name="connsiteX62" fmla="*/ 908664 w 1912672"/>
              <a:gd name="connsiteY62" fmla="*/ 1170017 h 3833160"/>
              <a:gd name="connsiteX63" fmla="*/ 932742 w 1912672"/>
              <a:gd name="connsiteY63" fmla="*/ 1230662 h 3833160"/>
              <a:gd name="connsiteX64" fmla="*/ 956821 w 1912672"/>
              <a:gd name="connsiteY64" fmla="*/ 1289738 h 3833160"/>
              <a:gd name="connsiteX65" fmla="*/ 963914 w 1912672"/>
              <a:gd name="connsiteY65" fmla="*/ 1303853 h 3833160"/>
              <a:gd name="connsiteX66" fmla="*/ 970073 w 1912672"/>
              <a:gd name="connsiteY66" fmla="*/ 1321105 h 3833160"/>
              <a:gd name="connsiteX67" fmla="*/ 978659 w 1912672"/>
              <a:gd name="connsiteY67" fmla="*/ 1339665 h 3833160"/>
              <a:gd name="connsiteX68" fmla="*/ 986499 w 1912672"/>
              <a:gd name="connsiteY68" fmla="*/ 1359269 h 3833160"/>
              <a:gd name="connsiteX69" fmla="*/ 996578 w 1912672"/>
              <a:gd name="connsiteY69" fmla="*/ 1377829 h 3833160"/>
              <a:gd name="connsiteX70" fmla="*/ 1008150 w 1912672"/>
              <a:gd name="connsiteY70" fmla="*/ 1393512 h 3833160"/>
              <a:gd name="connsiteX71" fmla="*/ 1022149 w 1912672"/>
              <a:gd name="connsiteY71" fmla="*/ 1407367 h 3833160"/>
              <a:gd name="connsiteX72" fmla="*/ 1037828 w 1912672"/>
              <a:gd name="connsiteY72" fmla="*/ 1417561 h 3833160"/>
              <a:gd name="connsiteX73" fmla="*/ 1056494 w 1912672"/>
              <a:gd name="connsiteY73" fmla="*/ 1421482 h 3833160"/>
              <a:gd name="connsiteX74" fmla="*/ 1075906 w 1912672"/>
              <a:gd name="connsiteY74" fmla="*/ 1420698 h 3833160"/>
              <a:gd name="connsiteX75" fmla="*/ 1110810 w 1912672"/>
              <a:gd name="connsiteY75" fmla="*/ 1408935 h 3833160"/>
              <a:gd name="connsiteX76" fmla="*/ 1141981 w 1912672"/>
              <a:gd name="connsiteY76" fmla="*/ 1389592 h 3833160"/>
              <a:gd name="connsiteX77" fmla="*/ 1172219 w 1912672"/>
              <a:gd name="connsiteY77" fmla="*/ 1365282 h 3833160"/>
              <a:gd name="connsiteX78" fmla="*/ 1197230 w 1912672"/>
              <a:gd name="connsiteY78" fmla="*/ 1336528 h 3833160"/>
              <a:gd name="connsiteX79" fmla="*/ 1221308 w 1912672"/>
              <a:gd name="connsiteY79" fmla="*/ 1305421 h 3833160"/>
              <a:gd name="connsiteX80" fmla="*/ 1243893 w 1912672"/>
              <a:gd name="connsiteY80" fmla="*/ 1272747 h 3833160"/>
              <a:gd name="connsiteX81" fmla="*/ 1264052 w 1912672"/>
              <a:gd name="connsiteY81" fmla="*/ 1241640 h 3833160"/>
              <a:gd name="connsiteX82" fmla="*/ 1281224 w 1912672"/>
              <a:gd name="connsiteY82" fmla="*/ 1211841 h 3833160"/>
              <a:gd name="connsiteX83" fmla="*/ 1319301 w 1912672"/>
              <a:gd name="connsiteY83" fmla="*/ 1144139 h 3833160"/>
              <a:gd name="connsiteX84" fmla="*/ 1355885 w 1912672"/>
              <a:gd name="connsiteY84" fmla="*/ 1067811 h 3833160"/>
              <a:gd name="connsiteX85" fmla="*/ 1392469 w 1912672"/>
              <a:gd name="connsiteY85" fmla="*/ 984425 h 3833160"/>
              <a:gd name="connsiteX86" fmla="*/ 1426627 w 1912672"/>
              <a:gd name="connsiteY86" fmla="*/ 893458 h 3833160"/>
              <a:gd name="connsiteX87" fmla="*/ 1457798 w 1912672"/>
              <a:gd name="connsiteY87" fmla="*/ 797525 h 3833160"/>
              <a:gd name="connsiteX88" fmla="*/ 1485796 w 1912672"/>
              <a:gd name="connsiteY88" fmla="*/ 695580 h 3833160"/>
              <a:gd name="connsiteX89" fmla="*/ 1511368 w 1912672"/>
              <a:gd name="connsiteY89" fmla="*/ 588930 h 3833160"/>
              <a:gd name="connsiteX90" fmla="*/ 1530033 w 1912672"/>
              <a:gd name="connsiteY90" fmla="*/ 478358 h 3833160"/>
              <a:gd name="connsiteX91" fmla="*/ 1544032 w 1912672"/>
              <a:gd name="connsiteY91" fmla="*/ 365173 h 3833160"/>
              <a:gd name="connsiteX92" fmla="*/ 1552618 w 1912672"/>
              <a:gd name="connsiteY92" fmla="*/ 249374 h 3833160"/>
              <a:gd name="connsiteX93" fmla="*/ 1559524 w 1912672"/>
              <a:gd name="connsiteY93" fmla="*/ 254602 h 3833160"/>
              <a:gd name="connsiteX94" fmla="*/ 1565124 w 1912672"/>
              <a:gd name="connsiteY94" fmla="*/ 267933 h 3833160"/>
              <a:gd name="connsiteX95" fmla="*/ 1569790 w 1912672"/>
              <a:gd name="connsiteY95" fmla="*/ 287538 h 3833160"/>
              <a:gd name="connsiteX96" fmla="*/ 1572030 w 1912672"/>
              <a:gd name="connsiteY96" fmla="*/ 313155 h 3833160"/>
              <a:gd name="connsiteX97" fmla="*/ 1573523 w 1912672"/>
              <a:gd name="connsiteY97" fmla="*/ 342693 h 3833160"/>
              <a:gd name="connsiteX98" fmla="*/ 1573523 w 1912672"/>
              <a:gd name="connsiteY98" fmla="*/ 376936 h 3833160"/>
              <a:gd name="connsiteX99" fmla="*/ 1573523 w 1912672"/>
              <a:gd name="connsiteY99" fmla="*/ 413532 h 3833160"/>
              <a:gd name="connsiteX100" fmla="*/ 1572030 w 1912672"/>
              <a:gd name="connsiteY100" fmla="*/ 453264 h 3833160"/>
              <a:gd name="connsiteX101" fmla="*/ 1569790 w 1912672"/>
              <a:gd name="connsiteY101" fmla="*/ 493781 h 3833160"/>
              <a:gd name="connsiteX102" fmla="*/ 1566617 w 1912672"/>
              <a:gd name="connsiteY102" fmla="*/ 535082 h 3833160"/>
              <a:gd name="connsiteX103" fmla="*/ 1561951 w 1912672"/>
              <a:gd name="connsiteY103" fmla="*/ 576383 h 3833160"/>
              <a:gd name="connsiteX104" fmla="*/ 1559524 w 1912672"/>
              <a:gd name="connsiteY104" fmla="*/ 616115 h 3833160"/>
              <a:gd name="connsiteX105" fmla="*/ 1554858 w 1912672"/>
              <a:gd name="connsiteY105" fmla="*/ 652711 h 3833160"/>
              <a:gd name="connsiteX106" fmla="*/ 1551125 w 1912672"/>
              <a:gd name="connsiteY106" fmla="*/ 686954 h 3833160"/>
              <a:gd name="connsiteX107" fmla="*/ 1546458 w 1912672"/>
              <a:gd name="connsiteY107" fmla="*/ 716492 h 3833160"/>
              <a:gd name="connsiteX108" fmla="*/ 1542539 w 1912672"/>
              <a:gd name="connsiteY108" fmla="*/ 740802 h 3833160"/>
              <a:gd name="connsiteX109" fmla="*/ 1539366 w 1912672"/>
              <a:gd name="connsiteY109" fmla="*/ 760145 h 3833160"/>
              <a:gd name="connsiteX110" fmla="*/ 1483370 w 1912672"/>
              <a:gd name="connsiteY110" fmla="*/ 981288 h 3833160"/>
              <a:gd name="connsiteX111" fmla="*/ 1528540 w 1912672"/>
              <a:gd name="connsiteY111" fmla="*/ 976844 h 3833160"/>
              <a:gd name="connsiteX112" fmla="*/ 1570537 w 1912672"/>
              <a:gd name="connsiteY112" fmla="*/ 965865 h 3833160"/>
              <a:gd name="connsiteX113" fmla="*/ 1610107 w 1912672"/>
              <a:gd name="connsiteY113" fmla="*/ 950182 h 3833160"/>
              <a:gd name="connsiteX114" fmla="*/ 1648185 w 1912672"/>
              <a:gd name="connsiteY114" fmla="*/ 930054 h 3833160"/>
              <a:gd name="connsiteX115" fmla="*/ 1682529 w 1912672"/>
              <a:gd name="connsiteY115" fmla="*/ 907312 h 3833160"/>
              <a:gd name="connsiteX116" fmla="*/ 1713513 w 1912672"/>
              <a:gd name="connsiteY116" fmla="*/ 882480 h 3833160"/>
              <a:gd name="connsiteX117" fmla="*/ 1743191 w 1912672"/>
              <a:gd name="connsiteY117" fmla="*/ 856863 h 3833160"/>
              <a:gd name="connsiteX118" fmla="*/ 1770442 w 1912672"/>
              <a:gd name="connsiteY118" fmla="*/ 832553 h 3833160"/>
              <a:gd name="connsiteX119" fmla="*/ 1772682 w 1912672"/>
              <a:gd name="connsiteY119" fmla="*/ 844315 h 3833160"/>
              <a:gd name="connsiteX120" fmla="*/ 1747857 w 1912672"/>
              <a:gd name="connsiteY120" fmla="*/ 882480 h 3833160"/>
              <a:gd name="connsiteX121" fmla="*/ 1717433 w 1912672"/>
              <a:gd name="connsiteY121" fmla="*/ 919075 h 3833160"/>
              <a:gd name="connsiteX122" fmla="*/ 1680849 w 1912672"/>
              <a:gd name="connsiteY122" fmla="*/ 951750 h 3833160"/>
              <a:gd name="connsiteX123" fmla="*/ 1639785 w 1912672"/>
              <a:gd name="connsiteY123" fmla="*/ 981288 h 3833160"/>
              <a:gd name="connsiteX124" fmla="*/ 1596108 w 1912672"/>
              <a:gd name="connsiteY124" fmla="*/ 1007951 h 3833160"/>
              <a:gd name="connsiteX125" fmla="*/ 1549445 w 1912672"/>
              <a:gd name="connsiteY125" fmla="*/ 1031215 h 3833160"/>
              <a:gd name="connsiteX126" fmla="*/ 1501288 w 1912672"/>
              <a:gd name="connsiteY126" fmla="*/ 1049251 h 3833160"/>
              <a:gd name="connsiteX127" fmla="*/ 1452199 w 1912672"/>
              <a:gd name="connsiteY127" fmla="*/ 1062321 h 3833160"/>
              <a:gd name="connsiteX128" fmla="*/ 1442119 w 1912672"/>
              <a:gd name="connsiteY128" fmla="*/ 1093689 h 3833160"/>
              <a:gd name="connsiteX129" fmla="*/ 1428120 w 1912672"/>
              <a:gd name="connsiteY129" fmla="*/ 1130285 h 3833160"/>
              <a:gd name="connsiteX130" fmla="*/ 1412628 w 1912672"/>
              <a:gd name="connsiteY130" fmla="*/ 1168449 h 3833160"/>
              <a:gd name="connsiteX131" fmla="*/ 1392469 w 1912672"/>
              <a:gd name="connsiteY131" fmla="*/ 1209750 h 3833160"/>
              <a:gd name="connsiteX132" fmla="*/ 1371378 w 1912672"/>
              <a:gd name="connsiteY132" fmla="*/ 1253142 h 3833160"/>
              <a:gd name="connsiteX133" fmla="*/ 1348793 w 1912672"/>
              <a:gd name="connsiteY133" fmla="*/ 1296011 h 3833160"/>
              <a:gd name="connsiteX134" fmla="*/ 1324714 w 1912672"/>
              <a:gd name="connsiteY134" fmla="*/ 1336528 h 3833160"/>
              <a:gd name="connsiteX135" fmla="*/ 1300636 w 1912672"/>
              <a:gd name="connsiteY135" fmla="*/ 1376260 h 3833160"/>
              <a:gd name="connsiteX136" fmla="*/ 1278051 w 1912672"/>
              <a:gd name="connsiteY136" fmla="*/ 1412856 h 3833160"/>
              <a:gd name="connsiteX137" fmla="*/ 1253973 w 1912672"/>
              <a:gd name="connsiteY137" fmla="*/ 1445531 h 3833160"/>
              <a:gd name="connsiteX138" fmla="*/ 1232881 w 1912672"/>
              <a:gd name="connsiteY138" fmla="*/ 1474546 h 3833160"/>
              <a:gd name="connsiteX139" fmla="*/ 1212722 w 1912672"/>
              <a:gd name="connsiteY139" fmla="*/ 1495458 h 3833160"/>
              <a:gd name="connsiteX140" fmla="*/ 1215895 w 1912672"/>
              <a:gd name="connsiteY140" fmla="*/ 1511142 h 3833160"/>
              <a:gd name="connsiteX141" fmla="*/ 1221308 w 1912672"/>
              <a:gd name="connsiteY141" fmla="*/ 1514278 h 3833160"/>
              <a:gd name="connsiteX142" fmla="*/ 1255466 w 1912672"/>
              <a:gd name="connsiteY142" fmla="*/ 1504084 h 3833160"/>
              <a:gd name="connsiteX143" fmla="*/ 1289810 w 1912672"/>
              <a:gd name="connsiteY143" fmla="*/ 1499379 h 3833160"/>
              <a:gd name="connsiteX144" fmla="*/ 1326208 w 1912672"/>
              <a:gd name="connsiteY144" fmla="*/ 1499379 h 3833160"/>
              <a:gd name="connsiteX145" fmla="*/ 1361298 w 1912672"/>
              <a:gd name="connsiteY145" fmla="*/ 1500947 h 3833160"/>
              <a:gd name="connsiteX146" fmla="*/ 1398629 w 1912672"/>
              <a:gd name="connsiteY146" fmla="*/ 1502515 h 3833160"/>
              <a:gd name="connsiteX147" fmla="*/ 1432040 w 1912672"/>
              <a:gd name="connsiteY147" fmla="*/ 1502515 h 3833160"/>
              <a:gd name="connsiteX148" fmla="*/ 1464704 w 1912672"/>
              <a:gd name="connsiteY148" fmla="*/ 1498594 h 3833160"/>
              <a:gd name="connsiteX149" fmla="*/ 1530033 w 1912672"/>
              <a:gd name="connsiteY149" fmla="*/ 1482911 h 3833160"/>
              <a:gd name="connsiteX150" fmla="*/ 1590695 w 1912672"/>
              <a:gd name="connsiteY150" fmla="*/ 1462783 h 3833160"/>
              <a:gd name="connsiteX151" fmla="*/ 1647438 w 1912672"/>
              <a:gd name="connsiteY151" fmla="*/ 1438734 h 3833160"/>
              <a:gd name="connsiteX152" fmla="*/ 1699514 w 1912672"/>
              <a:gd name="connsiteY152" fmla="*/ 1408935 h 3833160"/>
              <a:gd name="connsiteX153" fmla="*/ 1747857 w 1912672"/>
              <a:gd name="connsiteY153" fmla="*/ 1376260 h 3833160"/>
              <a:gd name="connsiteX154" fmla="*/ 1791348 w 1912672"/>
              <a:gd name="connsiteY154" fmla="*/ 1338096 h 3833160"/>
              <a:gd name="connsiteX155" fmla="*/ 1831105 w 1912672"/>
              <a:gd name="connsiteY155" fmla="*/ 1298364 h 3833160"/>
              <a:gd name="connsiteX156" fmla="*/ 1867502 w 1912672"/>
              <a:gd name="connsiteY156" fmla="*/ 1253142 h 3833160"/>
              <a:gd name="connsiteX157" fmla="*/ 1900166 w 1912672"/>
              <a:gd name="connsiteY157" fmla="*/ 1205045 h 3833160"/>
              <a:gd name="connsiteX158" fmla="*/ 1912672 w 1912672"/>
              <a:gd name="connsiteY158" fmla="*/ 1214978 h 3833160"/>
              <a:gd name="connsiteX159" fmla="*/ 1912672 w 1912672"/>
              <a:gd name="connsiteY159" fmla="*/ 1218114 h 3833160"/>
              <a:gd name="connsiteX160" fmla="*/ 1894754 w 1912672"/>
              <a:gd name="connsiteY160" fmla="*/ 1261768 h 3833160"/>
              <a:gd name="connsiteX161" fmla="*/ 1869182 w 1912672"/>
              <a:gd name="connsiteY161" fmla="*/ 1306990 h 3833160"/>
              <a:gd name="connsiteX162" fmla="*/ 1838011 w 1912672"/>
              <a:gd name="connsiteY162" fmla="*/ 1352212 h 3833160"/>
              <a:gd name="connsiteX163" fmla="*/ 1801427 w 1912672"/>
              <a:gd name="connsiteY163" fmla="*/ 1396649 h 3833160"/>
              <a:gd name="connsiteX164" fmla="*/ 1760176 w 1912672"/>
              <a:gd name="connsiteY164" fmla="*/ 1438734 h 3833160"/>
              <a:gd name="connsiteX165" fmla="*/ 1716686 w 1912672"/>
              <a:gd name="connsiteY165" fmla="*/ 1480035 h 3833160"/>
              <a:gd name="connsiteX166" fmla="*/ 1670770 w 1912672"/>
              <a:gd name="connsiteY166" fmla="*/ 1516631 h 3833160"/>
              <a:gd name="connsiteX167" fmla="*/ 1625786 w 1912672"/>
              <a:gd name="connsiteY167" fmla="*/ 1549306 h 3833160"/>
              <a:gd name="connsiteX168" fmla="*/ 1582109 w 1912672"/>
              <a:gd name="connsiteY168" fmla="*/ 1574923 h 3833160"/>
              <a:gd name="connsiteX169" fmla="*/ 1539366 w 1912672"/>
              <a:gd name="connsiteY169" fmla="*/ 1595834 h 3833160"/>
              <a:gd name="connsiteX170" fmla="*/ 1516781 w 1912672"/>
              <a:gd name="connsiteY170" fmla="*/ 1602892 h 3833160"/>
              <a:gd name="connsiteX171" fmla="*/ 1488783 w 1912672"/>
              <a:gd name="connsiteY171" fmla="*/ 1608382 h 3833160"/>
              <a:gd name="connsiteX172" fmla="*/ 1457798 w 1912672"/>
              <a:gd name="connsiteY172" fmla="*/ 1614655 h 3833160"/>
              <a:gd name="connsiteX173" fmla="*/ 1425134 w 1912672"/>
              <a:gd name="connsiteY173" fmla="*/ 1620144 h 3833160"/>
              <a:gd name="connsiteX174" fmla="*/ 1390790 w 1912672"/>
              <a:gd name="connsiteY174" fmla="*/ 1625634 h 3833160"/>
              <a:gd name="connsiteX175" fmla="*/ 1355885 w 1912672"/>
              <a:gd name="connsiteY175" fmla="*/ 1631123 h 3833160"/>
              <a:gd name="connsiteX176" fmla="*/ 1323221 w 1912672"/>
              <a:gd name="connsiteY176" fmla="*/ 1637135 h 3833160"/>
              <a:gd name="connsiteX177" fmla="*/ 1292050 w 1912672"/>
              <a:gd name="connsiteY177" fmla="*/ 1644193 h 3833160"/>
              <a:gd name="connsiteX178" fmla="*/ 1262559 w 1912672"/>
              <a:gd name="connsiteY178" fmla="*/ 1654388 h 3833160"/>
              <a:gd name="connsiteX179" fmla="*/ 1238481 w 1912672"/>
              <a:gd name="connsiteY179" fmla="*/ 1663798 h 3833160"/>
              <a:gd name="connsiteX180" fmla="*/ 1219815 w 1912672"/>
              <a:gd name="connsiteY180" fmla="*/ 1676868 h 3833160"/>
              <a:gd name="connsiteX181" fmla="*/ 1205816 w 1912672"/>
              <a:gd name="connsiteY181" fmla="*/ 1692552 h 3833160"/>
              <a:gd name="connsiteX182" fmla="*/ 1183231 w 1912672"/>
              <a:gd name="connsiteY182" fmla="*/ 1737774 h 3833160"/>
              <a:gd name="connsiteX183" fmla="*/ 1167552 w 1912672"/>
              <a:gd name="connsiteY183" fmla="*/ 1786916 h 3833160"/>
              <a:gd name="connsiteX184" fmla="*/ 1155233 w 1912672"/>
              <a:gd name="connsiteY184" fmla="*/ 1838150 h 3833160"/>
              <a:gd name="connsiteX185" fmla="*/ 1148140 w 1912672"/>
              <a:gd name="connsiteY185" fmla="*/ 1890430 h 3833160"/>
              <a:gd name="connsiteX186" fmla="*/ 1145154 w 1912672"/>
              <a:gd name="connsiteY186" fmla="*/ 1945585 h 3833160"/>
              <a:gd name="connsiteX187" fmla="*/ 1143474 w 1912672"/>
              <a:gd name="connsiteY187" fmla="*/ 2001001 h 3833160"/>
              <a:gd name="connsiteX188" fmla="*/ 1145154 w 1912672"/>
              <a:gd name="connsiteY188" fmla="*/ 2056418 h 3833160"/>
              <a:gd name="connsiteX189" fmla="*/ 1148140 w 1912672"/>
              <a:gd name="connsiteY189" fmla="*/ 2113141 h 3833160"/>
              <a:gd name="connsiteX190" fmla="*/ 1152060 w 1912672"/>
              <a:gd name="connsiteY190" fmla="*/ 2169341 h 3833160"/>
              <a:gd name="connsiteX191" fmla="*/ 1156726 w 1912672"/>
              <a:gd name="connsiteY191" fmla="*/ 2224496 h 3833160"/>
              <a:gd name="connsiteX192" fmla="*/ 1157473 w 1912672"/>
              <a:gd name="connsiteY192" fmla="*/ 2305530 h 3833160"/>
              <a:gd name="connsiteX193" fmla="*/ 1153553 w 1912672"/>
              <a:gd name="connsiteY193" fmla="*/ 2386563 h 3833160"/>
              <a:gd name="connsiteX194" fmla="*/ 1146647 w 1912672"/>
              <a:gd name="connsiteY194" fmla="*/ 2464460 h 3833160"/>
              <a:gd name="connsiteX195" fmla="*/ 1138061 w 1912672"/>
              <a:gd name="connsiteY195" fmla="*/ 2540788 h 3833160"/>
              <a:gd name="connsiteX196" fmla="*/ 1133570 w 1912672"/>
              <a:gd name="connsiteY196" fmla="*/ 2649282 h 3833160"/>
              <a:gd name="connsiteX197" fmla="*/ 1135587 w 1912672"/>
              <a:gd name="connsiteY197" fmla="*/ 2649282 h 3833160"/>
              <a:gd name="connsiteX198" fmla="*/ 1180266 w 1912672"/>
              <a:gd name="connsiteY198" fmla="*/ 2953171 h 3833160"/>
              <a:gd name="connsiteX199" fmla="*/ 1207679 w 1912672"/>
              <a:gd name="connsiteY199" fmla="*/ 2969405 h 3833160"/>
              <a:gd name="connsiteX200" fmla="*/ 1234848 w 1912672"/>
              <a:gd name="connsiteY200" fmla="*/ 2985127 h 3833160"/>
              <a:gd name="connsiteX201" fmla="*/ 1258166 w 1912672"/>
              <a:gd name="connsiteY201" fmla="*/ 3001068 h 3833160"/>
              <a:gd name="connsiteX202" fmla="*/ 1307538 w 1912672"/>
              <a:gd name="connsiteY202" fmla="*/ 3040740 h 3833160"/>
              <a:gd name="connsiteX203" fmla="*/ 1351565 w 1912672"/>
              <a:gd name="connsiteY203" fmla="*/ 3082914 h 3833160"/>
              <a:gd name="connsiteX204" fmla="*/ 1389568 w 1912672"/>
              <a:gd name="connsiteY204" fmla="*/ 3124303 h 3833160"/>
              <a:gd name="connsiteX205" fmla="*/ 1424031 w 1912672"/>
              <a:gd name="connsiteY205" fmla="*/ 3165885 h 3833160"/>
              <a:gd name="connsiteX206" fmla="*/ 1455679 w 1912672"/>
              <a:gd name="connsiteY206" fmla="*/ 3207993 h 3833160"/>
              <a:gd name="connsiteX207" fmla="*/ 1485527 w 1912672"/>
              <a:gd name="connsiteY207" fmla="*/ 3248526 h 3833160"/>
              <a:gd name="connsiteX208" fmla="*/ 1512168 w 1912672"/>
              <a:gd name="connsiteY208" fmla="*/ 3287746 h 3833160"/>
              <a:gd name="connsiteX209" fmla="*/ 1499563 w 1912672"/>
              <a:gd name="connsiteY209" fmla="*/ 3294670 h 3833160"/>
              <a:gd name="connsiteX210" fmla="*/ 1456733 w 1912672"/>
              <a:gd name="connsiteY210" fmla="*/ 3246355 h 3833160"/>
              <a:gd name="connsiteX211" fmla="*/ 1412405 w 1912672"/>
              <a:gd name="connsiteY211" fmla="*/ 3200323 h 3833160"/>
              <a:gd name="connsiteX212" fmla="*/ 1366622 w 1912672"/>
              <a:gd name="connsiteY212" fmla="*/ 3157506 h 3833160"/>
              <a:gd name="connsiteX213" fmla="*/ 1319006 w 1912672"/>
              <a:gd name="connsiteY213" fmla="*/ 3118477 h 3833160"/>
              <a:gd name="connsiteX214" fmla="*/ 1268398 w 1912672"/>
              <a:gd name="connsiteY214" fmla="*/ 3084012 h 3833160"/>
              <a:gd name="connsiteX215" fmla="*/ 1215820 w 1912672"/>
              <a:gd name="connsiteY215" fmla="*/ 3053212 h 3833160"/>
              <a:gd name="connsiteX216" fmla="*/ 1162136 w 1912672"/>
              <a:gd name="connsiteY216" fmla="*/ 3026534 h 3833160"/>
              <a:gd name="connsiteX217" fmla="*/ 1105505 w 1912672"/>
              <a:gd name="connsiteY217" fmla="*/ 3006561 h 3833160"/>
              <a:gd name="connsiteX218" fmla="*/ 1055550 w 1912672"/>
              <a:gd name="connsiteY218" fmla="*/ 3272471 h 3833160"/>
              <a:gd name="connsiteX219" fmla="*/ 1106379 w 1912672"/>
              <a:gd name="connsiteY219" fmla="*/ 3308927 h 3833160"/>
              <a:gd name="connsiteX220" fmla="*/ 1151347 w 1912672"/>
              <a:gd name="connsiteY220" fmla="*/ 3348334 h 3833160"/>
              <a:gd name="connsiteX221" fmla="*/ 1187691 w 1912672"/>
              <a:gd name="connsiteY221" fmla="*/ 3388268 h 3833160"/>
              <a:gd name="connsiteX222" fmla="*/ 1216725 w 1912672"/>
              <a:gd name="connsiteY222" fmla="*/ 3430484 h 3833160"/>
              <a:gd name="connsiteX223" fmla="*/ 1238582 w 1912672"/>
              <a:gd name="connsiteY223" fmla="*/ 3473897 h 3833160"/>
              <a:gd name="connsiteX224" fmla="*/ 1252456 w 1912672"/>
              <a:gd name="connsiteY224" fmla="*/ 3516304 h 3833160"/>
              <a:gd name="connsiteX225" fmla="*/ 1258768 w 1912672"/>
              <a:gd name="connsiteY225" fmla="*/ 3559273 h 3833160"/>
              <a:gd name="connsiteX226" fmla="*/ 1256926 w 1912672"/>
              <a:gd name="connsiteY226" fmla="*/ 3601386 h 3833160"/>
              <a:gd name="connsiteX227" fmla="*/ 1247774 w 1912672"/>
              <a:gd name="connsiteY227" fmla="*/ 3640689 h 3833160"/>
              <a:gd name="connsiteX228" fmla="*/ 1240808 w 1912672"/>
              <a:gd name="connsiteY228" fmla="*/ 3642671 h 3833160"/>
              <a:gd name="connsiteX229" fmla="*/ 1237950 w 1912672"/>
              <a:gd name="connsiteY229" fmla="*/ 3632080 h 3833160"/>
              <a:gd name="connsiteX230" fmla="*/ 1246452 w 1912672"/>
              <a:gd name="connsiteY230" fmla="*/ 3608381 h 3833160"/>
              <a:gd name="connsiteX231" fmla="*/ 1246889 w 1912672"/>
              <a:gd name="connsiteY231" fmla="*/ 3581808 h 3833160"/>
              <a:gd name="connsiteX232" fmla="*/ 1243694 w 1912672"/>
              <a:gd name="connsiteY232" fmla="*/ 3552354 h 3833160"/>
              <a:gd name="connsiteX233" fmla="*/ 1233485 w 1912672"/>
              <a:gd name="connsiteY233" fmla="*/ 3522742 h 3833160"/>
              <a:gd name="connsiteX234" fmla="*/ 1218246 w 1912672"/>
              <a:gd name="connsiteY234" fmla="*/ 3491717 h 3833160"/>
              <a:gd name="connsiteX235" fmla="*/ 1199371 w 1912672"/>
              <a:gd name="connsiteY235" fmla="*/ 3461697 h 3833160"/>
              <a:gd name="connsiteX236" fmla="*/ 1175758 w 1912672"/>
              <a:gd name="connsiteY236" fmla="*/ 3432919 h 3833160"/>
              <a:gd name="connsiteX237" fmla="*/ 1147962 w 1912672"/>
              <a:gd name="connsiteY237" fmla="*/ 3405866 h 3833160"/>
              <a:gd name="connsiteX238" fmla="*/ 1119222 w 1912672"/>
              <a:gd name="connsiteY238" fmla="*/ 3381579 h 3833160"/>
              <a:gd name="connsiteX239" fmla="*/ 1101535 w 1912672"/>
              <a:gd name="connsiteY239" fmla="*/ 3369675 h 3833160"/>
              <a:gd name="connsiteX240" fmla="*/ 1087698 w 1912672"/>
              <a:gd name="connsiteY240" fmla="*/ 3357550 h 3833160"/>
              <a:gd name="connsiteX241" fmla="*/ 1073608 w 1912672"/>
              <a:gd name="connsiteY241" fmla="*/ 3348798 h 3833160"/>
              <a:gd name="connsiteX242" fmla="*/ 1059423 w 1912672"/>
              <a:gd name="connsiteY242" fmla="*/ 3340859 h 3833160"/>
              <a:gd name="connsiteX243" fmla="*/ 1043960 w 1912672"/>
              <a:gd name="connsiteY243" fmla="*/ 3337192 h 3833160"/>
              <a:gd name="connsiteX244" fmla="*/ 1025322 w 1912672"/>
              <a:gd name="connsiteY244" fmla="*/ 3402025 h 3833160"/>
              <a:gd name="connsiteX245" fmla="*/ 1003697 w 1912672"/>
              <a:gd name="connsiteY245" fmla="*/ 3462443 h 3833160"/>
              <a:gd name="connsiteX246" fmla="*/ 978914 w 1912672"/>
              <a:gd name="connsiteY246" fmla="*/ 3523689 h 3833160"/>
              <a:gd name="connsiteX247" fmla="*/ 949550 w 1912672"/>
              <a:gd name="connsiteY247" fmla="*/ 3583615 h 3833160"/>
              <a:gd name="connsiteX248" fmla="*/ 915669 w 1912672"/>
              <a:gd name="connsiteY248" fmla="*/ 3646771 h 3833160"/>
              <a:gd name="connsiteX249" fmla="*/ 876441 w 1912672"/>
              <a:gd name="connsiteY249" fmla="*/ 3712430 h 3833160"/>
              <a:gd name="connsiteX250" fmla="*/ 867986 w 1912672"/>
              <a:gd name="connsiteY250" fmla="*/ 3722991 h 3833160"/>
              <a:gd name="connsiteX251" fmla="*/ 858368 w 1912672"/>
              <a:gd name="connsiteY251" fmla="*/ 3739422 h 3833160"/>
              <a:gd name="connsiteX252" fmla="*/ 845551 w 1912672"/>
              <a:gd name="connsiteY252" fmla="*/ 3755745 h 3833160"/>
              <a:gd name="connsiteX253" fmla="*/ 833671 w 1912672"/>
              <a:gd name="connsiteY253" fmla="*/ 3773189 h 3833160"/>
              <a:gd name="connsiteX254" fmla="*/ 819871 w 1912672"/>
              <a:gd name="connsiteY254" fmla="*/ 3791345 h 3833160"/>
              <a:gd name="connsiteX255" fmla="*/ 805085 w 1912672"/>
              <a:gd name="connsiteY255" fmla="*/ 3806242 h 3833160"/>
              <a:gd name="connsiteX256" fmla="*/ 790388 w 1912672"/>
              <a:gd name="connsiteY256" fmla="*/ 3819121 h 3833160"/>
              <a:gd name="connsiteX257" fmla="*/ 775016 w 1912672"/>
              <a:gd name="connsiteY257" fmla="*/ 3828711 h 3833160"/>
              <a:gd name="connsiteX258" fmla="*/ 761637 w 1912672"/>
              <a:gd name="connsiteY258" fmla="*/ 3833160 h 3833160"/>
              <a:gd name="connsiteX259" fmla="*/ 758567 w 1912672"/>
              <a:gd name="connsiteY259" fmla="*/ 3826878 h 3833160"/>
              <a:gd name="connsiteX260" fmla="*/ 805952 w 1912672"/>
              <a:gd name="connsiteY260" fmla="*/ 3777351 h 3833160"/>
              <a:gd name="connsiteX261" fmla="*/ 847525 w 1912672"/>
              <a:gd name="connsiteY261" fmla="*/ 3722733 h 3833160"/>
              <a:gd name="connsiteX262" fmla="*/ 882815 w 1912672"/>
              <a:gd name="connsiteY262" fmla="*/ 3664405 h 3833160"/>
              <a:gd name="connsiteX263" fmla="*/ 910683 w 1912672"/>
              <a:gd name="connsiteY263" fmla="*/ 3606761 h 3833160"/>
              <a:gd name="connsiteX264" fmla="*/ 933675 w 1912672"/>
              <a:gd name="connsiteY264" fmla="*/ 3550236 h 3833160"/>
              <a:gd name="connsiteX265" fmla="*/ 943120 w 1912672"/>
              <a:gd name="connsiteY265" fmla="*/ 3508495 h 3833160"/>
              <a:gd name="connsiteX266" fmla="*/ 946497 w 1912672"/>
              <a:gd name="connsiteY266" fmla="*/ 3509658 h 3833160"/>
              <a:gd name="connsiteX267" fmla="*/ 947522 w 1912672"/>
              <a:gd name="connsiteY267" fmla="*/ 3508759 h 3833160"/>
              <a:gd name="connsiteX268" fmla="*/ 947302 w 1912672"/>
              <a:gd name="connsiteY268" fmla="*/ 3506770 h 3833160"/>
              <a:gd name="connsiteX269" fmla="*/ 946709 w 1912672"/>
              <a:gd name="connsiteY269" fmla="*/ 3505350 h 3833160"/>
              <a:gd name="connsiteX270" fmla="*/ 945381 w 1912672"/>
              <a:gd name="connsiteY270" fmla="*/ 3502390 h 3833160"/>
              <a:gd name="connsiteX271" fmla="*/ 946879 w 1912672"/>
              <a:gd name="connsiteY271" fmla="*/ 3500109 h 3833160"/>
              <a:gd name="connsiteX272" fmla="*/ 946796 w 1912672"/>
              <a:gd name="connsiteY272" fmla="*/ 3498240 h 3833160"/>
              <a:gd name="connsiteX273" fmla="*/ 947228 w 1912672"/>
              <a:gd name="connsiteY273" fmla="*/ 3495922 h 3833160"/>
              <a:gd name="connsiteX274" fmla="*/ 946202 w 1912672"/>
              <a:gd name="connsiteY274" fmla="*/ 3496821 h 3833160"/>
              <a:gd name="connsiteX275" fmla="*/ 946796 w 1912672"/>
              <a:gd name="connsiteY275" fmla="*/ 3498240 h 3833160"/>
              <a:gd name="connsiteX276" fmla="*/ 943120 w 1912672"/>
              <a:gd name="connsiteY276" fmla="*/ 3508495 h 3833160"/>
              <a:gd name="connsiteX277" fmla="*/ 920055 w 1912672"/>
              <a:gd name="connsiteY277" fmla="*/ 3504456 h 3833160"/>
              <a:gd name="connsiteX278" fmla="*/ 891050 w 1912672"/>
              <a:gd name="connsiteY278" fmla="*/ 3506594 h 3833160"/>
              <a:gd name="connsiteX279" fmla="*/ 860172 w 1912672"/>
              <a:gd name="connsiteY279" fmla="*/ 3511582 h 3833160"/>
              <a:gd name="connsiteX280" fmla="*/ 826163 w 1912672"/>
              <a:gd name="connsiteY280" fmla="*/ 3521016 h 3833160"/>
              <a:gd name="connsiteX281" fmla="*/ 790835 w 1912672"/>
              <a:gd name="connsiteY281" fmla="*/ 3533785 h 3833160"/>
              <a:gd name="connsiteX282" fmla="*/ 755037 w 1912672"/>
              <a:gd name="connsiteY282" fmla="*/ 3547939 h 3833160"/>
              <a:gd name="connsiteX283" fmla="*/ 720010 w 1912672"/>
              <a:gd name="connsiteY283" fmla="*/ 3564567 h 3833160"/>
              <a:gd name="connsiteX284" fmla="*/ 686563 w 1912672"/>
              <a:gd name="connsiteY284" fmla="*/ 3580781 h 3833160"/>
              <a:gd name="connsiteX285" fmla="*/ 655247 w 1912672"/>
              <a:gd name="connsiteY285" fmla="*/ 3597068 h 3833160"/>
              <a:gd name="connsiteX286" fmla="*/ 687635 w 1912672"/>
              <a:gd name="connsiteY286" fmla="*/ 3566747 h 3833160"/>
              <a:gd name="connsiteX287" fmla="*/ 719332 w 1912672"/>
              <a:gd name="connsiteY287" fmla="*/ 3540910 h 3833160"/>
              <a:gd name="connsiteX288" fmla="*/ 753129 w 1912672"/>
              <a:gd name="connsiteY288" fmla="*/ 3520510 h 3833160"/>
              <a:gd name="connsiteX289" fmla="*/ 789139 w 1912672"/>
              <a:gd name="connsiteY289" fmla="*/ 3502048 h 3833160"/>
              <a:gd name="connsiteX290" fmla="*/ 826517 w 1912672"/>
              <a:gd name="connsiteY290" fmla="*/ 3487482 h 3833160"/>
              <a:gd name="connsiteX291" fmla="*/ 868462 w 1912672"/>
              <a:gd name="connsiteY291" fmla="*/ 3476916 h 3833160"/>
              <a:gd name="connsiteX292" fmla="*/ 962011 w 1912672"/>
              <a:gd name="connsiteY292" fmla="*/ 3455565 h 3833160"/>
              <a:gd name="connsiteX293" fmla="*/ 973820 w 1912672"/>
              <a:gd name="connsiteY293" fmla="*/ 3382651 h 3833160"/>
              <a:gd name="connsiteX294" fmla="*/ 979476 w 1912672"/>
              <a:gd name="connsiteY294" fmla="*/ 3310035 h 3833160"/>
              <a:gd name="connsiteX295" fmla="*/ 978970 w 1912672"/>
              <a:gd name="connsiteY295" fmla="*/ 3236513 h 3833160"/>
              <a:gd name="connsiteX296" fmla="*/ 972281 w 1912672"/>
              <a:gd name="connsiteY296" fmla="*/ 3163562 h 3833160"/>
              <a:gd name="connsiteX297" fmla="*/ 909718 w 1912672"/>
              <a:gd name="connsiteY297" fmla="*/ 2935624 h 3833160"/>
              <a:gd name="connsiteX298" fmla="*/ 900871 w 1912672"/>
              <a:gd name="connsiteY298" fmla="*/ 2934162 h 3833160"/>
              <a:gd name="connsiteX299" fmla="*/ 870406 w 1912672"/>
              <a:gd name="connsiteY299" fmla="*/ 2984139 h 3833160"/>
              <a:gd name="connsiteX300" fmla="*/ 833789 w 1912672"/>
              <a:gd name="connsiteY300" fmla="*/ 3034414 h 3833160"/>
              <a:gd name="connsiteX301" fmla="*/ 791581 w 1912672"/>
              <a:gd name="connsiteY301" fmla="*/ 3086679 h 3833160"/>
              <a:gd name="connsiteX302" fmla="*/ 743642 w 1912672"/>
              <a:gd name="connsiteY302" fmla="*/ 3135720 h 3833160"/>
              <a:gd name="connsiteX303" fmla="*/ 692759 w 1912672"/>
              <a:gd name="connsiteY303" fmla="*/ 3186373 h 3833160"/>
              <a:gd name="connsiteX304" fmla="*/ 637219 w 1912672"/>
              <a:gd name="connsiteY304" fmla="*/ 3235043 h 3833160"/>
              <a:gd name="connsiteX305" fmla="*/ 578815 w 1912672"/>
              <a:gd name="connsiteY305" fmla="*/ 3282100 h 3833160"/>
              <a:gd name="connsiteX306" fmla="*/ 518156 w 1912672"/>
              <a:gd name="connsiteY306" fmla="*/ 3326282 h 3833160"/>
              <a:gd name="connsiteX307" fmla="*/ 455177 w 1912672"/>
              <a:gd name="connsiteY307" fmla="*/ 3368134 h 3833160"/>
              <a:gd name="connsiteX308" fmla="*/ 393663 w 1912672"/>
              <a:gd name="connsiteY308" fmla="*/ 3407974 h 3833160"/>
              <a:gd name="connsiteX309" fmla="*/ 330228 w 1912672"/>
              <a:gd name="connsiteY309" fmla="*/ 3443435 h 3833160"/>
              <a:gd name="connsiteX310" fmla="*/ 267517 w 1912672"/>
              <a:gd name="connsiteY310" fmla="*/ 3474139 h 3833160"/>
              <a:gd name="connsiteX311" fmla="*/ 206814 w 1912672"/>
              <a:gd name="connsiteY311" fmla="*/ 3502111 h 3833160"/>
              <a:gd name="connsiteX312" fmla="*/ 148203 w 1912672"/>
              <a:gd name="connsiteY312" fmla="*/ 3524128 h 3833160"/>
              <a:gd name="connsiteX313" fmla="*/ 92246 w 1912672"/>
              <a:gd name="connsiteY313" fmla="*/ 3541882 h 3833160"/>
              <a:gd name="connsiteX314" fmla="*/ 37645 w 1912672"/>
              <a:gd name="connsiteY314" fmla="*/ 3552139 h 3833160"/>
              <a:gd name="connsiteX315" fmla="*/ 48200 w 1912672"/>
              <a:gd name="connsiteY315" fmla="*/ 3547012 h 3833160"/>
              <a:gd name="connsiteX316" fmla="*/ 54777 w 1912672"/>
              <a:gd name="connsiteY316" fmla="*/ 3543191 h 3833160"/>
              <a:gd name="connsiteX317" fmla="*/ 59610 w 1912672"/>
              <a:gd name="connsiteY317" fmla="*/ 3541137 h 3833160"/>
              <a:gd name="connsiteX318" fmla="*/ 61660 w 1912672"/>
              <a:gd name="connsiteY318" fmla="*/ 3539340 h 3833160"/>
              <a:gd name="connsiteX319" fmla="*/ 61441 w 1912672"/>
              <a:gd name="connsiteY319" fmla="*/ 3537351 h 3833160"/>
              <a:gd name="connsiteX320" fmla="*/ 62467 w 1912672"/>
              <a:gd name="connsiteY320" fmla="*/ 3536452 h 3833160"/>
              <a:gd name="connsiteX321" fmla="*/ 61359 w 1912672"/>
              <a:gd name="connsiteY321" fmla="*/ 3535481 h 3833160"/>
              <a:gd name="connsiteX322" fmla="*/ 62897 w 1912672"/>
              <a:gd name="connsiteY322" fmla="*/ 3534134 h 3833160"/>
              <a:gd name="connsiteX323" fmla="*/ 67081 w 1912672"/>
              <a:gd name="connsiteY323" fmla="*/ 3532408 h 3833160"/>
              <a:gd name="connsiteX324" fmla="*/ 72939 w 1912672"/>
              <a:gd name="connsiteY324" fmla="*/ 3529456 h 3833160"/>
              <a:gd name="connsiteX325" fmla="*/ 81778 w 1912672"/>
              <a:gd name="connsiteY325" fmla="*/ 3524622 h 3833160"/>
              <a:gd name="connsiteX326" fmla="*/ 95320 w 1912672"/>
              <a:gd name="connsiteY326" fmla="*/ 3518818 h 3833160"/>
              <a:gd name="connsiteX327" fmla="*/ 114932 w 1912672"/>
              <a:gd name="connsiteY327" fmla="*/ 3510846 h 3833160"/>
              <a:gd name="connsiteX328" fmla="*/ 137312 w 1912672"/>
              <a:gd name="connsiteY328" fmla="*/ 3500207 h 3833160"/>
              <a:gd name="connsiteX329" fmla="*/ 167862 w 1912672"/>
              <a:gd name="connsiteY329" fmla="*/ 3487744 h 3833160"/>
              <a:gd name="connsiteX330" fmla="*/ 204549 w 1912672"/>
              <a:gd name="connsiteY330" fmla="*/ 3472571 h 3833160"/>
              <a:gd name="connsiteX331" fmla="*/ 258382 w 1912672"/>
              <a:gd name="connsiteY331" fmla="*/ 3445767 h 3833160"/>
              <a:gd name="connsiteX332" fmla="*/ 311693 w 1912672"/>
              <a:gd name="connsiteY332" fmla="*/ 3413115 h 3833160"/>
              <a:gd name="connsiteX333" fmla="*/ 364540 w 1912672"/>
              <a:gd name="connsiteY333" fmla="*/ 3377961 h 3833160"/>
              <a:gd name="connsiteX334" fmla="*/ 422506 w 1912672"/>
              <a:gd name="connsiteY334" fmla="*/ 3342200 h 3833160"/>
              <a:gd name="connsiteX335" fmla="*/ 434347 w 1912672"/>
              <a:gd name="connsiteY335" fmla="*/ 3334006 h 3833160"/>
              <a:gd name="connsiteX336" fmla="*/ 451900 w 1912672"/>
              <a:gd name="connsiteY336" fmla="*/ 3321534 h 3833160"/>
              <a:gd name="connsiteX337" fmla="*/ 469893 w 1912672"/>
              <a:gd name="connsiteY337" fmla="*/ 3307950 h 3833160"/>
              <a:gd name="connsiteX338" fmla="*/ 489284 w 1912672"/>
              <a:gd name="connsiteY338" fmla="*/ 3292897 h 3833160"/>
              <a:gd name="connsiteX339" fmla="*/ 508083 w 1912672"/>
              <a:gd name="connsiteY339" fmla="*/ 3276424 h 3833160"/>
              <a:gd name="connsiteX340" fmla="*/ 522649 w 1912672"/>
              <a:gd name="connsiteY340" fmla="*/ 3259537 h 3833160"/>
              <a:gd name="connsiteX341" fmla="*/ 534440 w 1912672"/>
              <a:gd name="connsiteY341" fmla="*/ 3244112 h 3833160"/>
              <a:gd name="connsiteX342" fmla="*/ 539574 w 1912672"/>
              <a:gd name="connsiteY342" fmla="*/ 3230640 h 3833160"/>
              <a:gd name="connsiteX343" fmla="*/ 509849 w 1912672"/>
              <a:gd name="connsiteY343" fmla="*/ 3208187 h 3833160"/>
              <a:gd name="connsiteX344" fmla="*/ 474526 w 1912672"/>
              <a:gd name="connsiteY344" fmla="*/ 3191609 h 3833160"/>
              <a:gd name="connsiteX345" fmla="*/ 435493 w 1912672"/>
              <a:gd name="connsiteY345" fmla="*/ 3180466 h 3833160"/>
              <a:gd name="connsiteX346" fmla="*/ 390471 w 1912672"/>
              <a:gd name="connsiteY346" fmla="*/ 3173359 h 3833160"/>
              <a:gd name="connsiteX347" fmla="*/ 344894 w 1912672"/>
              <a:gd name="connsiteY347" fmla="*/ 3170859 h 3833160"/>
              <a:gd name="connsiteX348" fmla="*/ 295258 w 1912672"/>
              <a:gd name="connsiteY348" fmla="*/ 3172887 h 3833160"/>
              <a:gd name="connsiteX349" fmla="*/ 245329 w 1912672"/>
              <a:gd name="connsiteY349" fmla="*/ 3177354 h 3833160"/>
              <a:gd name="connsiteX350" fmla="*/ 195694 w 1912672"/>
              <a:gd name="connsiteY350" fmla="*/ 3184474 h 3833160"/>
              <a:gd name="connsiteX351" fmla="*/ 144902 w 1912672"/>
              <a:gd name="connsiteY351" fmla="*/ 3193577 h 3833160"/>
              <a:gd name="connsiteX352" fmla="*/ 95992 w 1912672"/>
              <a:gd name="connsiteY352" fmla="*/ 3206125 h 3833160"/>
              <a:gd name="connsiteX353" fmla="*/ 49213 w 1912672"/>
              <a:gd name="connsiteY353" fmla="*/ 3218744 h 3833160"/>
              <a:gd name="connsiteX354" fmla="*/ 6365 w 1912672"/>
              <a:gd name="connsiteY354" fmla="*/ 3233010 h 3833160"/>
              <a:gd name="connsiteX355" fmla="*/ 0 w 1912672"/>
              <a:gd name="connsiteY355" fmla="*/ 3227433 h 3833160"/>
              <a:gd name="connsiteX356" fmla="*/ 3076 w 1912672"/>
              <a:gd name="connsiteY356" fmla="*/ 3224737 h 3833160"/>
              <a:gd name="connsiteX357" fmla="*/ 43018 w 1912672"/>
              <a:gd name="connsiteY357" fmla="*/ 3207924 h 3833160"/>
              <a:gd name="connsiteX358" fmla="*/ 85231 w 1912672"/>
              <a:gd name="connsiteY358" fmla="*/ 3191304 h 3833160"/>
              <a:gd name="connsiteX359" fmla="*/ 127386 w 1912672"/>
              <a:gd name="connsiteY359" fmla="*/ 3176431 h 3833160"/>
              <a:gd name="connsiteX360" fmla="*/ 168655 w 1912672"/>
              <a:gd name="connsiteY360" fmla="*/ 3162578 h 3833160"/>
              <a:gd name="connsiteX361" fmla="*/ 209793 w 1912672"/>
              <a:gd name="connsiteY361" fmla="*/ 3149808 h 3833160"/>
              <a:gd name="connsiteX362" fmla="*/ 250713 w 1912672"/>
              <a:gd name="connsiteY362" fmla="*/ 3140141 h 3833160"/>
              <a:gd name="connsiteX363" fmla="*/ 291298 w 1912672"/>
              <a:gd name="connsiteY363" fmla="*/ 3131978 h 3833160"/>
              <a:gd name="connsiteX364" fmla="*/ 333154 w 1912672"/>
              <a:gd name="connsiteY364" fmla="*/ 3128523 h 3833160"/>
              <a:gd name="connsiteX365" fmla="*/ 375359 w 1912672"/>
              <a:gd name="connsiteY365" fmla="*/ 3125974 h 3833160"/>
              <a:gd name="connsiteX366" fmla="*/ 416751 w 1912672"/>
              <a:gd name="connsiteY366" fmla="*/ 3130200 h 3833160"/>
              <a:gd name="connsiteX367" fmla="*/ 459928 w 1912672"/>
              <a:gd name="connsiteY367" fmla="*/ 3138683 h 3833160"/>
              <a:gd name="connsiteX368" fmla="*/ 504268 w 1912672"/>
              <a:gd name="connsiteY368" fmla="*/ 3151481 h 3833160"/>
              <a:gd name="connsiteX369" fmla="*/ 546509 w 1912672"/>
              <a:gd name="connsiteY369" fmla="*/ 3169029 h 3833160"/>
              <a:gd name="connsiteX370" fmla="*/ 591005 w 1912672"/>
              <a:gd name="connsiteY370" fmla="*/ 3194544 h 3833160"/>
              <a:gd name="connsiteX371" fmla="*/ 643386 w 1912672"/>
              <a:gd name="connsiteY371" fmla="*/ 3146702 h 3833160"/>
              <a:gd name="connsiteX372" fmla="*/ 689192 w 1912672"/>
              <a:gd name="connsiteY372" fmla="*/ 3097589 h 3833160"/>
              <a:gd name="connsiteX373" fmla="*/ 728837 w 1912672"/>
              <a:gd name="connsiteY373" fmla="*/ 3047570 h 3833160"/>
              <a:gd name="connsiteX374" fmla="*/ 763151 w 1912672"/>
              <a:gd name="connsiteY374" fmla="*/ 2997373 h 3833160"/>
              <a:gd name="connsiteX375" fmla="*/ 792509 w 1912672"/>
              <a:gd name="connsiteY375" fmla="*/ 2946426 h 3833160"/>
              <a:gd name="connsiteX376" fmla="*/ 818742 w 1912672"/>
              <a:gd name="connsiteY376" fmla="*/ 2896035 h 3833160"/>
              <a:gd name="connsiteX377" fmla="*/ 840539 w 1912672"/>
              <a:gd name="connsiteY377" fmla="*/ 2845651 h 3833160"/>
              <a:gd name="connsiteX378" fmla="*/ 868659 w 1912672"/>
              <a:gd name="connsiteY378" fmla="*/ 2777611 h 3833160"/>
              <a:gd name="connsiteX379" fmla="*/ 886079 w 1912672"/>
              <a:gd name="connsiteY379" fmla="*/ 2678806 h 3833160"/>
              <a:gd name="connsiteX380" fmla="*/ 894665 w 1912672"/>
              <a:gd name="connsiteY380" fmla="*/ 2574247 h 3833160"/>
              <a:gd name="connsiteX381" fmla="*/ 910157 w 1912672"/>
              <a:gd name="connsiteY381" fmla="*/ 2532162 h 3833160"/>
              <a:gd name="connsiteX382" fmla="*/ 923410 w 1912672"/>
              <a:gd name="connsiteY382" fmla="*/ 2485372 h 3833160"/>
              <a:gd name="connsiteX383" fmla="*/ 935916 w 1912672"/>
              <a:gd name="connsiteY383" fmla="*/ 2433353 h 3833160"/>
              <a:gd name="connsiteX384" fmla="*/ 947488 w 1912672"/>
              <a:gd name="connsiteY384" fmla="*/ 2377937 h 3833160"/>
              <a:gd name="connsiteX385" fmla="*/ 956821 w 1912672"/>
              <a:gd name="connsiteY385" fmla="*/ 2318077 h 3833160"/>
              <a:gd name="connsiteX386" fmla="*/ 963914 w 1912672"/>
              <a:gd name="connsiteY386" fmla="*/ 2257171 h 3833160"/>
              <a:gd name="connsiteX387" fmla="*/ 970820 w 1912672"/>
              <a:gd name="connsiteY387" fmla="*/ 2193390 h 3833160"/>
              <a:gd name="connsiteX388" fmla="*/ 975486 w 1912672"/>
              <a:gd name="connsiteY388" fmla="*/ 2128825 h 3833160"/>
              <a:gd name="connsiteX389" fmla="*/ 979406 w 1912672"/>
              <a:gd name="connsiteY389" fmla="*/ 2061646 h 3833160"/>
              <a:gd name="connsiteX390" fmla="*/ 979406 w 1912672"/>
              <a:gd name="connsiteY390" fmla="*/ 1995512 h 3833160"/>
              <a:gd name="connsiteX391" fmla="*/ 979406 w 1912672"/>
              <a:gd name="connsiteY391" fmla="*/ 1930162 h 3833160"/>
              <a:gd name="connsiteX392" fmla="*/ 975486 w 1912672"/>
              <a:gd name="connsiteY392" fmla="*/ 1864552 h 3833160"/>
              <a:gd name="connsiteX393" fmla="*/ 970073 w 1912672"/>
              <a:gd name="connsiteY393" fmla="*/ 1801555 h 3833160"/>
              <a:gd name="connsiteX394" fmla="*/ 963167 w 1912672"/>
              <a:gd name="connsiteY394" fmla="*/ 1740126 h 3833160"/>
              <a:gd name="connsiteX395" fmla="*/ 952901 w 1912672"/>
              <a:gd name="connsiteY395" fmla="*/ 1680789 h 3833160"/>
              <a:gd name="connsiteX396" fmla="*/ 938902 w 1912672"/>
              <a:gd name="connsiteY396" fmla="*/ 1625634 h 3833160"/>
              <a:gd name="connsiteX397" fmla="*/ 923410 w 1912672"/>
              <a:gd name="connsiteY397" fmla="*/ 1573354 h 3833160"/>
              <a:gd name="connsiteX398" fmla="*/ 904744 w 1912672"/>
              <a:gd name="connsiteY398" fmla="*/ 1526564 h 3833160"/>
              <a:gd name="connsiteX399" fmla="*/ 883839 w 1912672"/>
              <a:gd name="connsiteY399" fmla="*/ 1485263 h 3833160"/>
              <a:gd name="connsiteX400" fmla="*/ 859574 w 1912672"/>
              <a:gd name="connsiteY400" fmla="*/ 1448667 h 3833160"/>
              <a:gd name="connsiteX401" fmla="*/ 832510 w 1912672"/>
              <a:gd name="connsiteY401" fmla="*/ 1419129 h 3833160"/>
              <a:gd name="connsiteX402" fmla="*/ 801338 w 1912672"/>
              <a:gd name="connsiteY402" fmla="*/ 1396649 h 3833160"/>
              <a:gd name="connsiteX403" fmla="*/ 774834 w 1912672"/>
              <a:gd name="connsiteY403" fmla="*/ 1383318 h 3833160"/>
              <a:gd name="connsiteX404" fmla="*/ 745342 w 1912672"/>
              <a:gd name="connsiteY404" fmla="*/ 1377829 h 3833160"/>
              <a:gd name="connsiteX405" fmla="*/ 714918 w 1912672"/>
              <a:gd name="connsiteY405" fmla="*/ 1377829 h 3833160"/>
              <a:gd name="connsiteX406" fmla="*/ 683187 w 1912672"/>
              <a:gd name="connsiteY406" fmla="*/ 1381750 h 3833160"/>
              <a:gd name="connsiteX407" fmla="*/ 652016 w 1912672"/>
              <a:gd name="connsiteY407" fmla="*/ 1388023 h 3833160"/>
              <a:gd name="connsiteX408" fmla="*/ 620845 w 1912672"/>
              <a:gd name="connsiteY408" fmla="*/ 1396649 h 3833160"/>
              <a:gd name="connsiteX409" fmla="*/ 589860 w 1912672"/>
              <a:gd name="connsiteY409" fmla="*/ 1403446 h 3833160"/>
              <a:gd name="connsiteX410" fmla="*/ 559436 w 1912672"/>
              <a:gd name="connsiteY410" fmla="*/ 1410503 h 3833160"/>
              <a:gd name="connsiteX411" fmla="*/ 531438 w 1912672"/>
              <a:gd name="connsiteY411" fmla="*/ 1414424 h 3833160"/>
              <a:gd name="connsiteX412" fmla="*/ 467602 w 1912672"/>
              <a:gd name="connsiteY412" fmla="*/ 1417561 h 3833160"/>
              <a:gd name="connsiteX413" fmla="*/ 405447 w 1912672"/>
              <a:gd name="connsiteY413" fmla="*/ 1414424 h 3833160"/>
              <a:gd name="connsiteX414" fmla="*/ 347958 w 1912672"/>
              <a:gd name="connsiteY414" fmla="*/ 1407367 h 3833160"/>
              <a:gd name="connsiteX415" fmla="*/ 292708 w 1912672"/>
              <a:gd name="connsiteY415" fmla="*/ 1397433 h 3833160"/>
              <a:gd name="connsiteX416" fmla="*/ 238952 w 1912672"/>
              <a:gd name="connsiteY416" fmla="*/ 1384886 h 3833160"/>
              <a:gd name="connsiteX417" fmla="*/ 187622 w 1912672"/>
              <a:gd name="connsiteY417" fmla="*/ 1372339 h 3833160"/>
              <a:gd name="connsiteX418" fmla="*/ 139466 w 1912672"/>
              <a:gd name="connsiteY418" fmla="*/ 1358485 h 3833160"/>
              <a:gd name="connsiteX419" fmla="*/ 142639 w 1912672"/>
              <a:gd name="connsiteY419" fmla="*/ 1342801 h 3833160"/>
              <a:gd name="connsiteX420" fmla="*/ 208714 w 1912672"/>
              <a:gd name="connsiteY420" fmla="*/ 1352212 h 3833160"/>
              <a:gd name="connsiteX421" fmla="*/ 274043 w 1912672"/>
              <a:gd name="connsiteY421" fmla="*/ 1358485 h 3833160"/>
              <a:gd name="connsiteX422" fmla="*/ 337878 w 1912672"/>
              <a:gd name="connsiteY422" fmla="*/ 1360838 h 3833160"/>
              <a:gd name="connsiteX423" fmla="*/ 400034 w 1912672"/>
              <a:gd name="connsiteY423" fmla="*/ 1358485 h 3833160"/>
              <a:gd name="connsiteX424" fmla="*/ 460696 w 1912672"/>
              <a:gd name="connsiteY424" fmla="*/ 1349859 h 3833160"/>
              <a:gd name="connsiteX425" fmla="*/ 519865 w 1912672"/>
              <a:gd name="connsiteY425" fmla="*/ 1336528 h 3833160"/>
              <a:gd name="connsiteX426" fmla="*/ 576608 w 1912672"/>
              <a:gd name="connsiteY426" fmla="*/ 1318753 h 3833160"/>
              <a:gd name="connsiteX427" fmla="*/ 630177 w 1912672"/>
              <a:gd name="connsiteY427" fmla="*/ 1292874 h 3833160"/>
              <a:gd name="connsiteX428" fmla="*/ 699426 w 1912672"/>
              <a:gd name="connsiteY428" fmla="*/ 1258631 h 3833160"/>
              <a:gd name="connsiteX429" fmla="*/ 572688 w 1912672"/>
              <a:gd name="connsiteY429" fmla="*/ 1147276 h 3833160"/>
              <a:gd name="connsiteX430" fmla="*/ 459203 w 1912672"/>
              <a:gd name="connsiteY430" fmla="*/ 1022589 h 3833160"/>
              <a:gd name="connsiteX431" fmla="*/ 396861 w 1912672"/>
              <a:gd name="connsiteY431" fmla="*/ 1029647 h 3833160"/>
              <a:gd name="connsiteX432" fmla="*/ 336198 w 1912672"/>
              <a:gd name="connsiteY432" fmla="*/ 1029647 h 3833160"/>
              <a:gd name="connsiteX433" fmla="*/ 280949 w 1912672"/>
              <a:gd name="connsiteY433" fmla="*/ 1022589 h 3833160"/>
              <a:gd name="connsiteX434" fmla="*/ 228873 w 1912672"/>
              <a:gd name="connsiteY434" fmla="*/ 1007951 h 3833160"/>
              <a:gd name="connsiteX435" fmla="*/ 180716 w 1912672"/>
              <a:gd name="connsiteY435" fmla="*/ 986777 h 3833160"/>
              <a:gd name="connsiteX436" fmla="*/ 138719 w 1912672"/>
              <a:gd name="connsiteY436" fmla="*/ 960376 h 3833160"/>
              <a:gd name="connsiteX437" fmla="*/ 101389 w 1912672"/>
              <a:gd name="connsiteY437" fmla="*/ 927701 h 3833160"/>
              <a:gd name="connsiteX438" fmla="*/ 70218 w 1912672"/>
              <a:gd name="connsiteY438" fmla="*/ 889537 h 3833160"/>
              <a:gd name="connsiteX439" fmla="*/ 46139 w 1912672"/>
              <a:gd name="connsiteY439" fmla="*/ 848236 h 3833160"/>
              <a:gd name="connsiteX440" fmla="*/ 49312 w 1912672"/>
              <a:gd name="connsiteY440" fmla="*/ 841179 h 3833160"/>
              <a:gd name="connsiteX441" fmla="*/ 59392 w 1912672"/>
              <a:gd name="connsiteY441" fmla="*/ 848236 h 3833160"/>
              <a:gd name="connsiteX442" fmla="*/ 71897 w 1912672"/>
              <a:gd name="connsiteY442" fmla="*/ 875422 h 3833160"/>
              <a:gd name="connsiteX443" fmla="*/ 92056 w 1912672"/>
              <a:gd name="connsiteY443" fmla="*/ 898948 h 3833160"/>
              <a:gd name="connsiteX444" fmla="*/ 116881 w 1912672"/>
              <a:gd name="connsiteY444" fmla="*/ 922212 h 3833160"/>
              <a:gd name="connsiteX445" fmla="*/ 146559 w 1912672"/>
              <a:gd name="connsiteY445" fmla="*/ 940248 h 3833160"/>
              <a:gd name="connsiteX446" fmla="*/ 180716 w 1912672"/>
              <a:gd name="connsiteY446" fmla="*/ 955671 h 3833160"/>
              <a:gd name="connsiteX447" fmla="*/ 216554 w 1912672"/>
              <a:gd name="connsiteY447" fmla="*/ 967434 h 3833160"/>
              <a:gd name="connsiteX448" fmla="*/ 254631 w 1912672"/>
              <a:gd name="connsiteY448" fmla="*/ 974492 h 3833160"/>
              <a:gd name="connsiteX449" fmla="*/ 294201 w 1912672"/>
              <a:gd name="connsiteY449" fmla="*/ 976844 h 3833160"/>
              <a:gd name="connsiteX450" fmla="*/ 332279 w 1912672"/>
              <a:gd name="connsiteY450" fmla="*/ 976060 h 3833160"/>
              <a:gd name="connsiteX451" fmla="*/ 353371 w 1912672"/>
              <a:gd name="connsiteY451" fmla="*/ 972923 h 3833160"/>
              <a:gd name="connsiteX452" fmla="*/ 372036 w 1912672"/>
              <a:gd name="connsiteY452" fmla="*/ 972923 h 3833160"/>
              <a:gd name="connsiteX453" fmla="*/ 388275 w 1912672"/>
              <a:gd name="connsiteY453" fmla="*/ 969786 h 3833160"/>
              <a:gd name="connsiteX454" fmla="*/ 403954 w 1912672"/>
              <a:gd name="connsiteY454" fmla="*/ 965865 h 3833160"/>
              <a:gd name="connsiteX455" fmla="*/ 417206 w 1912672"/>
              <a:gd name="connsiteY455" fmla="*/ 957239 h 3833160"/>
              <a:gd name="connsiteX456" fmla="*/ 379875 w 1912672"/>
              <a:gd name="connsiteY456" fmla="*/ 886400 h 3833160"/>
              <a:gd name="connsiteX457" fmla="*/ 347958 w 1912672"/>
              <a:gd name="connsiteY457" fmla="*/ 817130 h 3833160"/>
              <a:gd name="connsiteX458" fmla="*/ 317533 w 1912672"/>
              <a:gd name="connsiteY458" fmla="*/ 744723 h 3833160"/>
              <a:gd name="connsiteX459" fmla="*/ 291215 w 1912672"/>
              <a:gd name="connsiteY459" fmla="*/ 669963 h 3833160"/>
              <a:gd name="connsiteX460" fmla="*/ 265457 w 1912672"/>
              <a:gd name="connsiteY460" fmla="*/ 588930 h 3833160"/>
              <a:gd name="connsiteX461" fmla="*/ 241379 w 1912672"/>
              <a:gd name="connsiteY461" fmla="*/ 501623 h 3833160"/>
              <a:gd name="connsiteX462" fmla="*/ 238952 w 1912672"/>
              <a:gd name="connsiteY462" fmla="*/ 485939 h 3833160"/>
              <a:gd name="connsiteX463" fmla="*/ 232793 w 1912672"/>
              <a:gd name="connsiteY463" fmla="*/ 464243 h 3833160"/>
              <a:gd name="connsiteX464" fmla="*/ 228873 w 1912672"/>
              <a:gd name="connsiteY464" fmla="*/ 440194 h 3833160"/>
              <a:gd name="connsiteX465" fmla="*/ 223460 w 1912672"/>
              <a:gd name="connsiteY465" fmla="*/ 415884 h 3833160"/>
              <a:gd name="connsiteX466" fmla="*/ 218794 w 1912672"/>
              <a:gd name="connsiteY466" fmla="*/ 389483 h 3833160"/>
              <a:gd name="connsiteX467" fmla="*/ 217300 w 1912672"/>
              <a:gd name="connsiteY467" fmla="*/ 365173 h 3833160"/>
              <a:gd name="connsiteX468" fmla="*/ 217300 w 1912672"/>
              <a:gd name="connsiteY468" fmla="*/ 342693 h 3833160"/>
              <a:gd name="connsiteX469" fmla="*/ 220287 w 1912672"/>
              <a:gd name="connsiteY469" fmla="*/ 322565 h 3833160"/>
              <a:gd name="connsiteX470" fmla="*/ 225886 w 1912672"/>
              <a:gd name="connsiteY470" fmla="*/ 308450 h 3833160"/>
              <a:gd name="connsiteX471" fmla="*/ 232793 w 1912672"/>
              <a:gd name="connsiteY471" fmla="*/ 311586 h 3833160"/>
              <a:gd name="connsiteX472" fmla="*/ 238952 w 1912672"/>
              <a:gd name="connsiteY472" fmla="*/ 391051 h 3833160"/>
              <a:gd name="connsiteX473" fmla="*/ 252951 w 1912672"/>
              <a:gd name="connsiteY473" fmla="*/ 470516 h 3833160"/>
              <a:gd name="connsiteX474" fmla="*/ 274043 w 1912672"/>
              <a:gd name="connsiteY474" fmla="*/ 548413 h 3833160"/>
              <a:gd name="connsiteX475" fmla="*/ 299614 w 1912672"/>
              <a:gd name="connsiteY475" fmla="*/ 620036 h 3833160"/>
              <a:gd name="connsiteX476" fmla="*/ 327612 w 1912672"/>
              <a:gd name="connsiteY476" fmla="*/ 686954 h 3833160"/>
              <a:gd name="connsiteX477" fmla="*/ 353371 w 1912672"/>
              <a:gd name="connsiteY477" fmla="*/ 730607 h 3833160"/>
              <a:gd name="connsiteX478" fmla="*/ 350197 w 1912672"/>
              <a:gd name="connsiteY478" fmla="*/ 732176 h 3833160"/>
              <a:gd name="connsiteX479" fmla="*/ 350197 w 1912672"/>
              <a:gd name="connsiteY479" fmla="*/ 733744 h 3833160"/>
              <a:gd name="connsiteX480" fmla="*/ 351877 w 1912672"/>
              <a:gd name="connsiteY480" fmla="*/ 735313 h 3833160"/>
              <a:gd name="connsiteX481" fmla="*/ 353371 w 1912672"/>
              <a:gd name="connsiteY481" fmla="*/ 736097 h 3833160"/>
              <a:gd name="connsiteX482" fmla="*/ 356544 w 1912672"/>
              <a:gd name="connsiteY482" fmla="*/ 737665 h 3833160"/>
              <a:gd name="connsiteX483" fmla="*/ 357290 w 1912672"/>
              <a:gd name="connsiteY483" fmla="*/ 740802 h 3833160"/>
              <a:gd name="connsiteX484" fmla="*/ 358784 w 1912672"/>
              <a:gd name="connsiteY484" fmla="*/ 742370 h 3833160"/>
              <a:gd name="connsiteX485" fmla="*/ 360277 w 1912672"/>
              <a:gd name="connsiteY485" fmla="*/ 744723 h 3833160"/>
              <a:gd name="connsiteX486" fmla="*/ 360277 w 1912672"/>
              <a:gd name="connsiteY486" fmla="*/ 743154 h 3833160"/>
              <a:gd name="connsiteX487" fmla="*/ 358784 w 1912672"/>
              <a:gd name="connsiteY487" fmla="*/ 742370 h 3833160"/>
              <a:gd name="connsiteX488" fmla="*/ 353371 w 1912672"/>
              <a:gd name="connsiteY488" fmla="*/ 730607 h 3833160"/>
              <a:gd name="connsiteX489" fmla="*/ 372036 w 1912672"/>
              <a:gd name="connsiteY489" fmla="*/ 716492 h 3833160"/>
              <a:gd name="connsiteX490" fmla="*/ 389955 w 1912672"/>
              <a:gd name="connsiteY490" fmla="*/ 692443 h 3833160"/>
              <a:gd name="connsiteX491" fmla="*/ 406940 w 1912672"/>
              <a:gd name="connsiteY491" fmla="*/ 664474 h 3833160"/>
              <a:gd name="connsiteX492" fmla="*/ 422619 w 1912672"/>
              <a:gd name="connsiteY492" fmla="*/ 630231 h 3833160"/>
              <a:gd name="connsiteX493" fmla="*/ 436618 w 1912672"/>
              <a:gd name="connsiteY493" fmla="*/ 592066 h 3833160"/>
              <a:gd name="connsiteX494" fmla="*/ 449870 w 1912672"/>
              <a:gd name="connsiteY494" fmla="*/ 552334 h 3833160"/>
              <a:gd name="connsiteX495" fmla="*/ 460696 w 1912672"/>
              <a:gd name="connsiteY495" fmla="*/ 511033 h 3833160"/>
              <a:gd name="connsiteX496" fmla="*/ 470776 w 1912672"/>
              <a:gd name="connsiteY496" fmla="*/ 471301 h 3833160"/>
              <a:gd name="connsiteX497" fmla="*/ 479362 w 1912672"/>
              <a:gd name="connsiteY497" fmla="*/ 433136 h 3833160"/>
              <a:gd name="connsiteX498" fmla="*/ 480855 w 1912672"/>
              <a:gd name="connsiteY498" fmla="*/ 484370 h 3833160"/>
              <a:gd name="connsiteX499" fmla="*/ 479362 w 1912672"/>
              <a:gd name="connsiteY499" fmla="*/ 531161 h 3833160"/>
              <a:gd name="connsiteX500" fmla="*/ 472269 w 1912672"/>
              <a:gd name="connsiteY500" fmla="*/ 574814 h 3833160"/>
              <a:gd name="connsiteX501" fmla="*/ 462189 w 1912672"/>
              <a:gd name="connsiteY501" fmla="*/ 618468 h 3833160"/>
              <a:gd name="connsiteX502" fmla="*/ 448190 w 1912672"/>
              <a:gd name="connsiteY502" fmla="*/ 659769 h 3833160"/>
              <a:gd name="connsiteX503" fmla="*/ 428032 w 1912672"/>
              <a:gd name="connsiteY503" fmla="*/ 701069 h 3833160"/>
              <a:gd name="connsiteX504" fmla="*/ 381369 w 1912672"/>
              <a:gd name="connsiteY504" fmla="*/ 791252 h 3833160"/>
              <a:gd name="connsiteX505" fmla="*/ 429525 w 1912672"/>
              <a:gd name="connsiteY505" fmla="*/ 863920 h 3833160"/>
              <a:gd name="connsiteX506" fmla="*/ 481601 w 1912672"/>
              <a:gd name="connsiteY506" fmla="*/ 931622 h 3833160"/>
              <a:gd name="connsiteX507" fmla="*/ 538531 w 1912672"/>
              <a:gd name="connsiteY507" fmla="*/ 995403 h 3833160"/>
              <a:gd name="connsiteX508" fmla="*/ 599193 w 1912672"/>
              <a:gd name="connsiteY508" fmla="*/ 1053957 h 3833160"/>
              <a:gd name="connsiteX509" fmla="*/ 816831 w 1912672"/>
              <a:gd name="connsiteY509" fmla="*/ 1205045 h 3833160"/>
              <a:gd name="connsiteX510" fmla="*/ 823924 w 1912672"/>
              <a:gd name="connsiteY510" fmla="*/ 1199555 h 3833160"/>
              <a:gd name="connsiteX511" fmla="*/ 806005 w 1912672"/>
              <a:gd name="connsiteY511" fmla="*/ 1132637 h 3833160"/>
              <a:gd name="connsiteX512" fmla="*/ 792006 w 1912672"/>
              <a:gd name="connsiteY512" fmla="*/ 1060753 h 3833160"/>
              <a:gd name="connsiteX513" fmla="*/ 780247 w 1912672"/>
              <a:gd name="connsiteY513" fmla="*/ 982856 h 3833160"/>
              <a:gd name="connsiteX514" fmla="*/ 774834 w 1912672"/>
              <a:gd name="connsiteY514" fmla="*/ 903391 h 3833160"/>
              <a:gd name="connsiteX515" fmla="*/ 770167 w 1912672"/>
              <a:gd name="connsiteY515" fmla="*/ 820267 h 3833160"/>
              <a:gd name="connsiteX516" fmla="*/ 770167 w 1912672"/>
              <a:gd name="connsiteY516" fmla="*/ 735313 h 3833160"/>
              <a:gd name="connsiteX517" fmla="*/ 773340 w 1912672"/>
              <a:gd name="connsiteY517" fmla="*/ 649574 h 3833160"/>
              <a:gd name="connsiteX518" fmla="*/ 780247 w 1912672"/>
              <a:gd name="connsiteY518" fmla="*/ 564620 h 3833160"/>
              <a:gd name="connsiteX519" fmla="*/ 790513 w 1912672"/>
              <a:gd name="connsiteY519" fmla="*/ 479927 h 3833160"/>
              <a:gd name="connsiteX520" fmla="*/ 801338 w 1912672"/>
              <a:gd name="connsiteY520" fmla="*/ 398109 h 3833160"/>
              <a:gd name="connsiteX521" fmla="*/ 816831 w 1912672"/>
              <a:gd name="connsiteY521" fmla="*/ 318644 h 3833160"/>
              <a:gd name="connsiteX522" fmla="*/ 835496 w 1912672"/>
              <a:gd name="connsiteY522" fmla="*/ 243884 h 3833160"/>
              <a:gd name="connsiteX523" fmla="*/ 854908 w 1912672"/>
              <a:gd name="connsiteY523" fmla="*/ 173046 h 3833160"/>
              <a:gd name="connsiteX524" fmla="*/ 877493 w 1912672"/>
              <a:gd name="connsiteY524" fmla="*/ 109003 h 3833160"/>
              <a:gd name="connsiteX525" fmla="*/ 901571 w 1912672"/>
              <a:gd name="connsiteY525" fmla="*/ 50711 h 3833160"/>
              <a:gd name="connsiteX526" fmla="*/ 930503 w 1912672"/>
              <a:gd name="connsiteY526" fmla="*/ 0 h 3833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</a:cxnLst>
            <a:rect l="l" t="t" r="r" b="b"/>
            <a:pathLst>
              <a:path w="1912672" h="3833160">
                <a:moveTo>
                  <a:pt x="930503" y="0"/>
                </a:moveTo>
                <a:cubicBezTo>
                  <a:pt x="929383" y="4182"/>
                  <a:pt x="928449" y="8365"/>
                  <a:pt x="927329" y="12547"/>
                </a:cubicBezTo>
                <a:cubicBezTo>
                  <a:pt x="926770" y="15423"/>
                  <a:pt x="926396" y="18037"/>
                  <a:pt x="925836" y="20912"/>
                </a:cubicBezTo>
                <a:lnTo>
                  <a:pt x="924156" y="26401"/>
                </a:lnTo>
                <a:lnTo>
                  <a:pt x="924156" y="29538"/>
                </a:lnTo>
                <a:lnTo>
                  <a:pt x="925836" y="31106"/>
                </a:lnTo>
                <a:lnTo>
                  <a:pt x="925836" y="32675"/>
                </a:lnTo>
                <a:lnTo>
                  <a:pt x="927329" y="32675"/>
                </a:lnTo>
                <a:lnTo>
                  <a:pt x="927329" y="35027"/>
                </a:lnTo>
                <a:cubicBezTo>
                  <a:pt x="926770" y="36596"/>
                  <a:pt x="926396" y="38164"/>
                  <a:pt x="925836" y="39733"/>
                </a:cubicBezTo>
                <a:lnTo>
                  <a:pt x="924156" y="46790"/>
                </a:lnTo>
                <a:lnTo>
                  <a:pt x="921917" y="57769"/>
                </a:lnTo>
                <a:cubicBezTo>
                  <a:pt x="920423" y="62997"/>
                  <a:pt x="918743" y="67964"/>
                  <a:pt x="917250" y="73192"/>
                </a:cubicBezTo>
                <a:cubicBezTo>
                  <a:pt x="914824" y="80511"/>
                  <a:pt x="912584" y="87830"/>
                  <a:pt x="910157" y="95149"/>
                </a:cubicBezTo>
                <a:cubicBezTo>
                  <a:pt x="907918" y="104037"/>
                  <a:pt x="905491" y="112663"/>
                  <a:pt x="903251" y="121550"/>
                </a:cubicBezTo>
                <a:cubicBezTo>
                  <a:pt x="899518" y="133052"/>
                  <a:pt x="895972" y="144292"/>
                  <a:pt x="892239" y="155793"/>
                </a:cubicBezTo>
                <a:cubicBezTo>
                  <a:pt x="887946" y="169647"/>
                  <a:pt x="883466" y="183240"/>
                  <a:pt x="879173" y="197094"/>
                </a:cubicBezTo>
                <a:cubicBezTo>
                  <a:pt x="873947" y="218529"/>
                  <a:pt x="868720" y="240225"/>
                  <a:pt x="863494" y="261659"/>
                </a:cubicBezTo>
                <a:cubicBezTo>
                  <a:pt x="859948" y="284662"/>
                  <a:pt x="856215" y="307927"/>
                  <a:pt x="852668" y="330930"/>
                </a:cubicBezTo>
                <a:cubicBezTo>
                  <a:pt x="849868" y="354717"/>
                  <a:pt x="846882" y="378243"/>
                  <a:pt x="844082" y="402030"/>
                </a:cubicBezTo>
                <a:cubicBezTo>
                  <a:pt x="840162" y="427124"/>
                  <a:pt x="836429" y="452480"/>
                  <a:pt x="832510" y="477574"/>
                </a:cubicBezTo>
                <a:cubicBezTo>
                  <a:pt x="831950" y="483063"/>
                  <a:pt x="831390" y="488291"/>
                  <a:pt x="830830" y="493781"/>
                </a:cubicBezTo>
                <a:lnTo>
                  <a:pt x="828590" y="518091"/>
                </a:lnTo>
                <a:cubicBezTo>
                  <a:pt x="828030" y="526717"/>
                  <a:pt x="827470" y="535082"/>
                  <a:pt x="826910" y="543708"/>
                </a:cubicBezTo>
                <a:cubicBezTo>
                  <a:pt x="826350" y="553118"/>
                  <a:pt x="825977" y="562267"/>
                  <a:pt x="825417" y="571677"/>
                </a:cubicBezTo>
                <a:lnTo>
                  <a:pt x="825417" y="600431"/>
                </a:lnTo>
                <a:cubicBezTo>
                  <a:pt x="826537" y="609057"/>
                  <a:pt x="827470" y="617683"/>
                  <a:pt x="828590" y="626310"/>
                </a:cubicBezTo>
                <a:cubicBezTo>
                  <a:pt x="829896" y="633890"/>
                  <a:pt x="831203" y="641209"/>
                  <a:pt x="832510" y="648790"/>
                </a:cubicBezTo>
                <a:cubicBezTo>
                  <a:pt x="834749" y="654018"/>
                  <a:pt x="837176" y="659246"/>
                  <a:pt x="839416" y="664474"/>
                </a:cubicBezTo>
                <a:lnTo>
                  <a:pt x="876746" y="661337"/>
                </a:lnTo>
                <a:lnTo>
                  <a:pt x="913330" y="648790"/>
                </a:lnTo>
                <a:lnTo>
                  <a:pt x="948235" y="628662"/>
                </a:lnTo>
                <a:lnTo>
                  <a:pt x="984072" y="600431"/>
                </a:lnTo>
                <a:lnTo>
                  <a:pt x="1016736" y="567756"/>
                </a:lnTo>
                <a:lnTo>
                  <a:pt x="1048654" y="528024"/>
                </a:lnTo>
                <a:lnTo>
                  <a:pt x="1078892" y="485939"/>
                </a:lnTo>
                <a:lnTo>
                  <a:pt x="1106890" y="441763"/>
                </a:lnTo>
                <a:lnTo>
                  <a:pt x="1134141" y="394972"/>
                </a:lnTo>
                <a:lnTo>
                  <a:pt x="1157473" y="346614"/>
                </a:lnTo>
                <a:lnTo>
                  <a:pt x="1179311" y="299824"/>
                </a:lnTo>
                <a:cubicBezTo>
                  <a:pt x="1185284" y="284662"/>
                  <a:pt x="1191257" y="269763"/>
                  <a:pt x="1197230" y="254602"/>
                </a:cubicBezTo>
                <a:lnTo>
                  <a:pt x="1205816" y="254602"/>
                </a:lnTo>
                <a:lnTo>
                  <a:pt x="1205816" y="259307"/>
                </a:lnTo>
                <a:cubicBezTo>
                  <a:pt x="1201150" y="274468"/>
                  <a:pt x="1196484" y="289368"/>
                  <a:pt x="1191817" y="304529"/>
                </a:cubicBezTo>
                <a:cubicBezTo>
                  <a:pt x="1186591" y="320213"/>
                  <a:pt x="1181365" y="335635"/>
                  <a:pt x="1176138" y="351319"/>
                </a:cubicBezTo>
                <a:cubicBezTo>
                  <a:pt x="1170539" y="366480"/>
                  <a:pt x="1164752" y="381380"/>
                  <a:pt x="1159153" y="396541"/>
                </a:cubicBezTo>
                <a:lnTo>
                  <a:pt x="1141981" y="440194"/>
                </a:lnTo>
                <a:cubicBezTo>
                  <a:pt x="1136008" y="454310"/>
                  <a:pt x="1130035" y="468687"/>
                  <a:pt x="1124062" y="482802"/>
                </a:cubicBezTo>
                <a:lnTo>
                  <a:pt x="1103903" y="522535"/>
                </a:lnTo>
                <a:lnTo>
                  <a:pt x="1082812" y="560699"/>
                </a:lnTo>
                <a:lnTo>
                  <a:pt x="1057240" y="595726"/>
                </a:lnTo>
                <a:lnTo>
                  <a:pt x="1030735" y="630231"/>
                </a:lnTo>
                <a:lnTo>
                  <a:pt x="999564" y="658200"/>
                </a:lnTo>
                <a:lnTo>
                  <a:pt x="963914" y="683817"/>
                </a:lnTo>
                <a:lnTo>
                  <a:pt x="924156" y="706559"/>
                </a:lnTo>
                <a:lnTo>
                  <a:pt x="882159" y="723550"/>
                </a:lnTo>
                <a:lnTo>
                  <a:pt x="832510" y="735313"/>
                </a:lnTo>
                <a:cubicBezTo>
                  <a:pt x="833070" y="762498"/>
                  <a:pt x="833443" y="789945"/>
                  <a:pt x="834003" y="817130"/>
                </a:cubicBezTo>
                <a:cubicBezTo>
                  <a:pt x="836243" y="843008"/>
                  <a:pt x="838669" y="869148"/>
                  <a:pt x="840909" y="895027"/>
                </a:cubicBezTo>
                <a:cubicBezTo>
                  <a:pt x="844829" y="919598"/>
                  <a:pt x="848748" y="944431"/>
                  <a:pt x="852668" y="969002"/>
                </a:cubicBezTo>
                <a:cubicBezTo>
                  <a:pt x="857894" y="992267"/>
                  <a:pt x="862934" y="1015792"/>
                  <a:pt x="868160" y="1039057"/>
                </a:cubicBezTo>
                <a:cubicBezTo>
                  <a:pt x="874693" y="1061276"/>
                  <a:pt x="881039" y="1083756"/>
                  <a:pt x="887572" y="1105975"/>
                </a:cubicBezTo>
                <a:cubicBezTo>
                  <a:pt x="894665" y="1127409"/>
                  <a:pt x="901571" y="1148583"/>
                  <a:pt x="908664" y="1170017"/>
                </a:cubicBezTo>
                <a:lnTo>
                  <a:pt x="932742" y="1230662"/>
                </a:lnTo>
                <a:lnTo>
                  <a:pt x="956821" y="1289738"/>
                </a:lnTo>
                <a:cubicBezTo>
                  <a:pt x="959247" y="1294443"/>
                  <a:pt x="961487" y="1299148"/>
                  <a:pt x="963914" y="1303853"/>
                </a:cubicBezTo>
                <a:lnTo>
                  <a:pt x="970073" y="1321105"/>
                </a:lnTo>
                <a:cubicBezTo>
                  <a:pt x="972873" y="1327379"/>
                  <a:pt x="975859" y="1333391"/>
                  <a:pt x="978659" y="1339665"/>
                </a:cubicBezTo>
                <a:lnTo>
                  <a:pt x="986499" y="1359269"/>
                </a:lnTo>
                <a:cubicBezTo>
                  <a:pt x="989858" y="1365543"/>
                  <a:pt x="993218" y="1371555"/>
                  <a:pt x="996578" y="1377829"/>
                </a:cubicBezTo>
                <a:cubicBezTo>
                  <a:pt x="1000498" y="1383057"/>
                  <a:pt x="1004231" y="1388285"/>
                  <a:pt x="1008150" y="1393512"/>
                </a:cubicBezTo>
                <a:cubicBezTo>
                  <a:pt x="1012817" y="1398218"/>
                  <a:pt x="1017483" y="1402661"/>
                  <a:pt x="1022149" y="1407367"/>
                </a:cubicBezTo>
                <a:lnTo>
                  <a:pt x="1037828" y="1417561"/>
                </a:lnTo>
                <a:lnTo>
                  <a:pt x="1056494" y="1421482"/>
                </a:lnTo>
                <a:lnTo>
                  <a:pt x="1075906" y="1420698"/>
                </a:lnTo>
                <a:lnTo>
                  <a:pt x="1110810" y="1408935"/>
                </a:lnTo>
                <a:lnTo>
                  <a:pt x="1141981" y="1389592"/>
                </a:lnTo>
                <a:lnTo>
                  <a:pt x="1172219" y="1365282"/>
                </a:lnTo>
                <a:lnTo>
                  <a:pt x="1197230" y="1336528"/>
                </a:lnTo>
                <a:lnTo>
                  <a:pt x="1221308" y="1305421"/>
                </a:lnTo>
                <a:cubicBezTo>
                  <a:pt x="1228775" y="1294443"/>
                  <a:pt x="1236427" y="1283725"/>
                  <a:pt x="1243893" y="1272747"/>
                </a:cubicBezTo>
                <a:lnTo>
                  <a:pt x="1264052" y="1241640"/>
                </a:lnTo>
                <a:cubicBezTo>
                  <a:pt x="1269838" y="1231707"/>
                  <a:pt x="1275438" y="1221774"/>
                  <a:pt x="1281224" y="1211841"/>
                </a:cubicBezTo>
                <a:lnTo>
                  <a:pt x="1319301" y="1144139"/>
                </a:lnTo>
                <a:lnTo>
                  <a:pt x="1355885" y="1067811"/>
                </a:lnTo>
                <a:lnTo>
                  <a:pt x="1392469" y="984425"/>
                </a:lnTo>
                <a:lnTo>
                  <a:pt x="1426627" y="893458"/>
                </a:lnTo>
                <a:cubicBezTo>
                  <a:pt x="1437080" y="861568"/>
                  <a:pt x="1447346" y="829416"/>
                  <a:pt x="1457798" y="797525"/>
                </a:cubicBezTo>
                <a:lnTo>
                  <a:pt x="1485796" y="695580"/>
                </a:lnTo>
                <a:cubicBezTo>
                  <a:pt x="1494382" y="660030"/>
                  <a:pt x="1502782" y="624480"/>
                  <a:pt x="1511368" y="588930"/>
                </a:cubicBezTo>
                <a:cubicBezTo>
                  <a:pt x="1517527" y="552073"/>
                  <a:pt x="1523873" y="515215"/>
                  <a:pt x="1530033" y="478358"/>
                </a:cubicBezTo>
                <a:cubicBezTo>
                  <a:pt x="1534699" y="440717"/>
                  <a:pt x="1539366" y="402814"/>
                  <a:pt x="1544032" y="365173"/>
                </a:cubicBezTo>
                <a:cubicBezTo>
                  <a:pt x="1546832" y="326486"/>
                  <a:pt x="1549818" y="288061"/>
                  <a:pt x="1552618" y="249374"/>
                </a:cubicBezTo>
                <a:cubicBezTo>
                  <a:pt x="1554858" y="251204"/>
                  <a:pt x="1557284" y="252772"/>
                  <a:pt x="1559524" y="254602"/>
                </a:cubicBezTo>
                <a:lnTo>
                  <a:pt x="1565124" y="267933"/>
                </a:lnTo>
                <a:cubicBezTo>
                  <a:pt x="1566617" y="274468"/>
                  <a:pt x="1568297" y="281003"/>
                  <a:pt x="1569790" y="287538"/>
                </a:cubicBezTo>
                <a:cubicBezTo>
                  <a:pt x="1570537" y="296164"/>
                  <a:pt x="1571283" y="304529"/>
                  <a:pt x="1572030" y="313155"/>
                </a:cubicBezTo>
                <a:cubicBezTo>
                  <a:pt x="1572590" y="323088"/>
                  <a:pt x="1572963" y="332760"/>
                  <a:pt x="1573523" y="342693"/>
                </a:cubicBezTo>
                <a:lnTo>
                  <a:pt x="1573523" y="376936"/>
                </a:lnTo>
                <a:lnTo>
                  <a:pt x="1573523" y="413532"/>
                </a:lnTo>
                <a:cubicBezTo>
                  <a:pt x="1572963" y="426863"/>
                  <a:pt x="1572590" y="439933"/>
                  <a:pt x="1572030" y="453264"/>
                </a:cubicBezTo>
                <a:cubicBezTo>
                  <a:pt x="1571283" y="466857"/>
                  <a:pt x="1570537" y="480188"/>
                  <a:pt x="1569790" y="493781"/>
                </a:cubicBezTo>
                <a:cubicBezTo>
                  <a:pt x="1568670" y="507635"/>
                  <a:pt x="1567737" y="521228"/>
                  <a:pt x="1566617" y="535082"/>
                </a:cubicBezTo>
                <a:cubicBezTo>
                  <a:pt x="1565124" y="548936"/>
                  <a:pt x="1563444" y="562528"/>
                  <a:pt x="1561951" y="576383"/>
                </a:cubicBezTo>
                <a:cubicBezTo>
                  <a:pt x="1561204" y="589714"/>
                  <a:pt x="1560271" y="602784"/>
                  <a:pt x="1559524" y="616115"/>
                </a:cubicBezTo>
                <a:cubicBezTo>
                  <a:pt x="1558031" y="628401"/>
                  <a:pt x="1556351" y="640425"/>
                  <a:pt x="1554858" y="652711"/>
                </a:cubicBezTo>
                <a:cubicBezTo>
                  <a:pt x="1553551" y="664212"/>
                  <a:pt x="1552431" y="675452"/>
                  <a:pt x="1551125" y="686954"/>
                </a:cubicBezTo>
                <a:cubicBezTo>
                  <a:pt x="1549632" y="696887"/>
                  <a:pt x="1547952" y="706559"/>
                  <a:pt x="1546458" y="716492"/>
                </a:cubicBezTo>
                <a:lnTo>
                  <a:pt x="1542539" y="740802"/>
                </a:lnTo>
                <a:cubicBezTo>
                  <a:pt x="1541419" y="747337"/>
                  <a:pt x="1540486" y="753610"/>
                  <a:pt x="1539366" y="760145"/>
                </a:cubicBezTo>
                <a:lnTo>
                  <a:pt x="1483370" y="981288"/>
                </a:lnTo>
                <a:lnTo>
                  <a:pt x="1528540" y="976844"/>
                </a:lnTo>
                <a:lnTo>
                  <a:pt x="1570537" y="965865"/>
                </a:lnTo>
                <a:lnTo>
                  <a:pt x="1610107" y="950182"/>
                </a:lnTo>
                <a:lnTo>
                  <a:pt x="1648185" y="930054"/>
                </a:lnTo>
                <a:lnTo>
                  <a:pt x="1682529" y="907312"/>
                </a:lnTo>
                <a:lnTo>
                  <a:pt x="1713513" y="882480"/>
                </a:lnTo>
                <a:lnTo>
                  <a:pt x="1743191" y="856863"/>
                </a:lnTo>
                <a:lnTo>
                  <a:pt x="1770442" y="832553"/>
                </a:lnTo>
                <a:lnTo>
                  <a:pt x="1772682" y="844315"/>
                </a:lnTo>
                <a:cubicBezTo>
                  <a:pt x="1764470" y="857124"/>
                  <a:pt x="1756070" y="869671"/>
                  <a:pt x="1747857" y="882480"/>
                </a:cubicBezTo>
                <a:cubicBezTo>
                  <a:pt x="1737778" y="894765"/>
                  <a:pt x="1727512" y="906790"/>
                  <a:pt x="1717433" y="919075"/>
                </a:cubicBezTo>
                <a:lnTo>
                  <a:pt x="1680849" y="951750"/>
                </a:lnTo>
                <a:lnTo>
                  <a:pt x="1639785" y="981288"/>
                </a:lnTo>
                <a:lnTo>
                  <a:pt x="1596108" y="1007951"/>
                </a:lnTo>
                <a:lnTo>
                  <a:pt x="1549445" y="1031215"/>
                </a:lnTo>
                <a:lnTo>
                  <a:pt x="1501288" y="1049251"/>
                </a:lnTo>
                <a:lnTo>
                  <a:pt x="1452199" y="1062321"/>
                </a:lnTo>
                <a:lnTo>
                  <a:pt x="1442119" y="1093689"/>
                </a:lnTo>
                <a:cubicBezTo>
                  <a:pt x="1437453" y="1105975"/>
                  <a:pt x="1432787" y="1117999"/>
                  <a:pt x="1428120" y="1130285"/>
                </a:cubicBezTo>
                <a:lnTo>
                  <a:pt x="1412628" y="1168449"/>
                </a:lnTo>
                <a:lnTo>
                  <a:pt x="1392469" y="1209750"/>
                </a:lnTo>
                <a:cubicBezTo>
                  <a:pt x="1385377" y="1224127"/>
                  <a:pt x="1378470" y="1238765"/>
                  <a:pt x="1371378" y="1253142"/>
                </a:cubicBezTo>
                <a:cubicBezTo>
                  <a:pt x="1363912" y="1267519"/>
                  <a:pt x="1356259" y="1281634"/>
                  <a:pt x="1348793" y="1296011"/>
                </a:cubicBezTo>
                <a:lnTo>
                  <a:pt x="1324714" y="1336528"/>
                </a:lnTo>
                <a:lnTo>
                  <a:pt x="1300636" y="1376260"/>
                </a:lnTo>
                <a:cubicBezTo>
                  <a:pt x="1293170" y="1388546"/>
                  <a:pt x="1285517" y="1400570"/>
                  <a:pt x="1278051" y="1412856"/>
                </a:cubicBezTo>
                <a:lnTo>
                  <a:pt x="1253973" y="1445531"/>
                </a:lnTo>
                <a:lnTo>
                  <a:pt x="1232881" y="1474546"/>
                </a:lnTo>
                <a:lnTo>
                  <a:pt x="1212722" y="1495458"/>
                </a:lnTo>
                <a:cubicBezTo>
                  <a:pt x="1213842" y="1500686"/>
                  <a:pt x="1214776" y="1505914"/>
                  <a:pt x="1215895" y="1511142"/>
                </a:cubicBezTo>
                <a:cubicBezTo>
                  <a:pt x="1217762" y="1512187"/>
                  <a:pt x="1219442" y="1513233"/>
                  <a:pt x="1221308" y="1514278"/>
                </a:cubicBezTo>
                <a:lnTo>
                  <a:pt x="1255466" y="1504084"/>
                </a:lnTo>
                <a:lnTo>
                  <a:pt x="1289810" y="1499379"/>
                </a:lnTo>
                <a:lnTo>
                  <a:pt x="1326208" y="1499379"/>
                </a:lnTo>
                <a:lnTo>
                  <a:pt x="1361298" y="1500947"/>
                </a:lnTo>
                <a:lnTo>
                  <a:pt x="1398629" y="1502515"/>
                </a:lnTo>
                <a:lnTo>
                  <a:pt x="1432040" y="1502515"/>
                </a:lnTo>
                <a:lnTo>
                  <a:pt x="1464704" y="1498594"/>
                </a:lnTo>
                <a:lnTo>
                  <a:pt x="1530033" y="1482911"/>
                </a:lnTo>
                <a:lnTo>
                  <a:pt x="1590695" y="1462783"/>
                </a:lnTo>
                <a:lnTo>
                  <a:pt x="1647438" y="1438734"/>
                </a:lnTo>
                <a:lnTo>
                  <a:pt x="1699514" y="1408935"/>
                </a:lnTo>
                <a:lnTo>
                  <a:pt x="1747857" y="1376260"/>
                </a:lnTo>
                <a:lnTo>
                  <a:pt x="1791348" y="1338096"/>
                </a:lnTo>
                <a:lnTo>
                  <a:pt x="1831105" y="1298364"/>
                </a:lnTo>
                <a:lnTo>
                  <a:pt x="1867502" y="1253142"/>
                </a:lnTo>
                <a:lnTo>
                  <a:pt x="1900166" y="1205045"/>
                </a:lnTo>
                <a:cubicBezTo>
                  <a:pt x="1904273" y="1208443"/>
                  <a:pt x="1908566" y="1211580"/>
                  <a:pt x="1912672" y="1214978"/>
                </a:cubicBezTo>
                <a:lnTo>
                  <a:pt x="1912672" y="1218114"/>
                </a:lnTo>
                <a:cubicBezTo>
                  <a:pt x="1906699" y="1232753"/>
                  <a:pt x="1900726" y="1247130"/>
                  <a:pt x="1894754" y="1261768"/>
                </a:cubicBezTo>
                <a:lnTo>
                  <a:pt x="1869182" y="1306990"/>
                </a:lnTo>
                <a:lnTo>
                  <a:pt x="1838011" y="1352212"/>
                </a:lnTo>
                <a:lnTo>
                  <a:pt x="1801427" y="1396649"/>
                </a:lnTo>
                <a:lnTo>
                  <a:pt x="1760176" y="1438734"/>
                </a:lnTo>
                <a:lnTo>
                  <a:pt x="1716686" y="1480035"/>
                </a:lnTo>
                <a:lnTo>
                  <a:pt x="1670770" y="1516631"/>
                </a:lnTo>
                <a:lnTo>
                  <a:pt x="1625786" y="1549306"/>
                </a:lnTo>
                <a:lnTo>
                  <a:pt x="1582109" y="1574923"/>
                </a:lnTo>
                <a:lnTo>
                  <a:pt x="1539366" y="1595834"/>
                </a:lnTo>
                <a:lnTo>
                  <a:pt x="1516781" y="1602892"/>
                </a:lnTo>
                <a:lnTo>
                  <a:pt x="1488783" y="1608382"/>
                </a:lnTo>
                <a:lnTo>
                  <a:pt x="1457798" y="1614655"/>
                </a:lnTo>
                <a:lnTo>
                  <a:pt x="1425134" y="1620144"/>
                </a:lnTo>
                <a:lnTo>
                  <a:pt x="1390790" y="1625634"/>
                </a:lnTo>
                <a:lnTo>
                  <a:pt x="1355885" y="1631123"/>
                </a:lnTo>
                <a:lnTo>
                  <a:pt x="1323221" y="1637135"/>
                </a:lnTo>
                <a:lnTo>
                  <a:pt x="1292050" y="1644193"/>
                </a:lnTo>
                <a:lnTo>
                  <a:pt x="1262559" y="1654388"/>
                </a:lnTo>
                <a:lnTo>
                  <a:pt x="1238481" y="1663798"/>
                </a:lnTo>
                <a:cubicBezTo>
                  <a:pt x="1232321" y="1668242"/>
                  <a:pt x="1225975" y="1672424"/>
                  <a:pt x="1219815" y="1676868"/>
                </a:cubicBezTo>
                <a:lnTo>
                  <a:pt x="1205816" y="1692552"/>
                </a:lnTo>
                <a:cubicBezTo>
                  <a:pt x="1198350" y="1707713"/>
                  <a:pt x="1190697" y="1722612"/>
                  <a:pt x="1183231" y="1737774"/>
                </a:cubicBezTo>
                <a:cubicBezTo>
                  <a:pt x="1178005" y="1754242"/>
                  <a:pt x="1172779" y="1770448"/>
                  <a:pt x="1167552" y="1786916"/>
                </a:cubicBezTo>
                <a:cubicBezTo>
                  <a:pt x="1163446" y="1803907"/>
                  <a:pt x="1159339" y="1821159"/>
                  <a:pt x="1155233" y="1838150"/>
                </a:cubicBezTo>
                <a:cubicBezTo>
                  <a:pt x="1152807" y="1855664"/>
                  <a:pt x="1150567" y="1872916"/>
                  <a:pt x="1148140" y="1890430"/>
                </a:cubicBezTo>
                <a:cubicBezTo>
                  <a:pt x="1147207" y="1908728"/>
                  <a:pt x="1146087" y="1927287"/>
                  <a:pt x="1145154" y="1945585"/>
                </a:cubicBezTo>
                <a:cubicBezTo>
                  <a:pt x="1144594" y="1964144"/>
                  <a:pt x="1144034" y="1982442"/>
                  <a:pt x="1143474" y="2001001"/>
                </a:cubicBezTo>
                <a:cubicBezTo>
                  <a:pt x="1144034" y="2019561"/>
                  <a:pt x="1144594" y="2037858"/>
                  <a:pt x="1145154" y="2056418"/>
                </a:cubicBezTo>
                <a:cubicBezTo>
                  <a:pt x="1146087" y="2075238"/>
                  <a:pt x="1147207" y="2094320"/>
                  <a:pt x="1148140" y="2113141"/>
                </a:cubicBezTo>
                <a:cubicBezTo>
                  <a:pt x="1149447" y="2131962"/>
                  <a:pt x="1150753" y="2150521"/>
                  <a:pt x="1152060" y="2169341"/>
                </a:cubicBezTo>
                <a:cubicBezTo>
                  <a:pt x="1153553" y="2187639"/>
                  <a:pt x="1155233" y="2206199"/>
                  <a:pt x="1156726" y="2224496"/>
                </a:cubicBezTo>
                <a:cubicBezTo>
                  <a:pt x="1156913" y="2251420"/>
                  <a:pt x="1157286" y="2278606"/>
                  <a:pt x="1157473" y="2305530"/>
                </a:cubicBezTo>
                <a:cubicBezTo>
                  <a:pt x="1156166" y="2332454"/>
                  <a:pt x="1154860" y="2359639"/>
                  <a:pt x="1153553" y="2386563"/>
                </a:cubicBezTo>
                <a:cubicBezTo>
                  <a:pt x="1151313" y="2412442"/>
                  <a:pt x="1148887" y="2438581"/>
                  <a:pt x="1146647" y="2464460"/>
                </a:cubicBezTo>
                <a:cubicBezTo>
                  <a:pt x="1143847" y="2489815"/>
                  <a:pt x="1140861" y="2515432"/>
                  <a:pt x="1138061" y="2540788"/>
                </a:cubicBezTo>
                <a:lnTo>
                  <a:pt x="1133570" y="2649282"/>
                </a:lnTo>
                <a:lnTo>
                  <a:pt x="1135587" y="2649282"/>
                </a:lnTo>
                <a:cubicBezTo>
                  <a:pt x="1150480" y="2750578"/>
                  <a:pt x="1105996" y="2851875"/>
                  <a:pt x="1180266" y="2953171"/>
                </a:cubicBezTo>
                <a:lnTo>
                  <a:pt x="1207679" y="2969405"/>
                </a:lnTo>
                <a:lnTo>
                  <a:pt x="1234848" y="2985127"/>
                </a:lnTo>
                <a:lnTo>
                  <a:pt x="1258166" y="3001068"/>
                </a:lnTo>
                <a:lnTo>
                  <a:pt x="1307538" y="3040740"/>
                </a:lnTo>
                <a:lnTo>
                  <a:pt x="1351565" y="3082914"/>
                </a:lnTo>
                <a:lnTo>
                  <a:pt x="1389568" y="3124303"/>
                </a:lnTo>
                <a:lnTo>
                  <a:pt x="1424031" y="3165885"/>
                </a:lnTo>
                <a:lnTo>
                  <a:pt x="1455679" y="3207993"/>
                </a:lnTo>
                <a:lnTo>
                  <a:pt x="1485527" y="3248526"/>
                </a:lnTo>
                <a:lnTo>
                  <a:pt x="1512168" y="3287746"/>
                </a:lnTo>
                <a:cubicBezTo>
                  <a:pt x="1507921" y="3290013"/>
                  <a:pt x="1503811" y="3292402"/>
                  <a:pt x="1499563" y="3294670"/>
                </a:cubicBezTo>
                <a:lnTo>
                  <a:pt x="1456733" y="3246355"/>
                </a:lnTo>
                <a:lnTo>
                  <a:pt x="1412405" y="3200323"/>
                </a:lnTo>
                <a:lnTo>
                  <a:pt x="1366622" y="3157506"/>
                </a:lnTo>
                <a:lnTo>
                  <a:pt x="1319006" y="3118477"/>
                </a:lnTo>
                <a:lnTo>
                  <a:pt x="1268398" y="3084012"/>
                </a:lnTo>
                <a:lnTo>
                  <a:pt x="1215820" y="3053212"/>
                </a:lnTo>
                <a:lnTo>
                  <a:pt x="1162136" y="3026534"/>
                </a:lnTo>
                <a:lnTo>
                  <a:pt x="1105505" y="3006561"/>
                </a:lnTo>
                <a:lnTo>
                  <a:pt x="1055550" y="3272471"/>
                </a:lnTo>
                <a:lnTo>
                  <a:pt x="1106379" y="3308927"/>
                </a:lnTo>
                <a:lnTo>
                  <a:pt x="1151347" y="3348334"/>
                </a:lnTo>
                <a:lnTo>
                  <a:pt x="1187691" y="3388268"/>
                </a:lnTo>
                <a:lnTo>
                  <a:pt x="1216725" y="3430484"/>
                </a:lnTo>
                <a:lnTo>
                  <a:pt x="1238582" y="3473897"/>
                </a:lnTo>
                <a:lnTo>
                  <a:pt x="1252456" y="3516304"/>
                </a:lnTo>
                <a:lnTo>
                  <a:pt x="1258768" y="3559273"/>
                </a:lnTo>
                <a:lnTo>
                  <a:pt x="1256926" y="3601386"/>
                </a:lnTo>
                <a:lnTo>
                  <a:pt x="1247774" y="3640689"/>
                </a:lnTo>
                <a:cubicBezTo>
                  <a:pt x="1245406" y="3641309"/>
                  <a:pt x="1243176" y="3642051"/>
                  <a:pt x="1240808" y="3642671"/>
                </a:cubicBezTo>
                <a:lnTo>
                  <a:pt x="1237950" y="3632080"/>
                </a:lnTo>
                <a:cubicBezTo>
                  <a:pt x="1240887" y="3624171"/>
                  <a:pt x="1243515" y="3616290"/>
                  <a:pt x="1246452" y="3608381"/>
                </a:cubicBezTo>
                <a:cubicBezTo>
                  <a:pt x="1246598" y="3599523"/>
                  <a:pt x="1246743" y="3590666"/>
                  <a:pt x="1246889" y="3581808"/>
                </a:cubicBezTo>
                <a:cubicBezTo>
                  <a:pt x="1245926" y="3571981"/>
                  <a:pt x="1244656" y="3562182"/>
                  <a:pt x="1243694" y="3552354"/>
                </a:cubicBezTo>
                <a:lnTo>
                  <a:pt x="1233485" y="3522742"/>
                </a:lnTo>
                <a:lnTo>
                  <a:pt x="1218246" y="3491717"/>
                </a:lnTo>
                <a:lnTo>
                  <a:pt x="1199371" y="3461697"/>
                </a:lnTo>
                <a:lnTo>
                  <a:pt x="1175758" y="3432919"/>
                </a:lnTo>
                <a:lnTo>
                  <a:pt x="1147962" y="3405866"/>
                </a:lnTo>
                <a:lnTo>
                  <a:pt x="1119222" y="3381579"/>
                </a:lnTo>
                <a:lnTo>
                  <a:pt x="1101535" y="3369675"/>
                </a:lnTo>
                <a:lnTo>
                  <a:pt x="1087698" y="3357550"/>
                </a:lnTo>
                <a:lnTo>
                  <a:pt x="1073608" y="3348798"/>
                </a:lnTo>
                <a:lnTo>
                  <a:pt x="1059423" y="3340859"/>
                </a:lnTo>
                <a:lnTo>
                  <a:pt x="1043960" y="3337192"/>
                </a:lnTo>
                <a:cubicBezTo>
                  <a:pt x="1037850" y="3358793"/>
                  <a:pt x="1031431" y="3380423"/>
                  <a:pt x="1025322" y="3402025"/>
                </a:cubicBezTo>
                <a:lnTo>
                  <a:pt x="1003697" y="3462443"/>
                </a:lnTo>
                <a:lnTo>
                  <a:pt x="978914" y="3523689"/>
                </a:lnTo>
                <a:lnTo>
                  <a:pt x="949550" y="3583615"/>
                </a:lnTo>
                <a:lnTo>
                  <a:pt x="915669" y="3646771"/>
                </a:lnTo>
                <a:lnTo>
                  <a:pt x="876441" y="3712430"/>
                </a:lnTo>
                <a:cubicBezTo>
                  <a:pt x="873575" y="3715909"/>
                  <a:pt x="870850" y="3719511"/>
                  <a:pt x="867986" y="3722991"/>
                </a:cubicBezTo>
                <a:cubicBezTo>
                  <a:pt x="864722" y="3728518"/>
                  <a:pt x="861631" y="3733895"/>
                  <a:pt x="858368" y="3739422"/>
                </a:cubicBezTo>
                <a:lnTo>
                  <a:pt x="845551" y="3755745"/>
                </a:lnTo>
                <a:cubicBezTo>
                  <a:pt x="841638" y="3761600"/>
                  <a:pt x="837586" y="3767334"/>
                  <a:pt x="833671" y="3773189"/>
                </a:cubicBezTo>
                <a:cubicBezTo>
                  <a:pt x="828969" y="3779250"/>
                  <a:pt x="824574" y="3785283"/>
                  <a:pt x="819871" y="3791345"/>
                </a:cubicBezTo>
                <a:cubicBezTo>
                  <a:pt x="814988" y="3796351"/>
                  <a:pt x="809967" y="3801236"/>
                  <a:pt x="805085" y="3806242"/>
                </a:cubicBezTo>
                <a:lnTo>
                  <a:pt x="790388" y="3819121"/>
                </a:lnTo>
                <a:cubicBezTo>
                  <a:pt x="785253" y="3822408"/>
                  <a:pt x="780151" y="3825425"/>
                  <a:pt x="775016" y="3828711"/>
                </a:cubicBezTo>
                <a:lnTo>
                  <a:pt x="761637" y="3833160"/>
                </a:lnTo>
                <a:lnTo>
                  <a:pt x="758567" y="3826878"/>
                </a:lnTo>
                <a:lnTo>
                  <a:pt x="805952" y="3777351"/>
                </a:lnTo>
                <a:lnTo>
                  <a:pt x="847525" y="3722733"/>
                </a:lnTo>
                <a:cubicBezTo>
                  <a:pt x="859186" y="3703299"/>
                  <a:pt x="871156" y="3683838"/>
                  <a:pt x="882815" y="3664405"/>
                </a:cubicBezTo>
                <a:cubicBezTo>
                  <a:pt x="892002" y="3645200"/>
                  <a:pt x="901497" y="3625966"/>
                  <a:pt x="910683" y="3606761"/>
                </a:cubicBezTo>
                <a:lnTo>
                  <a:pt x="933675" y="3550236"/>
                </a:lnTo>
                <a:lnTo>
                  <a:pt x="943120" y="3508495"/>
                </a:lnTo>
                <a:cubicBezTo>
                  <a:pt x="944292" y="3508923"/>
                  <a:pt x="945325" y="3509230"/>
                  <a:pt x="946497" y="3509658"/>
                </a:cubicBezTo>
                <a:lnTo>
                  <a:pt x="947522" y="3508759"/>
                </a:lnTo>
                <a:cubicBezTo>
                  <a:pt x="947449" y="3508096"/>
                  <a:pt x="947375" y="3507433"/>
                  <a:pt x="947302" y="3506770"/>
                </a:cubicBezTo>
                <a:cubicBezTo>
                  <a:pt x="947058" y="3506256"/>
                  <a:pt x="946952" y="3505864"/>
                  <a:pt x="946709" y="3505350"/>
                </a:cubicBezTo>
                <a:cubicBezTo>
                  <a:pt x="946219" y="3504323"/>
                  <a:pt x="945870" y="3503418"/>
                  <a:pt x="945381" y="3502390"/>
                </a:cubicBezTo>
                <a:cubicBezTo>
                  <a:pt x="945927" y="3501670"/>
                  <a:pt x="946333" y="3500829"/>
                  <a:pt x="946879" y="3500109"/>
                </a:cubicBezTo>
                <a:cubicBezTo>
                  <a:pt x="946851" y="3499486"/>
                  <a:pt x="946824" y="3498863"/>
                  <a:pt x="946796" y="3498240"/>
                </a:cubicBezTo>
                <a:cubicBezTo>
                  <a:pt x="946893" y="3497427"/>
                  <a:pt x="947131" y="3496735"/>
                  <a:pt x="947228" y="3495922"/>
                </a:cubicBezTo>
                <a:lnTo>
                  <a:pt x="946202" y="3496821"/>
                </a:lnTo>
                <a:lnTo>
                  <a:pt x="946796" y="3498240"/>
                </a:lnTo>
                <a:cubicBezTo>
                  <a:pt x="945618" y="3501699"/>
                  <a:pt x="944300" y="3505037"/>
                  <a:pt x="943120" y="3508495"/>
                </a:cubicBezTo>
                <a:lnTo>
                  <a:pt x="920055" y="3504456"/>
                </a:lnTo>
                <a:lnTo>
                  <a:pt x="891050" y="3506594"/>
                </a:lnTo>
                <a:lnTo>
                  <a:pt x="860172" y="3511582"/>
                </a:lnTo>
                <a:lnTo>
                  <a:pt x="826163" y="3521016"/>
                </a:lnTo>
                <a:lnTo>
                  <a:pt x="790835" y="3533785"/>
                </a:lnTo>
                <a:lnTo>
                  <a:pt x="755037" y="3547939"/>
                </a:lnTo>
                <a:lnTo>
                  <a:pt x="720010" y="3564567"/>
                </a:lnTo>
                <a:lnTo>
                  <a:pt x="686563" y="3580781"/>
                </a:lnTo>
                <a:lnTo>
                  <a:pt x="655247" y="3597068"/>
                </a:lnTo>
                <a:lnTo>
                  <a:pt x="687635" y="3566747"/>
                </a:lnTo>
                <a:lnTo>
                  <a:pt x="719332" y="3540910"/>
                </a:lnTo>
                <a:lnTo>
                  <a:pt x="753129" y="3520510"/>
                </a:lnTo>
                <a:lnTo>
                  <a:pt x="789139" y="3502048"/>
                </a:lnTo>
                <a:lnTo>
                  <a:pt x="826517" y="3487482"/>
                </a:lnTo>
                <a:lnTo>
                  <a:pt x="868462" y="3476916"/>
                </a:lnTo>
                <a:lnTo>
                  <a:pt x="962011" y="3455565"/>
                </a:lnTo>
                <a:lnTo>
                  <a:pt x="973820" y="3382651"/>
                </a:lnTo>
                <a:lnTo>
                  <a:pt x="979476" y="3310035"/>
                </a:lnTo>
                <a:cubicBezTo>
                  <a:pt x="979307" y="3285528"/>
                  <a:pt x="979139" y="3261020"/>
                  <a:pt x="978970" y="3236513"/>
                </a:cubicBezTo>
                <a:lnTo>
                  <a:pt x="972281" y="3163562"/>
                </a:lnTo>
                <a:lnTo>
                  <a:pt x="909718" y="2935624"/>
                </a:lnTo>
                <a:cubicBezTo>
                  <a:pt x="906722" y="2935096"/>
                  <a:pt x="903866" y="2934690"/>
                  <a:pt x="900871" y="2934162"/>
                </a:cubicBezTo>
                <a:lnTo>
                  <a:pt x="870406" y="2984139"/>
                </a:lnTo>
                <a:lnTo>
                  <a:pt x="833789" y="3034414"/>
                </a:lnTo>
                <a:lnTo>
                  <a:pt x="791581" y="3086679"/>
                </a:lnTo>
                <a:lnTo>
                  <a:pt x="743642" y="3135720"/>
                </a:lnTo>
                <a:lnTo>
                  <a:pt x="692759" y="3186373"/>
                </a:lnTo>
                <a:lnTo>
                  <a:pt x="637219" y="3235043"/>
                </a:lnTo>
                <a:lnTo>
                  <a:pt x="578815" y="3282100"/>
                </a:lnTo>
                <a:lnTo>
                  <a:pt x="518156" y="3326282"/>
                </a:lnTo>
                <a:lnTo>
                  <a:pt x="455177" y="3368134"/>
                </a:lnTo>
                <a:lnTo>
                  <a:pt x="393663" y="3407974"/>
                </a:lnTo>
                <a:lnTo>
                  <a:pt x="330228" y="3443435"/>
                </a:lnTo>
                <a:lnTo>
                  <a:pt x="267517" y="3474139"/>
                </a:lnTo>
                <a:lnTo>
                  <a:pt x="206814" y="3502111"/>
                </a:lnTo>
                <a:lnTo>
                  <a:pt x="148203" y="3524128"/>
                </a:lnTo>
                <a:lnTo>
                  <a:pt x="92246" y="3541882"/>
                </a:lnTo>
                <a:lnTo>
                  <a:pt x="37645" y="3552139"/>
                </a:lnTo>
                <a:cubicBezTo>
                  <a:pt x="41209" y="3550471"/>
                  <a:pt x="44636" y="3548681"/>
                  <a:pt x="48200" y="3547012"/>
                </a:cubicBezTo>
                <a:cubicBezTo>
                  <a:pt x="50496" y="3545729"/>
                  <a:pt x="52482" y="3544474"/>
                  <a:pt x="54777" y="3543191"/>
                </a:cubicBezTo>
                <a:lnTo>
                  <a:pt x="59610" y="3541137"/>
                </a:lnTo>
                <a:lnTo>
                  <a:pt x="61660" y="3539340"/>
                </a:lnTo>
                <a:lnTo>
                  <a:pt x="61441" y="3537351"/>
                </a:lnTo>
                <a:lnTo>
                  <a:pt x="62467" y="3536452"/>
                </a:lnTo>
                <a:lnTo>
                  <a:pt x="61359" y="3535481"/>
                </a:lnTo>
                <a:lnTo>
                  <a:pt x="62897" y="3534134"/>
                </a:lnTo>
                <a:cubicBezTo>
                  <a:pt x="64337" y="3533599"/>
                  <a:pt x="65641" y="3532943"/>
                  <a:pt x="67081" y="3532408"/>
                </a:cubicBezTo>
                <a:lnTo>
                  <a:pt x="72939" y="3529456"/>
                </a:lnTo>
                <a:lnTo>
                  <a:pt x="81778" y="3524622"/>
                </a:lnTo>
                <a:cubicBezTo>
                  <a:pt x="86302" y="3522596"/>
                  <a:pt x="90795" y="3520842"/>
                  <a:pt x="95320" y="3518818"/>
                </a:cubicBezTo>
                <a:lnTo>
                  <a:pt x="114932" y="3510846"/>
                </a:lnTo>
                <a:cubicBezTo>
                  <a:pt x="122403" y="3507210"/>
                  <a:pt x="129842" y="3503844"/>
                  <a:pt x="137312" y="3500207"/>
                </a:cubicBezTo>
                <a:lnTo>
                  <a:pt x="167862" y="3487744"/>
                </a:lnTo>
                <a:lnTo>
                  <a:pt x="204549" y="3472571"/>
                </a:lnTo>
                <a:lnTo>
                  <a:pt x="258382" y="3445767"/>
                </a:lnTo>
                <a:lnTo>
                  <a:pt x="311693" y="3413115"/>
                </a:lnTo>
                <a:lnTo>
                  <a:pt x="364540" y="3377961"/>
                </a:lnTo>
                <a:lnTo>
                  <a:pt x="422506" y="3342200"/>
                </a:lnTo>
                <a:lnTo>
                  <a:pt x="434347" y="3334006"/>
                </a:lnTo>
                <a:lnTo>
                  <a:pt x="451900" y="3321534"/>
                </a:lnTo>
                <a:lnTo>
                  <a:pt x="469893" y="3307950"/>
                </a:lnTo>
                <a:cubicBezTo>
                  <a:pt x="476460" y="3302923"/>
                  <a:pt x="482718" y="3297924"/>
                  <a:pt x="489284" y="3292897"/>
                </a:cubicBezTo>
                <a:lnTo>
                  <a:pt x="508083" y="3276424"/>
                </a:lnTo>
                <a:cubicBezTo>
                  <a:pt x="512893" y="3270755"/>
                  <a:pt x="517839" y="3265207"/>
                  <a:pt x="522649" y="3259537"/>
                </a:cubicBezTo>
                <a:lnTo>
                  <a:pt x="534440" y="3244112"/>
                </a:lnTo>
                <a:cubicBezTo>
                  <a:pt x="536197" y="3239662"/>
                  <a:pt x="537817" y="3235090"/>
                  <a:pt x="539574" y="3230640"/>
                </a:cubicBezTo>
                <a:lnTo>
                  <a:pt x="509849" y="3208187"/>
                </a:lnTo>
                <a:lnTo>
                  <a:pt x="474526" y="3191609"/>
                </a:lnTo>
                <a:lnTo>
                  <a:pt x="435493" y="3180466"/>
                </a:lnTo>
                <a:lnTo>
                  <a:pt x="390471" y="3173359"/>
                </a:lnTo>
                <a:lnTo>
                  <a:pt x="344894" y="3170859"/>
                </a:lnTo>
                <a:lnTo>
                  <a:pt x="295258" y="3172887"/>
                </a:lnTo>
                <a:lnTo>
                  <a:pt x="245329" y="3177354"/>
                </a:lnTo>
                <a:lnTo>
                  <a:pt x="195694" y="3184474"/>
                </a:lnTo>
                <a:lnTo>
                  <a:pt x="144902" y="3193577"/>
                </a:lnTo>
                <a:lnTo>
                  <a:pt x="95992" y="3206125"/>
                </a:lnTo>
                <a:lnTo>
                  <a:pt x="49213" y="3218744"/>
                </a:lnTo>
                <a:lnTo>
                  <a:pt x="6365" y="3233010"/>
                </a:lnTo>
                <a:lnTo>
                  <a:pt x="0" y="3227433"/>
                </a:lnTo>
                <a:lnTo>
                  <a:pt x="3076" y="3224737"/>
                </a:lnTo>
                <a:lnTo>
                  <a:pt x="43018" y="3207924"/>
                </a:lnTo>
                <a:lnTo>
                  <a:pt x="85231" y="3191304"/>
                </a:lnTo>
                <a:lnTo>
                  <a:pt x="127386" y="3176431"/>
                </a:lnTo>
                <a:lnTo>
                  <a:pt x="168655" y="3162578"/>
                </a:lnTo>
                <a:lnTo>
                  <a:pt x="209793" y="3149808"/>
                </a:lnTo>
                <a:lnTo>
                  <a:pt x="250713" y="3140141"/>
                </a:lnTo>
                <a:lnTo>
                  <a:pt x="291298" y="3131978"/>
                </a:lnTo>
                <a:lnTo>
                  <a:pt x="333154" y="3128523"/>
                </a:lnTo>
                <a:lnTo>
                  <a:pt x="375359" y="3125974"/>
                </a:lnTo>
                <a:lnTo>
                  <a:pt x="416751" y="3130200"/>
                </a:lnTo>
                <a:lnTo>
                  <a:pt x="459928" y="3138683"/>
                </a:lnTo>
                <a:lnTo>
                  <a:pt x="504268" y="3151481"/>
                </a:lnTo>
                <a:lnTo>
                  <a:pt x="546509" y="3169029"/>
                </a:lnTo>
                <a:lnTo>
                  <a:pt x="591005" y="3194544"/>
                </a:lnTo>
                <a:lnTo>
                  <a:pt x="643386" y="3146702"/>
                </a:lnTo>
                <a:lnTo>
                  <a:pt x="689192" y="3097589"/>
                </a:lnTo>
                <a:lnTo>
                  <a:pt x="728837" y="3047570"/>
                </a:lnTo>
                <a:cubicBezTo>
                  <a:pt x="740172" y="3030847"/>
                  <a:pt x="751816" y="3014096"/>
                  <a:pt x="763151" y="2997373"/>
                </a:cubicBezTo>
                <a:cubicBezTo>
                  <a:pt x="772834" y="2980400"/>
                  <a:pt x="782826" y="2963399"/>
                  <a:pt x="792509" y="2946426"/>
                </a:cubicBezTo>
                <a:lnTo>
                  <a:pt x="818742" y="2896035"/>
                </a:lnTo>
                <a:lnTo>
                  <a:pt x="840539" y="2845651"/>
                </a:lnTo>
                <a:lnTo>
                  <a:pt x="868659" y="2777611"/>
                </a:lnTo>
                <a:cubicBezTo>
                  <a:pt x="870144" y="2745788"/>
                  <a:pt x="891015" y="2708017"/>
                  <a:pt x="886079" y="2678806"/>
                </a:cubicBezTo>
                <a:cubicBezTo>
                  <a:pt x="888879" y="2644040"/>
                  <a:pt x="891865" y="2609013"/>
                  <a:pt x="894665" y="2574247"/>
                </a:cubicBezTo>
                <a:cubicBezTo>
                  <a:pt x="899891" y="2560131"/>
                  <a:pt x="904931" y="2546277"/>
                  <a:pt x="910157" y="2532162"/>
                </a:cubicBezTo>
                <a:cubicBezTo>
                  <a:pt x="914637" y="2516478"/>
                  <a:pt x="918930" y="2501055"/>
                  <a:pt x="923410" y="2485372"/>
                </a:cubicBezTo>
                <a:cubicBezTo>
                  <a:pt x="927516" y="2468119"/>
                  <a:pt x="931809" y="2450606"/>
                  <a:pt x="935916" y="2433353"/>
                </a:cubicBezTo>
                <a:cubicBezTo>
                  <a:pt x="939835" y="2414794"/>
                  <a:pt x="943568" y="2396496"/>
                  <a:pt x="947488" y="2377937"/>
                </a:cubicBezTo>
                <a:cubicBezTo>
                  <a:pt x="950661" y="2358071"/>
                  <a:pt x="953648" y="2337943"/>
                  <a:pt x="956821" y="2318077"/>
                </a:cubicBezTo>
                <a:cubicBezTo>
                  <a:pt x="959247" y="2297688"/>
                  <a:pt x="961487" y="2277560"/>
                  <a:pt x="963914" y="2257171"/>
                </a:cubicBezTo>
                <a:cubicBezTo>
                  <a:pt x="966153" y="2235998"/>
                  <a:pt x="968580" y="2214563"/>
                  <a:pt x="970820" y="2193390"/>
                </a:cubicBezTo>
                <a:cubicBezTo>
                  <a:pt x="972313" y="2171955"/>
                  <a:pt x="973993" y="2150259"/>
                  <a:pt x="975486" y="2128825"/>
                </a:cubicBezTo>
                <a:cubicBezTo>
                  <a:pt x="976793" y="2106345"/>
                  <a:pt x="978099" y="2084126"/>
                  <a:pt x="979406" y="2061646"/>
                </a:cubicBezTo>
                <a:lnTo>
                  <a:pt x="979406" y="1995512"/>
                </a:lnTo>
                <a:lnTo>
                  <a:pt x="979406" y="1930162"/>
                </a:lnTo>
                <a:cubicBezTo>
                  <a:pt x="978099" y="1908205"/>
                  <a:pt x="976793" y="1886509"/>
                  <a:pt x="975486" y="1864552"/>
                </a:cubicBezTo>
                <a:cubicBezTo>
                  <a:pt x="973619" y="1843640"/>
                  <a:pt x="971940" y="1822466"/>
                  <a:pt x="970073" y="1801555"/>
                </a:cubicBezTo>
                <a:cubicBezTo>
                  <a:pt x="967833" y="1781166"/>
                  <a:pt x="965407" y="1760515"/>
                  <a:pt x="963167" y="1740126"/>
                </a:cubicBezTo>
                <a:cubicBezTo>
                  <a:pt x="959807" y="1720260"/>
                  <a:pt x="956261" y="1700655"/>
                  <a:pt x="952901" y="1680789"/>
                </a:cubicBezTo>
                <a:cubicBezTo>
                  <a:pt x="948235" y="1662491"/>
                  <a:pt x="943568" y="1643932"/>
                  <a:pt x="938902" y="1625634"/>
                </a:cubicBezTo>
                <a:cubicBezTo>
                  <a:pt x="933676" y="1608120"/>
                  <a:pt x="928636" y="1590868"/>
                  <a:pt x="923410" y="1573354"/>
                </a:cubicBezTo>
                <a:cubicBezTo>
                  <a:pt x="917250" y="1557670"/>
                  <a:pt x="910904" y="1542248"/>
                  <a:pt x="904744" y="1526564"/>
                </a:cubicBezTo>
                <a:cubicBezTo>
                  <a:pt x="897838" y="1512710"/>
                  <a:pt x="890745" y="1499117"/>
                  <a:pt x="883839" y="1485263"/>
                </a:cubicBezTo>
                <a:cubicBezTo>
                  <a:pt x="875813" y="1472977"/>
                  <a:pt x="867600" y="1460953"/>
                  <a:pt x="859574" y="1448667"/>
                </a:cubicBezTo>
                <a:cubicBezTo>
                  <a:pt x="850615" y="1438734"/>
                  <a:pt x="841469" y="1429063"/>
                  <a:pt x="832510" y="1419129"/>
                </a:cubicBezTo>
                <a:lnTo>
                  <a:pt x="801338" y="1396649"/>
                </a:lnTo>
                <a:lnTo>
                  <a:pt x="774834" y="1383318"/>
                </a:lnTo>
                <a:lnTo>
                  <a:pt x="745342" y="1377829"/>
                </a:lnTo>
                <a:lnTo>
                  <a:pt x="714918" y="1377829"/>
                </a:lnTo>
                <a:lnTo>
                  <a:pt x="683187" y="1381750"/>
                </a:lnTo>
                <a:lnTo>
                  <a:pt x="652016" y="1388023"/>
                </a:lnTo>
                <a:lnTo>
                  <a:pt x="620845" y="1396649"/>
                </a:lnTo>
                <a:lnTo>
                  <a:pt x="589860" y="1403446"/>
                </a:lnTo>
                <a:lnTo>
                  <a:pt x="559436" y="1410503"/>
                </a:lnTo>
                <a:lnTo>
                  <a:pt x="531438" y="1414424"/>
                </a:lnTo>
                <a:lnTo>
                  <a:pt x="467602" y="1417561"/>
                </a:lnTo>
                <a:lnTo>
                  <a:pt x="405447" y="1414424"/>
                </a:lnTo>
                <a:lnTo>
                  <a:pt x="347958" y="1407367"/>
                </a:lnTo>
                <a:lnTo>
                  <a:pt x="292708" y="1397433"/>
                </a:lnTo>
                <a:lnTo>
                  <a:pt x="238952" y="1384886"/>
                </a:lnTo>
                <a:lnTo>
                  <a:pt x="187622" y="1372339"/>
                </a:lnTo>
                <a:lnTo>
                  <a:pt x="139466" y="1358485"/>
                </a:lnTo>
                <a:cubicBezTo>
                  <a:pt x="140586" y="1353257"/>
                  <a:pt x="141519" y="1348029"/>
                  <a:pt x="142639" y="1342801"/>
                </a:cubicBezTo>
                <a:lnTo>
                  <a:pt x="208714" y="1352212"/>
                </a:lnTo>
                <a:lnTo>
                  <a:pt x="274043" y="1358485"/>
                </a:lnTo>
                <a:lnTo>
                  <a:pt x="337878" y="1360838"/>
                </a:lnTo>
                <a:lnTo>
                  <a:pt x="400034" y="1358485"/>
                </a:lnTo>
                <a:lnTo>
                  <a:pt x="460696" y="1349859"/>
                </a:lnTo>
                <a:lnTo>
                  <a:pt x="519865" y="1336528"/>
                </a:lnTo>
                <a:lnTo>
                  <a:pt x="576608" y="1318753"/>
                </a:lnTo>
                <a:lnTo>
                  <a:pt x="630177" y="1292874"/>
                </a:lnTo>
                <a:lnTo>
                  <a:pt x="699426" y="1258631"/>
                </a:lnTo>
                <a:lnTo>
                  <a:pt x="572688" y="1147276"/>
                </a:lnTo>
                <a:lnTo>
                  <a:pt x="459203" y="1022589"/>
                </a:lnTo>
                <a:lnTo>
                  <a:pt x="396861" y="1029647"/>
                </a:lnTo>
                <a:lnTo>
                  <a:pt x="336198" y="1029647"/>
                </a:lnTo>
                <a:lnTo>
                  <a:pt x="280949" y="1022589"/>
                </a:lnTo>
                <a:lnTo>
                  <a:pt x="228873" y="1007951"/>
                </a:lnTo>
                <a:lnTo>
                  <a:pt x="180716" y="986777"/>
                </a:lnTo>
                <a:lnTo>
                  <a:pt x="138719" y="960376"/>
                </a:lnTo>
                <a:lnTo>
                  <a:pt x="101389" y="927701"/>
                </a:lnTo>
                <a:lnTo>
                  <a:pt x="70218" y="889537"/>
                </a:lnTo>
                <a:lnTo>
                  <a:pt x="46139" y="848236"/>
                </a:lnTo>
                <a:cubicBezTo>
                  <a:pt x="47259" y="845884"/>
                  <a:pt x="48192" y="843531"/>
                  <a:pt x="49312" y="841179"/>
                </a:cubicBezTo>
                <a:lnTo>
                  <a:pt x="59392" y="848236"/>
                </a:lnTo>
                <a:cubicBezTo>
                  <a:pt x="63498" y="857385"/>
                  <a:pt x="67791" y="866273"/>
                  <a:pt x="71897" y="875422"/>
                </a:cubicBezTo>
                <a:lnTo>
                  <a:pt x="92056" y="898948"/>
                </a:lnTo>
                <a:cubicBezTo>
                  <a:pt x="100269" y="906790"/>
                  <a:pt x="108668" y="914370"/>
                  <a:pt x="116881" y="922212"/>
                </a:cubicBezTo>
                <a:lnTo>
                  <a:pt x="146559" y="940248"/>
                </a:lnTo>
                <a:lnTo>
                  <a:pt x="180716" y="955671"/>
                </a:lnTo>
                <a:lnTo>
                  <a:pt x="216554" y="967434"/>
                </a:lnTo>
                <a:lnTo>
                  <a:pt x="254631" y="974492"/>
                </a:lnTo>
                <a:lnTo>
                  <a:pt x="294201" y="976844"/>
                </a:lnTo>
                <a:lnTo>
                  <a:pt x="332279" y="976060"/>
                </a:lnTo>
                <a:lnTo>
                  <a:pt x="353371" y="972923"/>
                </a:lnTo>
                <a:lnTo>
                  <a:pt x="372036" y="972923"/>
                </a:lnTo>
                <a:lnTo>
                  <a:pt x="388275" y="969786"/>
                </a:lnTo>
                <a:lnTo>
                  <a:pt x="403954" y="965865"/>
                </a:lnTo>
                <a:lnTo>
                  <a:pt x="417206" y="957239"/>
                </a:lnTo>
                <a:cubicBezTo>
                  <a:pt x="404700" y="933714"/>
                  <a:pt x="392381" y="909926"/>
                  <a:pt x="379875" y="886400"/>
                </a:cubicBezTo>
                <a:lnTo>
                  <a:pt x="347958" y="817130"/>
                </a:lnTo>
                <a:lnTo>
                  <a:pt x="317533" y="744723"/>
                </a:lnTo>
                <a:lnTo>
                  <a:pt x="291215" y="669963"/>
                </a:lnTo>
                <a:lnTo>
                  <a:pt x="265457" y="588930"/>
                </a:lnTo>
                <a:lnTo>
                  <a:pt x="241379" y="501623"/>
                </a:lnTo>
                <a:cubicBezTo>
                  <a:pt x="240632" y="496395"/>
                  <a:pt x="239699" y="491167"/>
                  <a:pt x="238952" y="485939"/>
                </a:cubicBezTo>
                <a:cubicBezTo>
                  <a:pt x="236899" y="478620"/>
                  <a:pt x="234846" y="471562"/>
                  <a:pt x="232793" y="464243"/>
                </a:cubicBezTo>
                <a:cubicBezTo>
                  <a:pt x="231486" y="456140"/>
                  <a:pt x="230179" y="448298"/>
                  <a:pt x="228873" y="440194"/>
                </a:cubicBezTo>
                <a:cubicBezTo>
                  <a:pt x="227006" y="432091"/>
                  <a:pt x="225326" y="423988"/>
                  <a:pt x="223460" y="415884"/>
                </a:cubicBezTo>
                <a:cubicBezTo>
                  <a:pt x="221967" y="406997"/>
                  <a:pt x="220287" y="398371"/>
                  <a:pt x="218794" y="389483"/>
                </a:cubicBezTo>
                <a:cubicBezTo>
                  <a:pt x="218234" y="381380"/>
                  <a:pt x="217860" y="373276"/>
                  <a:pt x="217300" y="365173"/>
                </a:cubicBezTo>
                <a:lnTo>
                  <a:pt x="217300" y="342693"/>
                </a:lnTo>
                <a:cubicBezTo>
                  <a:pt x="218234" y="335896"/>
                  <a:pt x="219354" y="329362"/>
                  <a:pt x="220287" y="322565"/>
                </a:cubicBezTo>
                <a:lnTo>
                  <a:pt x="225886" y="308450"/>
                </a:lnTo>
                <a:lnTo>
                  <a:pt x="232793" y="311586"/>
                </a:lnTo>
                <a:cubicBezTo>
                  <a:pt x="234846" y="337988"/>
                  <a:pt x="236899" y="364650"/>
                  <a:pt x="238952" y="391051"/>
                </a:cubicBezTo>
                <a:cubicBezTo>
                  <a:pt x="243618" y="417453"/>
                  <a:pt x="248285" y="444115"/>
                  <a:pt x="252951" y="470516"/>
                </a:cubicBezTo>
                <a:cubicBezTo>
                  <a:pt x="260044" y="496395"/>
                  <a:pt x="266950" y="522535"/>
                  <a:pt x="274043" y="548413"/>
                </a:cubicBezTo>
                <a:cubicBezTo>
                  <a:pt x="282629" y="572200"/>
                  <a:pt x="291028" y="596249"/>
                  <a:pt x="299614" y="620036"/>
                </a:cubicBezTo>
                <a:lnTo>
                  <a:pt x="327612" y="686954"/>
                </a:lnTo>
                <a:lnTo>
                  <a:pt x="353371" y="730607"/>
                </a:lnTo>
                <a:cubicBezTo>
                  <a:pt x="352251" y="731130"/>
                  <a:pt x="351317" y="731653"/>
                  <a:pt x="350197" y="732176"/>
                </a:cubicBezTo>
                <a:lnTo>
                  <a:pt x="350197" y="733744"/>
                </a:lnTo>
                <a:lnTo>
                  <a:pt x="351877" y="735313"/>
                </a:lnTo>
                <a:cubicBezTo>
                  <a:pt x="352437" y="735574"/>
                  <a:pt x="352811" y="735835"/>
                  <a:pt x="353371" y="736097"/>
                </a:cubicBezTo>
                <a:cubicBezTo>
                  <a:pt x="354490" y="736619"/>
                  <a:pt x="355424" y="737142"/>
                  <a:pt x="356544" y="737665"/>
                </a:cubicBezTo>
                <a:cubicBezTo>
                  <a:pt x="356730" y="738711"/>
                  <a:pt x="357104" y="739756"/>
                  <a:pt x="357290" y="740802"/>
                </a:cubicBezTo>
                <a:lnTo>
                  <a:pt x="358784" y="742370"/>
                </a:lnTo>
                <a:cubicBezTo>
                  <a:pt x="359343" y="743154"/>
                  <a:pt x="359717" y="743939"/>
                  <a:pt x="360277" y="744723"/>
                </a:cubicBezTo>
                <a:lnTo>
                  <a:pt x="360277" y="743154"/>
                </a:lnTo>
                <a:cubicBezTo>
                  <a:pt x="359717" y="742893"/>
                  <a:pt x="359343" y="742632"/>
                  <a:pt x="358784" y="742370"/>
                </a:cubicBezTo>
                <a:cubicBezTo>
                  <a:pt x="356917" y="738449"/>
                  <a:pt x="355237" y="734528"/>
                  <a:pt x="353371" y="730607"/>
                </a:cubicBezTo>
                <a:lnTo>
                  <a:pt x="372036" y="716492"/>
                </a:lnTo>
                <a:cubicBezTo>
                  <a:pt x="378009" y="708389"/>
                  <a:pt x="383982" y="700547"/>
                  <a:pt x="389955" y="692443"/>
                </a:cubicBezTo>
                <a:cubicBezTo>
                  <a:pt x="395554" y="683033"/>
                  <a:pt x="401340" y="673884"/>
                  <a:pt x="406940" y="664474"/>
                </a:cubicBezTo>
                <a:cubicBezTo>
                  <a:pt x="412166" y="652972"/>
                  <a:pt x="417393" y="641732"/>
                  <a:pt x="422619" y="630231"/>
                </a:cubicBezTo>
                <a:cubicBezTo>
                  <a:pt x="427285" y="617422"/>
                  <a:pt x="431952" y="604875"/>
                  <a:pt x="436618" y="592066"/>
                </a:cubicBezTo>
                <a:cubicBezTo>
                  <a:pt x="441098" y="578735"/>
                  <a:pt x="445391" y="565665"/>
                  <a:pt x="449870" y="552334"/>
                </a:cubicBezTo>
                <a:cubicBezTo>
                  <a:pt x="453417" y="538480"/>
                  <a:pt x="457150" y="524887"/>
                  <a:pt x="460696" y="511033"/>
                </a:cubicBezTo>
                <a:cubicBezTo>
                  <a:pt x="464056" y="497702"/>
                  <a:pt x="467416" y="484632"/>
                  <a:pt x="470776" y="471301"/>
                </a:cubicBezTo>
                <a:cubicBezTo>
                  <a:pt x="473575" y="458492"/>
                  <a:pt x="476562" y="445945"/>
                  <a:pt x="479362" y="433136"/>
                </a:cubicBezTo>
                <a:cubicBezTo>
                  <a:pt x="479922" y="450127"/>
                  <a:pt x="480295" y="467380"/>
                  <a:pt x="480855" y="484370"/>
                </a:cubicBezTo>
                <a:cubicBezTo>
                  <a:pt x="480295" y="500054"/>
                  <a:pt x="479922" y="515477"/>
                  <a:pt x="479362" y="531161"/>
                </a:cubicBezTo>
                <a:cubicBezTo>
                  <a:pt x="476935" y="545799"/>
                  <a:pt x="474695" y="560176"/>
                  <a:pt x="472269" y="574814"/>
                </a:cubicBezTo>
                <a:cubicBezTo>
                  <a:pt x="468909" y="589452"/>
                  <a:pt x="465549" y="603829"/>
                  <a:pt x="462189" y="618468"/>
                </a:cubicBezTo>
                <a:cubicBezTo>
                  <a:pt x="457523" y="632322"/>
                  <a:pt x="452857" y="645914"/>
                  <a:pt x="448190" y="659769"/>
                </a:cubicBezTo>
                <a:lnTo>
                  <a:pt x="428032" y="701069"/>
                </a:lnTo>
                <a:lnTo>
                  <a:pt x="381369" y="791252"/>
                </a:lnTo>
                <a:lnTo>
                  <a:pt x="429525" y="863920"/>
                </a:lnTo>
                <a:lnTo>
                  <a:pt x="481601" y="931622"/>
                </a:lnTo>
                <a:lnTo>
                  <a:pt x="538531" y="995403"/>
                </a:lnTo>
                <a:lnTo>
                  <a:pt x="599193" y="1053957"/>
                </a:lnTo>
                <a:lnTo>
                  <a:pt x="816831" y="1205045"/>
                </a:lnTo>
                <a:cubicBezTo>
                  <a:pt x="819257" y="1203215"/>
                  <a:pt x="821497" y="1201385"/>
                  <a:pt x="823924" y="1199555"/>
                </a:cubicBezTo>
                <a:cubicBezTo>
                  <a:pt x="817951" y="1177336"/>
                  <a:pt x="811978" y="1154856"/>
                  <a:pt x="806005" y="1132637"/>
                </a:cubicBezTo>
                <a:cubicBezTo>
                  <a:pt x="801338" y="1108589"/>
                  <a:pt x="796672" y="1084802"/>
                  <a:pt x="792006" y="1060753"/>
                </a:cubicBezTo>
                <a:cubicBezTo>
                  <a:pt x="788086" y="1034875"/>
                  <a:pt x="784166" y="1008735"/>
                  <a:pt x="780247" y="982856"/>
                </a:cubicBezTo>
                <a:cubicBezTo>
                  <a:pt x="778380" y="956455"/>
                  <a:pt x="776700" y="929793"/>
                  <a:pt x="774834" y="903391"/>
                </a:cubicBezTo>
                <a:cubicBezTo>
                  <a:pt x="773340" y="875683"/>
                  <a:pt x="771661" y="847975"/>
                  <a:pt x="770167" y="820267"/>
                </a:cubicBezTo>
                <a:lnTo>
                  <a:pt x="770167" y="735313"/>
                </a:lnTo>
                <a:cubicBezTo>
                  <a:pt x="771287" y="706820"/>
                  <a:pt x="772221" y="678066"/>
                  <a:pt x="773340" y="649574"/>
                </a:cubicBezTo>
                <a:cubicBezTo>
                  <a:pt x="775580" y="621343"/>
                  <a:pt x="778007" y="592851"/>
                  <a:pt x="780247" y="564620"/>
                </a:cubicBezTo>
                <a:cubicBezTo>
                  <a:pt x="783606" y="536389"/>
                  <a:pt x="787153" y="508158"/>
                  <a:pt x="790513" y="479927"/>
                </a:cubicBezTo>
                <a:cubicBezTo>
                  <a:pt x="794059" y="452741"/>
                  <a:pt x="797792" y="425295"/>
                  <a:pt x="801338" y="398109"/>
                </a:cubicBezTo>
                <a:cubicBezTo>
                  <a:pt x="806565" y="371708"/>
                  <a:pt x="811604" y="345045"/>
                  <a:pt x="816831" y="318644"/>
                </a:cubicBezTo>
                <a:cubicBezTo>
                  <a:pt x="822990" y="293811"/>
                  <a:pt x="829336" y="268717"/>
                  <a:pt x="835496" y="243884"/>
                </a:cubicBezTo>
                <a:cubicBezTo>
                  <a:pt x="842029" y="220359"/>
                  <a:pt x="848375" y="196571"/>
                  <a:pt x="854908" y="173046"/>
                </a:cubicBezTo>
                <a:cubicBezTo>
                  <a:pt x="862374" y="151611"/>
                  <a:pt x="870027" y="130438"/>
                  <a:pt x="877493" y="109003"/>
                </a:cubicBezTo>
                <a:lnTo>
                  <a:pt x="901571" y="50711"/>
                </a:lnTo>
                <a:lnTo>
                  <a:pt x="93050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200"/>
          </a:p>
        </p:txBody>
      </p:sp>
      <p:grpSp>
        <p:nvGrpSpPr>
          <p:cNvPr id="4469" name="Group 4">
            <a:extLst>
              <a:ext uri="{FF2B5EF4-FFF2-40B4-BE49-F238E27FC236}">
                <a16:creationId xmlns:a16="http://schemas.microsoft.com/office/drawing/2014/main" id="{4FC1FB68-C7C1-4212-8A7B-56E7E9143F16}"/>
              </a:ext>
            </a:extLst>
          </p:cNvPr>
          <p:cNvGrpSpPr/>
          <p:nvPr/>
        </p:nvGrpSpPr>
        <p:grpSpPr>
          <a:xfrm>
            <a:off x="389662" y="300396"/>
            <a:ext cx="2588618" cy="2088893"/>
            <a:chOff x="6642118" y="1586415"/>
            <a:chExt cx="2588618" cy="2088892"/>
          </a:xfrm>
          <a:solidFill>
            <a:schemeClr val="accent3">
              <a:lumMod val="75000"/>
            </a:schemeClr>
          </a:solidFill>
        </p:grpSpPr>
        <p:sp>
          <p:nvSpPr>
            <p:cNvPr id="4470" name="Freeform 10">
              <a:extLst>
                <a:ext uri="{FF2B5EF4-FFF2-40B4-BE49-F238E27FC236}">
                  <a16:creationId xmlns:a16="http://schemas.microsoft.com/office/drawing/2014/main" id="{97EC8C4F-E1D5-402E-9F52-888DEFD382AD}"/>
                </a:ext>
              </a:extLst>
            </p:cNvPr>
            <p:cNvSpPr/>
            <p:nvPr/>
          </p:nvSpPr>
          <p:spPr>
            <a:xfrm>
              <a:off x="8483374" y="2810128"/>
              <a:ext cx="456500" cy="26715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71" name="Freeform 37">
              <a:extLst>
                <a:ext uri="{FF2B5EF4-FFF2-40B4-BE49-F238E27FC236}">
                  <a16:creationId xmlns:a16="http://schemas.microsoft.com/office/drawing/2014/main" id="{AC2C152C-BAB4-4D45-9000-E6C9ECFDCE1F}"/>
                </a:ext>
              </a:extLst>
            </p:cNvPr>
            <p:cNvSpPr/>
            <p:nvPr/>
          </p:nvSpPr>
          <p:spPr>
            <a:xfrm>
              <a:off x="8393318" y="2447832"/>
              <a:ext cx="428691" cy="250877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72" name="Freeform 38">
              <a:extLst>
                <a:ext uri="{FF2B5EF4-FFF2-40B4-BE49-F238E27FC236}">
                  <a16:creationId xmlns:a16="http://schemas.microsoft.com/office/drawing/2014/main" id="{8D07264F-AAB2-4EC2-A05C-CABB6840B981}"/>
                </a:ext>
              </a:extLst>
            </p:cNvPr>
            <p:cNvSpPr/>
            <p:nvPr/>
          </p:nvSpPr>
          <p:spPr>
            <a:xfrm flipH="1">
              <a:off x="7984364" y="1586415"/>
              <a:ext cx="456500" cy="26715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73" name="Freeform 39">
              <a:extLst>
                <a:ext uri="{FF2B5EF4-FFF2-40B4-BE49-F238E27FC236}">
                  <a16:creationId xmlns:a16="http://schemas.microsoft.com/office/drawing/2014/main" id="{2F365DD1-44EF-47E2-94EF-D23583431413}"/>
                </a:ext>
              </a:extLst>
            </p:cNvPr>
            <p:cNvSpPr/>
            <p:nvPr/>
          </p:nvSpPr>
          <p:spPr>
            <a:xfrm rot="20158478" flipH="1">
              <a:off x="7230574" y="1902759"/>
              <a:ext cx="403731" cy="236270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74" name="Freeform 40">
              <a:extLst>
                <a:ext uri="{FF2B5EF4-FFF2-40B4-BE49-F238E27FC236}">
                  <a16:creationId xmlns:a16="http://schemas.microsoft.com/office/drawing/2014/main" id="{CE5C0D50-5198-4C8A-92BC-940410BB01FE}"/>
                </a:ext>
              </a:extLst>
            </p:cNvPr>
            <p:cNvSpPr/>
            <p:nvPr/>
          </p:nvSpPr>
          <p:spPr>
            <a:xfrm flipH="1">
              <a:off x="7150209" y="2468771"/>
              <a:ext cx="456500" cy="26715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75" name="Freeform 41">
              <a:extLst>
                <a:ext uri="{FF2B5EF4-FFF2-40B4-BE49-F238E27FC236}">
                  <a16:creationId xmlns:a16="http://schemas.microsoft.com/office/drawing/2014/main" id="{CA1AB433-0A66-4074-9F5A-E8B0295B0752}"/>
                </a:ext>
              </a:extLst>
            </p:cNvPr>
            <p:cNvSpPr/>
            <p:nvPr/>
          </p:nvSpPr>
          <p:spPr>
            <a:xfrm rot="19608555" flipH="1">
              <a:off x="7440273" y="2826279"/>
              <a:ext cx="414738" cy="24271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76" name="Freeform 42">
              <a:extLst>
                <a:ext uri="{FF2B5EF4-FFF2-40B4-BE49-F238E27FC236}">
                  <a16:creationId xmlns:a16="http://schemas.microsoft.com/office/drawing/2014/main" id="{373E618C-1859-414E-9F03-ABEF817DC67F}"/>
                </a:ext>
              </a:extLst>
            </p:cNvPr>
            <p:cNvSpPr/>
            <p:nvPr/>
          </p:nvSpPr>
          <p:spPr>
            <a:xfrm rot="4168950" flipH="1">
              <a:off x="8396960" y="3097621"/>
              <a:ext cx="456500" cy="26715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77" name="Freeform 43">
              <a:extLst>
                <a:ext uri="{FF2B5EF4-FFF2-40B4-BE49-F238E27FC236}">
                  <a16:creationId xmlns:a16="http://schemas.microsoft.com/office/drawing/2014/main" id="{FDFD8181-229E-4368-9E8E-425FDB07D9EC}"/>
                </a:ext>
              </a:extLst>
            </p:cNvPr>
            <p:cNvSpPr/>
            <p:nvPr/>
          </p:nvSpPr>
          <p:spPr>
            <a:xfrm rot="4168950" flipH="1">
              <a:off x="7198941" y="3171162"/>
              <a:ext cx="337427" cy="197468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78" name="Freeform 44">
              <a:extLst>
                <a:ext uri="{FF2B5EF4-FFF2-40B4-BE49-F238E27FC236}">
                  <a16:creationId xmlns:a16="http://schemas.microsoft.com/office/drawing/2014/main" id="{BBBFB9F2-BA3B-441C-A5CD-5D1883FAA769}"/>
                </a:ext>
              </a:extLst>
            </p:cNvPr>
            <p:cNvSpPr/>
            <p:nvPr/>
          </p:nvSpPr>
          <p:spPr>
            <a:xfrm rot="3290765" flipH="1">
              <a:off x="7552694" y="2300529"/>
              <a:ext cx="382544" cy="22387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79" name="Freeform 45">
              <a:extLst>
                <a:ext uri="{FF2B5EF4-FFF2-40B4-BE49-F238E27FC236}">
                  <a16:creationId xmlns:a16="http://schemas.microsoft.com/office/drawing/2014/main" id="{E7CC9189-B422-415B-82A0-9BDEF8AF77C5}"/>
                </a:ext>
              </a:extLst>
            </p:cNvPr>
            <p:cNvSpPr/>
            <p:nvPr/>
          </p:nvSpPr>
          <p:spPr>
            <a:xfrm rot="20700000" flipH="1">
              <a:off x="8197783" y="1792341"/>
              <a:ext cx="456500" cy="26715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80" name="Freeform 48">
              <a:extLst>
                <a:ext uri="{FF2B5EF4-FFF2-40B4-BE49-F238E27FC236}">
                  <a16:creationId xmlns:a16="http://schemas.microsoft.com/office/drawing/2014/main" id="{4D0389F7-2621-421B-A7DE-6E8F432A7F72}"/>
                </a:ext>
              </a:extLst>
            </p:cNvPr>
            <p:cNvSpPr/>
            <p:nvPr/>
          </p:nvSpPr>
          <p:spPr>
            <a:xfrm rot="20438041">
              <a:off x="7518032" y="1667868"/>
              <a:ext cx="456500" cy="26715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81" name="Freeform 49">
              <a:extLst>
                <a:ext uri="{FF2B5EF4-FFF2-40B4-BE49-F238E27FC236}">
                  <a16:creationId xmlns:a16="http://schemas.microsoft.com/office/drawing/2014/main" id="{609AAABC-542C-4FB5-8763-32AC5683F97A}"/>
                </a:ext>
              </a:extLst>
            </p:cNvPr>
            <p:cNvSpPr/>
            <p:nvPr/>
          </p:nvSpPr>
          <p:spPr>
            <a:xfrm rot="20438041">
              <a:off x="6642118" y="2502772"/>
              <a:ext cx="456500" cy="26715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82" name="Freeform 50">
              <a:extLst>
                <a:ext uri="{FF2B5EF4-FFF2-40B4-BE49-F238E27FC236}">
                  <a16:creationId xmlns:a16="http://schemas.microsoft.com/office/drawing/2014/main" id="{04065A52-330D-4549-B7E3-525AD044AE5D}"/>
                </a:ext>
              </a:extLst>
            </p:cNvPr>
            <p:cNvSpPr/>
            <p:nvPr/>
          </p:nvSpPr>
          <p:spPr>
            <a:xfrm rot="20438041">
              <a:off x="6722073" y="2950374"/>
              <a:ext cx="456500" cy="26715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83" name="Freeform 51">
              <a:extLst>
                <a:ext uri="{FF2B5EF4-FFF2-40B4-BE49-F238E27FC236}">
                  <a16:creationId xmlns:a16="http://schemas.microsoft.com/office/drawing/2014/main" id="{613D7DCB-C00F-4371-897A-3C606A861805}"/>
                </a:ext>
              </a:extLst>
            </p:cNvPr>
            <p:cNvSpPr/>
            <p:nvPr/>
          </p:nvSpPr>
          <p:spPr>
            <a:xfrm rot="20438041">
              <a:off x="6874631" y="2028765"/>
              <a:ext cx="403731" cy="236270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84" name="Freeform 52">
              <a:extLst>
                <a:ext uri="{FF2B5EF4-FFF2-40B4-BE49-F238E27FC236}">
                  <a16:creationId xmlns:a16="http://schemas.microsoft.com/office/drawing/2014/main" id="{9578C8B6-6E8D-45C3-A510-01CF99BA520D}"/>
                </a:ext>
              </a:extLst>
            </p:cNvPr>
            <p:cNvSpPr/>
            <p:nvPr/>
          </p:nvSpPr>
          <p:spPr>
            <a:xfrm rot="853396">
              <a:off x="7752655" y="1975320"/>
              <a:ext cx="456500" cy="26715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85" name="Freeform 53">
              <a:extLst>
                <a:ext uri="{FF2B5EF4-FFF2-40B4-BE49-F238E27FC236}">
                  <a16:creationId xmlns:a16="http://schemas.microsoft.com/office/drawing/2014/main" id="{BB229765-8B58-45F3-8AEB-40C6A3992BA7}"/>
                </a:ext>
              </a:extLst>
            </p:cNvPr>
            <p:cNvSpPr/>
            <p:nvPr/>
          </p:nvSpPr>
          <p:spPr>
            <a:xfrm rot="853396">
              <a:off x="7502774" y="2063012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86" name="Freeform 54">
              <a:extLst>
                <a:ext uri="{FF2B5EF4-FFF2-40B4-BE49-F238E27FC236}">
                  <a16:creationId xmlns:a16="http://schemas.microsoft.com/office/drawing/2014/main" id="{0123E1B9-1D85-4EC2-AD0A-B6BA3DD33DFF}"/>
                </a:ext>
              </a:extLst>
            </p:cNvPr>
            <p:cNvSpPr/>
            <p:nvPr/>
          </p:nvSpPr>
          <p:spPr>
            <a:xfrm rot="853396">
              <a:off x="8061064" y="2455062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87" name="Freeform 55">
              <a:extLst>
                <a:ext uri="{FF2B5EF4-FFF2-40B4-BE49-F238E27FC236}">
                  <a16:creationId xmlns:a16="http://schemas.microsoft.com/office/drawing/2014/main" id="{E4EC5561-335F-4C1B-88E8-C1CF57A32EFB}"/>
                </a:ext>
              </a:extLst>
            </p:cNvPr>
            <p:cNvSpPr/>
            <p:nvPr/>
          </p:nvSpPr>
          <p:spPr>
            <a:xfrm rot="15630449">
              <a:off x="6958835" y="3216138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88" name="Freeform 56">
              <a:extLst>
                <a:ext uri="{FF2B5EF4-FFF2-40B4-BE49-F238E27FC236}">
                  <a16:creationId xmlns:a16="http://schemas.microsoft.com/office/drawing/2014/main" id="{B2155E58-D4BD-4022-B7DE-82341C3CC509}"/>
                </a:ext>
              </a:extLst>
            </p:cNvPr>
            <p:cNvSpPr/>
            <p:nvPr/>
          </p:nvSpPr>
          <p:spPr>
            <a:xfrm rot="13038809">
              <a:off x="8340851" y="3480646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89" name="Freeform 57">
              <a:extLst>
                <a:ext uri="{FF2B5EF4-FFF2-40B4-BE49-F238E27FC236}">
                  <a16:creationId xmlns:a16="http://schemas.microsoft.com/office/drawing/2014/main" id="{5162A5FC-556E-41A5-936B-56AA71BBCB39}"/>
                </a:ext>
              </a:extLst>
            </p:cNvPr>
            <p:cNvSpPr/>
            <p:nvPr/>
          </p:nvSpPr>
          <p:spPr>
            <a:xfrm rot="3510183">
              <a:off x="6930961" y="2359214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90" name="Freeform 58">
              <a:extLst>
                <a:ext uri="{FF2B5EF4-FFF2-40B4-BE49-F238E27FC236}">
                  <a16:creationId xmlns:a16="http://schemas.microsoft.com/office/drawing/2014/main" id="{9BCD07DC-E9C3-4AEC-919E-6C4789A6FE6D}"/>
                </a:ext>
              </a:extLst>
            </p:cNvPr>
            <p:cNvSpPr/>
            <p:nvPr/>
          </p:nvSpPr>
          <p:spPr>
            <a:xfrm rot="3510183">
              <a:off x="7042260" y="2855596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91" name="Freeform 59">
              <a:extLst>
                <a:ext uri="{FF2B5EF4-FFF2-40B4-BE49-F238E27FC236}">
                  <a16:creationId xmlns:a16="http://schemas.microsoft.com/office/drawing/2014/main" id="{E605E63A-C8AD-47CF-875D-AF66DDE1AAD9}"/>
                </a:ext>
              </a:extLst>
            </p:cNvPr>
            <p:cNvSpPr/>
            <p:nvPr/>
          </p:nvSpPr>
          <p:spPr>
            <a:xfrm rot="20243303">
              <a:off x="8272468" y="2191084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92" name="Freeform 60">
              <a:extLst>
                <a:ext uri="{FF2B5EF4-FFF2-40B4-BE49-F238E27FC236}">
                  <a16:creationId xmlns:a16="http://schemas.microsoft.com/office/drawing/2014/main" id="{56622ADB-BF57-47A3-AA0F-E41B16031F7B}"/>
                </a:ext>
              </a:extLst>
            </p:cNvPr>
            <p:cNvSpPr/>
            <p:nvPr/>
          </p:nvSpPr>
          <p:spPr>
            <a:xfrm rot="20954868">
              <a:off x="8079293" y="2696412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93" name="Freeform 61">
              <a:extLst>
                <a:ext uri="{FF2B5EF4-FFF2-40B4-BE49-F238E27FC236}">
                  <a16:creationId xmlns:a16="http://schemas.microsoft.com/office/drawing/2014/main" id="{09534E7E-542E-4FCC-945E-D2CD121CF5FE}"/>
                </a:ext>
              </a:extLst>
            </p:cNvPr>
            <p:cNvSpPr/>
            <p:nvPr/>
          </p:nvSpPr>
          <p:spPr>
            <a:xfrm rot="1785835">
              <a:off x="7612614" y="3257615"/>
              <a:ext cx="332631" cy="286206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94" name="Freeform 62">
              <a:extLst>
                <a:ext uri="{FF2B5EF4-FFF2-40B4-BE49-F238E27FC236}">
                  <a16:creationId xmlns:a16="http://schemas.microsoft.com/office/drawing/2014/main" id="{B746CFA0-0469-477E-BCCC-40AD93725453}"/>
                </a:ext>
              </a:extLst>
            </p:cNvPr>
            <p:cNvSpPr/>
            <p:nvPr/>
          </p:nvSpPr>
          <p:spPr>
            <a:xfrm rot="1785835">
              <a:off x="7998331" y="2859830"/>
              <a:ext cx="332631" cy="286206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95" name="Freeform 57">
              <a:extLst>
                <a:ext uri="{FF2B5EF4-FFF2-40B4-BE49-F238E27FC236}">
                  <a16:creationId xmlns:a16="http://schemas.microsoft.com/office/drawing/2014/main" id="{9217AC24-5AFB-4478-A69C-0FF7B8BCE96C}"/>
                </a:ext>
              </a:extLst>
            </p:cNvPr>
            <p:cNvSpPr/>
            <p:nvPr/>
          </p:nvSpPr>
          <p:spPr>
            <a:xfrm rot="20304885" flipH="1">
              <a:off x="8561973" y="1907185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96" name="Freeform 43">
              <a:extLst>
                <a:ext uri="{FF2B5EF4-FFF2-40B4-BE49-F238E27FC236}">
                  <a16:creationId xmlns:a16="http://schemas.microsoft.com/office/drawing/2014/main" id="{1313B984-975F-4A97-94D3-78609C52790A}"/>
                </a:ext>
              </a:extLst>
            </p:cNvPr>
            <p:cNvSpPr/>
            <p:nvPr/>
          </p:nvSpPr>
          <p:spPr>
            <a:xfrm rot="740837" flipH="1">
              <a:off x="8629293" y="2152165"/>
              <a:ext cx="337427" cy="197468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97" name="Freeform 56">
              <a:extLst>
                <a:ext uri="{FF2B5EF4-FFF2-40B4-BE49-F238E27FC236}">
                  <a16:creationId xmlns:a16="http://schemas.microsoft.com/office/drawing/2014/main" id="{D8A8BE5E-79E6-4C3A-986B-B986470770F2}"/>
                </a:ext>
              </a:extLst>
            </p:cNvPr>
            <p:cNvSpPr/>
            <p:nvPr/>
          </p:nvSpPr>
          <p:spPr>
            <a:xfrm rot="10475025">
              <a:off x="8898105" y="3148643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98" name="Freeform 56">
              <a:extLst>
                <a:ext uri="{FF2B5EF4-FFF2-40B4-BE49-F238E27FC236}">
                  <a16:creationId xmlns:a16="http://schemas.microsoft.com/office/drawing/2014/main" id="{679F3A5F-52B5-45AC-876B-9F6B7FD71B9E}"/>
                </a:ext>
              </a:extLst>
            </p:cNvPr>
            <p:cNvSpPr/>
            <p:nvPr/>
          </p:nvSpPr>
          <p:spPr>
            <a:xfrm rot="6257908">
              <a:off x="8937474" y="2809527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499" name="Freeform 56">
              <a:extLst>
                <a:ext uri="{FF2B5EF4-FFF2-40B4-BE49-F238E27FC236}">
                  <a16:creationId xmlns:a16="http://schemas.microsoft.com/office/drawing/2014/main" id="{BF6410DF-1206-4925-A0AB-C094CE03B886}"/>
                </a:ext>
              </a:extLst>
            </p:cNvPr>
            <p:cNvSpPr/>
            <p:nvPr/>
          </p:nvSpPr>
          <p:spPr>
            <a:xfrm rot="6257908">
              <a:off x="8820117" y="2424021"/>
              <a:ext cx="332631" cy="194661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sp>
        <p:nvSpPr>
          <p:cNvPr id="4500" name="Freeform 11">
            <a:extLst>
              <a:ext uri="{FF2B5EF4-FFF2-40B4-BE49-F238E27FC236}">
                <a16:creationId xmlns:a16="http://schemas.microsoft.com/office/drawing/2014/main" id="{74F84C1D-EAFF-45CC-B7F5-7CAD2B76BF75}"/>
              </a:ext>
            </a:extLst>
          </p:cNvPr>
          <p:cNvSpPr/>
          <p:nvPr/>
        </p:nvSpPr>
        <p:spPr>
          <a:xfrm>
            <a:off x="7175774" y="442484"/>
            <a:ext cx="1242669" cy="427703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4501" name="Freeform 11">
            <a:extLst>
              <a:ext uri="{FF2B5EF4-FFF2-40B4-BE49-F238E27FC236}">
                <a16:creationId xmlns:a16="http://schemas.microsoft.com/office/drawing/2014/main" id="{61345E87-B9C8-44AB-BA67-DBF666191B32}"/>
              </a:ext>
            </a:extLst>
          </p:cNvPr>
          <p:cNvSpPr/>
          <p:nvPr/>
        </p:nvSpPr>
        <p:spPr>
          <a:xfrm>
            <a:off x="9410576" y="1021060"/>
            <a:ext cx="1242669" cy="757017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4502" name="Freeform 11">
            <a:extLst>
              <a:ext uri="{FF2B5EF4-FFF2-40B4-BE49-F238E27FC236}">
                <a16:creationId xmlns:a16="http://schemas.microsoft.com/office/drawing/2014/main" id="{0FFA7042-7569-4B0B-8F03-3AFFE307A858}"/>
              </a:ext>
            </a:extLst>
          </p:cNvPr>
          <p:cNvSpPr/>
          <p:nvPr/>
        </p:nvSpPr>
        <p:spPr>
          <a:xfrm>
            <a:off x="10876827" y="0"/>
            <a:ext cx="1242669" cy="757017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4503" name="Freeform 11">
            <a:extLst>
              <a:ext uri="{FF2B5EF4-FFF2-40B4-BE49-F238E27FC236}">
                <a16:creationId xmlns:a16="http://schemas.microsoft.com/office/drawing/2014/main" id="{B57C4EAA-E9DF-4E01-A11F-D8E0FBC1A72B}"/>
              </a:ext>
            </a:extLst>
          </p:cNvPr>
          <p:cNvSpPr/>
          <p:nvPr/>
        </p:nvSpPr>
        <p:spPr>
          <a:xfrm>
            <a:off x="7856546" y="603175"/>
            <a:ext cx="1350953" cy="651892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4504" name="Freeform 11">
            <a:extLst>
              <a:ext uri="{FF2B5EF4-FFF2-40B4-BE49-F238E27FC236}">
                <a16:creationId xmlns:a16="http://schemas.microsoft.com/office/drawing/2014/main" id="{C95223C4-874E-4222-B165-3C651756B50F}"/>
              </a:ext>
            </a:extLst>
          </p:cNvPr>
          <p:cNvSpPr/>
          <p:nvPr/>
        </p:nvSpPr>
        <p:spPr>
          <a:xfrm>
            <a:off x="53602" y="76920"/>
            <a:ext cx="1242669" cy="427703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4505" name="Freeform 11">
            <a:extLst>
              <a:ext uri="{FF2B5EF4-FFF2-40B4-BE49-F238E27FC236}">
                <a16:creationId xmlns:a16="http://schemas.microsoft.com/office/drawing/2014/main" id="{BC8928E6-7E18-48AF-94D3-DF7AABCA8F1A}"/>
              </a:ext>
            </a:extLst>
          </p:cNvPr>
          <p:cNvSpPr/>
          <p:nvPr/>
        </p:nvSpPr>
        <p:spPr>
          <a:xfrm>
            <a:off x="2846713" y="237384"/>
            <a:ext cx="1365127" cy="725376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4506" name="Freeform 42">
            <a:extLst>
              <a:ext uri="{FF2B5EF4-FFF2-40B4-BE49-F238E27FC236}">
                <a16:creationId xmlns:a16="http://schemas.microsoft.com/office/drawing/2014/main" id="{F78CA489-E679-4F33-B7D7-E10C4B649A87}"/>
              </a:ext>
            </a:extLst>
          </p:cNvPr>
          <p:cNvSpPr/>
          <p:nvPr/>
        </p:nvSpPr>
        <p:spPr>
          <a:xfrm rot="4168950" flipH="1">
            <a:off x="2399156" y="2527711"/>
            <a:ext cx="456500" cy="267151"/>
          </a:xfrm>
          <a:custGeom>
            <a:avLst/>
            <a:gdLst/>
            <a:ahLst/>
            <a:cxnLst/>
            <a:rect l="l" t="t" r="r" b="b"/>
            <a:pathLst>
              <a:path w="456500" h="267151">
                <a:moveTo>
                  <a:pt x="170642" y="16"/>
                </a:moveTo>
                <a:cubicBezTo>
                  <a:pt x="499366" y="-1403"/>
                  <a:pt x="372768" y="93415"/>
                  <a:pt x="436596" y="220999"/>
                </a:cubicBezTo>
                <a:lnTo>
                  <a:pt x="456500" y="256728"/>
                </a:lnTo>
                <a:lnTo>
                  <a:pt x="431522" y="267151"/>
                </a:lnTo>
                <a:cubicBezTo>
                  <a:pt x="427973" y="258562"/>
                  <a:pt x="424161" y="250774"/>
                  <a:pt x="420384" y="243721"/>
                </a:cubicBezTo>
                <a:cubicBezTo>
                  <a:pt x="264104" y="178582"/>
                  <a:pt x="71032" y="411152"/>
                  <a:pt x="0" y="6700"/>
                </a:cubicBezTo>
                <a:cubicBezTo>
                  <a:pt x="67428" y="2385"/>
                  <a:pt x="123681" y="218"/>
                  <a:pt x="170642" y="1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507" name="Freeform 42">
            <a:extLst>
              <a:ext uri="{FF2B5EF4-FFF2-40B4-BE49-F238E27FC236}">
                <a16:creationId xmlns:a16="http://schemas.microsoft.com/office/drawing/2014/main" id="{908C5C6A-D9A6-4958-9804-13DAB502C905}"/>
              </a:ext>
            </a:extLst>
          </p:cNvPr>
          <p:cNvSpPr/>
          <p:nvPr/>
        </p:nvSpPr>
        <p:spPr>
          <a:xfrm rot="6207675" flipH="1">
            <a:off x="2203983" y="2964544"/>
            <a:ext cx="342417" cy="206259"/>
          </a:xfrm>
          <a:custGeom>
            <a:avLst/>
            <a:gdLst/>
            <a:ahLst/>
            <a:cxnLst/>
            <a:rect l="l" t="t" r="r" b="b"/>
            <a:pathLst>
              <a:path w="456500" h="267151">
                <a:moveTo>
                  <a:pt x="170642" y="16"/>
                </a:moveTo>
                <a:cubicBezTo>
                  <a:pt x="499366" y="-1403"/>
                  <a:pt x="372768" y="93415"/>
                  <a:pt x="436596" y="220999"/>
                </a:cubicBezTo>
                <a:lnTo>
                  <a:pt x="456500" y="256728"/>
                </a:lnTo>
                <a:lnTo>
                  <a:pt x="431522" y="267151"/>
                </a:lnTo>
                <a:cubicBezTo>
                  <a:pt x="427973" y="258562"/>
                  <a:pt x="424161" y="250774"/>
                  <a:pt x="420384" y="243721"/>
                </a:cubicBezTo>
                <a:cubicBezTo>
                  <a:pt x="264104" y="178582"/>
                  <a:pt x="71032" y="411152"/>
                  <a:pt x="0" y="6700"/>
                </a:cubicBezTo>
                <a:cubicBezTo>
                  <a:pt x="67428" y="2385"/>
                  <a:pt x="123681" y="218"/>
                  <a:pt x="170642" y="1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508" name="Freeform 42">
            <a:extLst>
              <a:ext uri="{FF2B5EF4-FFF2-40B4-BE49-F238E27FC236}">
                <a16:creationId xmlns:a16="http://schemas.microsoft.com/office/drawing/2014/main" id="{C153357F-F2BF-4C23-94FC-D602349BF9CD}"/>
              </a:ext>
            </a:extLst>
          </p:cNvPr>
          <p:cNvSpPr/>
          <p:nvPr/>
        </p:nvSpPr>
        <p:spPr>
          <a:xfrm rot="4168950" flipH="1">
            <a:off x="2614056" y="3344628"/>
            <a:ext cx="456500" cy="267151"/>
          </a:xfrm>
          <a:custGeom>
            <a:avLst/>
            <a:gdLst/>
            <a:ahLst/>
            <a:cxnLst/>
            <a:rect l="l" t="t" r="r" b="b"/>
            <a:pathLst>
              <a:path w="456500" h="267151">
                <a:moveTo>
                  <a:pt x="170642" y="16"/>
                </a:moveTo>
                <a:cubicBezTo>
                  <a:pt x="499366" y="-1403"/>
                  <a:pt x="372768" y="93415"/>
                  <a:pt x="436596" y="220999"/>
                </a:cubicBezTo>
                <a:lnTo>
                  <a:pt x="456500" y="256728"/>
                </a:lnTo>
                <a:lnTo>
                  <a:pt x="431522" y="267151"/>
                </a:lnTo>
                <a:cubicBezTo>
                  <a:pt x="427973" y="258562"/>
                  <a:pt x="424161" y="250774"/>
                  <a:pt x="420384" y="243721"/>
                </a:cubicBezTo>
                <a:cubicBezTo>
                  <a:pt x="264104" y="178582"/>
                  <a:pt x="71032" y="411152"/>
                  <a:pt x="0" y="6700"/>
                </a:cubicBezTo>
                <a:cubicBezTo>
                  <a:pt x="67428" y="2385"/>
                  <a:pt x="123681" y="218"/>
                  <a:pt x="170642" y="1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509" name="Freeform 42">
            <a:extLst>
              <a:ext uri="{FF2B5EF4-FFF2-40B4-BE49-F238E27FC236}">
                <a16:creationId xmlns:a16="http://schemas.microsoft.com/office/drawing/2014/main" id="{95B7944B-2B73-4656-A0A6-ADAAE0436F6D}"/>
              </a:ext>
            </a:extLst>
          </p:cNvPr>
          <p:cNvSpPr/>
          <p:nvPr/>
        </p:nvSpPr>
        <p:spPr>
          <a:xfrm rot="2367816" flipH="1">
            <a:off x="2836896" y="3853862"/>
            <a:ext cx="464770" cy="191629"/>
          </a:xfrm>
          <a:custGeom>
            <a:avLst/>
            <a:gdLst/>
            <a:ahLst/>
            <a:cxnLst/>
            <a:rect l="l" t="t" r="r" b="b"/>
            <a:pathLst>
              <a:path w="456500" h="267151">
                <a:moveTo>
                  <a:pt x="170642" y="16"/>
                </a:moveTo>
                <a:cubicBezTo>
                  <a:pt x="499366" y="-1403"/>
                  <a:pt x="372768" y="93415"/>
                  <a:pt x="436596" y="220999"/>
                </a:cubicBezTo>
                <a:lnTo>
                  <a:pt x="456500" y="256728"/>
                </a:lnTo>
                <a:lnTo>
                  <a:pt x="431522" y="267151"/>
                </a:lnTo>
                <a:cubicBezTo>
                  <a:pt x="427973" y="258562"/>
                  <a:pt x="424161" y="250774"/>
                  <a:pt x="420384" y="243721"/>
                </a:cubicBezTo>
                <a:cubicBezTo>
                  <a:pt x="264104" y="178582"/>
                  <a:pt x="71032" y="411152"/>
                  <a:pt x="0" y="6700"/>
                </a:cubicBezTo>
                <a:cubicBezTo>
                  <a:pt x="67428" y="2385"/>
                  <a:pt x="123681" y="218"/>
                  <a:pt x="170642" y="1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510" name="Freeform 42">
            <a:extLst>
              <a:ext uri="{FF2B5EF4-FFF2-40B4-BE49-F238E27FC236}">
                <a16:creationId xmlns:a16="http://schemas.microsoft.com/office/drawing/2014/main" id="{20C82D0B-70D7-49EB-9426-F2A56412416B}"/>
              </a:ext>
            </a:extLst>
          </p:cNvPr>
          <p:cNvSpPr/>
          <p:nvPr/>
        </p:nvSpPr>
        <p:spPr>
          <a:xfrm rot="772516" flipH="1">
            <a:off x="3340055" y="4202810"/>
            <a:ext cx="456500" cy="267151"/>
          </a:xfrm>
          <a:custGeom>
            <a:avLst/>
            <a:gdLst/>
            <a:ahLst/>
            <a:cxnLst/>
            <a:rect l="l" t="t" r="r" b="b"/>
            <a:pathLst>
              <a:path w="456500" h="267151">
                <a:moveTo>
                  <a:pt x="170642" y="16"/>
                </a:moveTo>
                <a:cubicBezTo>
                  <a:pt x="499366" y="-1403"/>
                  <a:pt x="372768" y="93415"/>
                  <a:pt x="436596" y="220999"/>
                </a:cubicBezTo>
                <a:lnTo>
                  <a:pt x="456500" y="256728"/>
                </a:lnTo>
                <a:lnTo>
                  <a:pt x="431522" y="267151"/>
                </a:lnTo>
                <a:cubicBezTo>
                  <a:pt x="427973" y="258562"/>
                  <a:pt x="424161" y="250774"/>
                  <a:pt x="420384" y="243721"/>
                </a:cubicBezTo>
                <a:cubicBezTo>
                  <a:pt x="264104" y="178582"/>
                  <a:pt x="71032" y="411152"/>
                  <a:pt x="0" y="6700"/>
                </a:cubicBezTo>
                <a:cubicBezTo>
                  <a:pt x="67428" y="2385"/>
                  <a:pt x="123681" y="218"/>
                  <a:pt x="170642" y="1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512" name="Freeform 48">
            <a:extLst>
              <a:ext uri="{FF2B5EF4-FFF2-40B4-BE49-F238E27FC236}">
                <a16:creationId xmlns:a16="http://schemas.microsoft.com/office/drawing/2014/main" id="{D0D3D8FA-FD1D-4F96-AA60-8A63028A851D}"/>
              </a:ext>
            </a:extLst>
          </p:cNvPr>
          <p:cNvSpPr/>
          <p:nvPr/>
        </p:nvSpPr>
        <p:spPr>
          <a:xfrm rot="20438041">
            <a:off x="1871517" y="2581386"/>
            <a:ext cx="456500" cy="267151"/>
          </a:xfrm>
          <a:custGeom>
            <a:avLst/>
            <a:gdLst/>
            <a:ahLst/>
            <a:cxnLst/>
            <a:rect l="l" t="t" r="r" b="b"/>
            <a:pathLst>
              <a:path w="456500" h="267151">
                <a:moveTo>
                  <a:pt x="170642" y="16"/>
                </a:moveTo>
                <a:cubicBezTo>
                  <a:pt x="499366" y="-1403"/>
                  <a:pt x="372768" y="93415"/>
                  <a:pt x="436596" y="220999"/>
                </a:cubicBezTo>
                <a:lnTo>
                  <a:pt x="456500" y="256728"/>
                </a:lnTo>
                <a:lnTo>
                  <a:pt x="431522" y="267151"/>
                </a:lnTo>
                <a:cubicBezTo>
                  <a:pt x="427973" y="258562"/>
                  <a:pt x="424161" y="250774"/>
                  <a:pt x="420384" y="243721"/>
                </a:cubicBezTo>
                <a:cubicBezTo>
                  <a:pt x="264104" y="178582"/>
                  <a:pt x="71032" y="411152"/>
                  <a:pt x="0" y="6700"/>
                </a:cubicBezTo>
                <a:cubicBezTo>
                  <a:pt x="67428" y="2385"/>
                  <a:pt x="123681" y="218"/>
                  <a:pt x="170642" y="1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513" name="Freeform 18">
            <a:extLst>
              <a:ext uri="{FF2B5EF4-FFF2-40B4-BE49-F238E27FC236}">
                <a16:creationId xmlns:a16="http://schemas.microsoft.com/office/drawing/2014/main" id="{7DDD6C32-E7F0-4A4D-8A41-1F027FE1802E}"/>
              </a:ext>
            </a:extLst>
          </p:cNvPr>
          <p:cNvSpPr>
            <a:spLocks/>
          </p:cNvSpPr>
          <p:nvPr/>
        </p:nvSpPr>
        <p:spPr bwMode="auto">
          <a:xfrm>
            <a:off x="197552" y="1697108"/>
            <a:ext cx="998239" cy="2601565"/>
          </a:xfrm>
          <a:custGeom>
            <a:avLst/>
            <a:gdLst>
              <a:gd name="connsiteX0" fmla="*/ 426653 w 998239"/>
              <a:gd name="connsiteY0" fmla="*/ 0 h 2601565"/>
              <a:gd name="connsiteX1" fmla="*/ 424499 w 998239"/>
              <a:gd name="connsiteY1" fmla="*/ 8516 h 2601565"/>
              <a:gd name="connsiteX2" fmla="*/ 423485 w 998239"/>
              <a:gd name="connsiteY2" fmla="*/ 14193 h 2601565"/>
              <a:gd name="connsiteX3" fmla="*/ 422345 w 998239"/>
              <a:gd name="connsiteY3" fmla="*/ 17918 h 2601565"/>
              <a:gd name="connsiteX4" fmla="*/ 422345 w 998239"/>
              <a:gd name="connsiteY4" fmla="*/ 20048 h 2601565"/>
              <a:gd name="connsiteX5" fmla="*/ 423485 w 998239"/>
              <a:gd name="connsiteY5" fmla="*/ 21112 h 2601565"/>
              <a:gd name="connsiteX6" fmla="*/ 423485 w 998239"/>
              <a:gd name="connsiteY6" fmla="*/ 22177 h 2601565"/>
              <a:gd name="connsiteX7" fmla="*/ 424499 w 998239"/>
              <a:gd name="connsiteY7" fmla="*/ 22177 h 2601565"/>
              <a:gd name="connsiteX8" fmla="*/ 424499 w 998239"/>
              <a:gd name="connsiteY8" fmla="*/ 23773 h 2601565"/>
              <a:gd name="connsiteX9" fmla="*/ 423485 w 998239"/>
              <a:gd name="connsiteY9" fmla="*/ 26967 h 2601565"/>
              <a:gd name="connsiteX10" fmla="*/ 422345 w 998239"/>
              <a:gd name="connsiteY10" fmla="*/ 31756 h 2601565"/>
              <a:gd name="connsiteX11" fmla="*/ 420825 w 998239"/>
              <a:gd name="connsiteY11" fmla="*/ 39208 h 2601565"/>
              <a:gd name="connsiteX12" fmla="*/ 417658 w 998239"/>
              <a:gd name="connsiteY12" fmla="*/ 49676 h 2601565"/>
              <a:gd name="connsiteX13" fmla="*/ 412844 w 998239"/>
              <a:gd name="connsiteY13" fmla="*/ 64578 h 2601565"/>
              <a:gd name="connsiteX14" fmla="*/ 408157 w 998239"/>
              <a:gd name="connsiteY14" fmla="*/ 82496 h 2601565"/>
              <a:gd name="connsiteX15" fmla="*/ 400683 w 998239"/>
              <a:gd name="connsiteY15" fmla="*/ 105737 h 2601565"/>
              <a:gd name="connsiteX16" fmla="*/ 391815 w 998239"/>
              <a:gd name="connsiteY16" fmla="*/ 133768 h 2601565"/>
              <a:gd name="connsiteX17" fmla="*/ 381174 w 998239"/>
              <a:gd name="connsiteY17" fmla="*/ 177588 h 2601565"/>
              <a:gd name="connsiteX18" fmla="*/ 373826 w 998239"/>
              <a:gd name="connsiteY18" fmla="*/ 224602 h 2601565"/>
              <a:gd name="connsiteX19" fmla="*/ 367999 w 998239"/>
              <a:gd name="connsiteY19" fmla="*/ 272858 h 2601565"/>
              <a:gd name="connsiteX20" fmla="*/ 360145 w 998239"/>
              <a:gd name="connsiteY20" fmla="*/ 324130 h 2601565"/>
              <a:gd name="connsiteX21" fmla="*/ 359005 w 998239"/>
              <a:gd name="connsiteY21" fmla="*/ 335129 h 2601565"/>
              <a:gd name="connsiteX22" fmla="*/ 357484 w 998239"/>
              <a:gd name="connsiteY22" fmla="*/ 351628 h 2601565"/>
              <a:gd name="connsiteX23" fmla="*/ 356344 w 998239"/>
              <a:gd name="connsiteY23" fmla="*/ 369015 h 2601565"/>
              <a:gd name="connsiteX24" fmla="*/ 355331 w 998239"/>
              <a:gd name="connsiteY24" fmla="*/ 387997 h 2601565"/>
              <a:gd name="connsiteX25" fmla="*/ 355331 w 998239"/>
              <a:gd name="connsiteY25" fmla="*/ 407513 h 2601565"/>
              <a:gd name="connsiteX26" fmla="*/ 357484 w 998239"/>
              <a:gd name="connsiteY26" fmla="*/ 425077 h 2601565"/>
              <a:gd name="connsiteX27" fmla="*/ 360145 w 998239"/>
              <a:gd name="connsiteY27" fmla="*/ 440334 h 2601565"/>
              <a:gd name="connsiteX28" fmla="*/ 364832 w 998239"/>
              <a:gd name="connsiteY28" fmla="*/ 450979 h 2601565"/>
              <a:gd name="connsiteX29" fmla="*/ 390168 w 998239"/>
              <a:gd name="connsiteY29" fmla="*/ 448849 h 2601565"/>
              <a:gd name="connsiteX30" fmla="*/ 414997 w 998239"/>
              <a:gd name="connsiteY30" fmla="*/ 440334 h 2601565"/>
              <a:gd name="connsiteX31" fmla="*/ 438687 w 998239"/>
              <a:gd name="connsiteY31" fmla="*/ 426673 h 2601565"/>
              <a:gd name="connsiteX32" fmla="*/ 463010 w 998239"/>
              <a:gd name="connsiteY32" fmla="*/ 407513 h 2601565"/>
              <a:gd name="connsiteX33" fmla="*/ 485179 w 998239"/>
              <a:gd name="connsiteY33" fmla="*/ 385336 h 2601565"/>
              <a:gd name="connsiteX34" fmla="*/ 506842 w 998239"/>
              <a:gd name="connsiteY34" fmla="*/ 358370 h 2601565"/>
              <a:gd name="connsiteX35" fmla="*/ 527364 w 998239"/>
              <a:gd name="connsiteY35" fmla="*/ 329807 h 2601565"/>
              <a:gd name="connsiteX36" fmla="*/ 546367 w 998239"/>
              <a:gd name="connsiteY36" fmla="*/ 299825 h 2601565"/>
              <a:gd name="connsiteX37" fmla="*/ 564862 w 998239"/>
              <a:gd name="connsiteY37" fmla="*/ 268068 h 2601565"/>
              <a:gd name="connsiteX38" fmla="*/ 580697 w 998239"/>
              <a:gd name="connsiteY38" fmla="*/ 235247 h 2601565"/>
              <a:gd name="connsiteX39" fmla="*/ 595519 w 998239"/>
              <a:gd name="connsiteY39" fmla="*/ 203491 h 2601565"/>
              <a:gd name="connsiteX40" fmla="*/ 607680 w 998239"/>
              <a:gd name="connsiteY40" fmla="*/ 172798 h 2601565"/>
              <a:gd name="connsiteX41" fmla="*/ 613508 w 998239"/>
              <a:gd name="connsiteY41" fmla="*/ 172798 h 2601565"/>
              <a:gd name="connsiteX42" fmla="*/ 613508 w 998239"/>
              <a:gd name="connsiteY42" fmla="*/ 175992 h 2601565"/>
              <a:gd name="connsiteX43" fmla="*/ 604006 w 998239"/>
              <a:gd name="connsiteY43" fmla="*/ 206684 h 2601565"/>
              <a:gd name="connsiteX44" fmla="*/ 593365 w 998239"/>
              <a:gd name="connsiteY44" fmla="*/ 238440 h 2601565"/>
              <a:gd name="connsiteX45" fmla="*/ 581837 w 998239"/>
              <a:gd name="connsiteY45" fmla="*/ 269132 h 2601565"/>
              <a:gd name="connsiteX46" fmla="*/ 570183 w 998239"/>
              <a:gd name="connsiteY46" fmla="*/ 298760 h 2601565"/>
              <a:gd name="connsiteX47" fmla="*/ 558021 w 998239"/>
              <a:gd name="connsiteY47" fmla="*/ 327678 h 2601565"/>
              <a:gd name="connsiteX48" fmla="*/ 544339 w 998239"/>
              <a:gd name="connsiteY48" fmla="*/ 354645 h 2601565"/>
              <a:gd name="connsiteX49" fmla="*/ 530025 w 998239"/>
              <a:gd name="connsiteY49" fmla="*/ 380546 h 2601565"/>
              <a:gd name="connsiteX50" fmla="*/ 512669 w 998239"/>
              <a:gd name="connsiteY50" fmla="*/ 404319 h 2601565"/>
              <a:gd name="connsiteX51" fmla="*/ 494680 w 998239"/>
              <a:gd name="connsiteY51" fmla="*/ 427738 h 2601565"/>
              <a:gd name="connsiteX52" fmla="*/ 473524 w 998239"/>
              <a:gd name="connsiteY52" fmla="*/ 446720 h 2601565"/>
              <a:gd name="connsiteX53" fmla="*/ 449329 w 998239"/>
              <a:gd name="connsiteY53" fmla="*/ 464107 h 2601565"/>
              <a:gd name="connsiteX54" fmla="*/ 422345 w 998239"/>
              <a:gd name="connsiteY54" fmla="*/ 479542 h 2601565"/>
              <a:gd name="connsiteX55" fmla="*/ 393842 w 998239"/>
              <a:gd name="connsiteY55" fmla="*/ 491073 h 2601565"/>
              <a:gd name="connsiteX56" fmla="*/ 360145 w 998239"/>
              <a:gd name="connsiteY56" fmla="*/ 499057 h 2601565"/>
              <a:gd name="connsiteX57" fmla="*/ 361158 w 998239"/>
              <a:gd name="connsiteY57" fmla="*/ 554586 h 2601565"/>
              <a:gd name="connsiteX58" fmla="*/ 365845 w 998239"/>
              <a:gd name="connsiteY58" fmla="*/ 607455 h 2601565"/>
              <a:gd name="connsiteX59" fmla="*/ 373826 w 998239"/>
              <a:gd name="connsiteY59" fmla="*/ 657662 h 2601565"/>
              <a:gd name="connsiteX60" fmla="*/ 384341 w 998239"/>
              <a:gd name="connsiteY60" fmla="*/ 705208 h 2601565"/>
              <a:gd name="connsiteX61" fmla="*/ 397516 w 998239"/>
              <a:gd name="connsiteY61" fmla="*/ 750625 h 2601565"/>
              <a:gd name="connsiteX62" fmla="*/ 411831 w 998239"/>
              <a:gd name="connsiteY62" fmla="*/ 794090 h 2601565"/>
              <a:gd name="connsiteX63" fmla="*/ 428172 w 998239"/>
              <a:gd name="connsiteY63" fmla="*/ 835250 h 2601565"/>
              <a:gd name="connsiteX64" fmla="*/ 444515 w 998239"/>
              <a:gd name="connsiteY64" fmla="*/ 875345 h 2601565"/>
              <a:gd name="connsiteX65" fmla="*/ 449329 w 998239"/>
              <a:gd name="connsiteY65" fmla="*/ 884925 h 2601565"/>
              <a:gd name="connsiteX66" fmla="*/ 453509 w 998239"/>
              <a:gd name="connsiteY66" fmla="*/ 896634 h 2601565"/>
              <a:gd name="connsiteX67" fmla="*/ 459336 w 998239"/>
              <a:gd name="connsiteY67" fmla="*/ 909231 h 2601565"/>
              <a:gd name="connsiteX68" fmla="*/ 464657 w 998239"/>
              <a:gd name="connsiteY68" fmla="*/ 922536 h 2601565"/>
              <a:gd name="connsiteX69" fmla="*/ 471498 w 998239"/>
              <a:gd name="connsiteY69" fmla="*/ 935132 h 2601565"/>
              <a:gd name="connsiteX70" fmla="*/ 479352 w 998239"/>
              <a:gd name="connsiteY70" fmla="*/ 945776 h 2601565"/>
              <a:gd name="connsiteX71" fmla="*/ 488853 w 998239"/>
              <a:gd name="connsiteY71" fmla="*/ 955180 h 2601565"/>
              <a:gd name="connsiteX72" fmla="*/ 499494 w 998239"/>
              <a:gd name="connsiteY72" fmla="*/ 962099 h 2601565"/>
              <a:gd name="connsiteX73" fmla="*/ 512163 w 998239"/>
              <a:gd name="connsiteY73" fmla="*/ 964760 h 2601565"/>
              <a:gd name="connsiteX74" fmla="*/ 525338 w 998239"/>
              <a:gd name="connsiteY74" fmla="*/ 964228 h 2601565"/>
              <a:gd name="connsiteX75" fmla="*/ 549027 w 998239"/>
              <a:gd name="connsiteY75" fmla="*/ 956244 h 2601565"/>
              <a:gd name="connsiteX76" fmla="*/ 570183 w 998239"/>
              <a:gd name="connsiteY76" fmla="*/ 943116 h 2601565"/>
              <a:gd name="connsiteX77" fmla="*/ 590705 w 998239"/>
              <a:gd name="connsiteY77" fmla="*/ 926617 h 2601565"/>
              <a:gd name="connsiteX78" fmla="*/ 607680 w 998239"/>
              <a:gd name="connsiteY78" fmla="*/ 907101 h 2601565"/>
              <a:gd name="connsiteX79" fmla="*/ 624022 w 998239"/>
              <a:gd name="connsiteY79" fmla="*/ 885989 h 2601565"/>
              <a:gd name="connsiteX80" fmla="*/ 639350 w 998239"/>
              <a:gd name="connsiteY80" fmla="*/ 863813 h 2601565"/>
              <a:gd name="connsiteX81" fmla="*/ 653032 w 998239"/>
              <a:gd name="connsiteY81" fmla="*/ 842701 h 2601565"/>
              <a:gd name="connsiteX82" fmla="*/ 664687 w 998239"/>
              <a:gd name="connsiteY82" fmla="*/ 822476 h 2601565"/>
              <a:gd name="connsiteX83" fmla="*/ 690530 w 998239"/>
              <a:gd name="connsiteY83" fmla="*/ 776527 h 2601565"/>
              <a:gd name="connsiteX84" fmla="*/ 715359 w 998239"/>
              <a:gd name="connsiteY84" fmla="*/ 724723 h 2601565"/>
              <a:gd name="connsiteX85" fmla="*/ 740189 w 998239"/>
              <a:gd name="connsiteY85" fmla="*/ 668129 h 2601565"/>
              <a:gd name="connsiteX86" fmla="*/ 763372 w 998239"/>
              <a:gd name="connsiteY86" fmla="*/ 606390 h 2601565"/>
              <a:gd name="connsiteX87" fmla="*/ 784528 w 998239"/>
              <a:gd name="connsiteY87" fmla="*/ 541280 h 2601565"/>
              <a:gd name="connsiteX88" fmla="*/ 803530 w 998239"/>
              <a:gd name="connsiteY88" fmla="*/ 472090 h 2601565"/>
              <a:gd name="connsiteX89" fmla="*/ 820886 w 998239"/>
              <a:gd name="connsiteY89" fmla="*/ 399707 h 2601565"/>
              <a:gd name="connsiteX90" fmla="*/ 833553 w 998239"/>
              <a:gd name="connsiteY90" fmla="*/ 324662 h 2601565"/>
              <a:gd name="connsiteX91" fmla="*/ 843055 w 998239"/>
              <a:gd name="connsiteY91" fmla="*/ 247843 h 2601565"/>
              <a:gd name="connsiteX92" fmla="*/ 848882 w 998239"/>
              <a:gd name="connsiteY92" fmla="*/ 169250 h 2601565"/>
              <a:gd name="connsiteX93" fmla="*/ 853569 w 998239"/>
              <a:gd name="connsiteY93" fmla="*/ 172798 h 2601565"/>
              <a:gd name="connsiteX94" fmla="*/ 857370 w 998239"/>
              <a:gd name="connsiteY94" fmla="*/ 181846 h 2601565"/>
              <a:gd name="connsiteX95" fmla="*/ 860537 w 998239"/>
              <a:gd name="connsiteY95" fmla="*/ 195152 h 2601565"/>
              <a:gd name="connsiteX96" fmla="*/ 862057 w 998239"/>
              <a:gd name="connsiteY96" fmla="*/ 212538 h 2601565"/>
              <a:gd name="connsiteX97" fmla="*/ 863070 w 998239"/>
              <a:gd name="connsiteY97" fmla="*/ 232586 h 2601565"/>
              <a:gd name="connsiteX98" fmla="*/ 863070 w 998239"/>
              <a:gd name="connsiteY98" fmla="*/ 255827 h 2601565"/>
              <a:gd name="connsiteX99" fmla="*/ 863070 w 998239"/>
              <a:gd name="connsiteY99" fmla="*/ 280664 h 2601565"/>
              <a:gd name="connsiteX100" fmla="*/ 862057 w 998239"/>
              <a:gd name="connsiteY100" fmla="*/ 307630 h 2601565"/>
              <a:gd name="connsiteX101" fmla="*/ 860537 w 998239"/>
              <a:gd name="connsiteY101" fmla="*/ 335129 h 2601565"/>
              <a:gd name="connsiteX102" fmla="*/ 858383 w 998239"/>
              <a:gd name="connsiteY102" fmla="*/ 363160 h 2601565"/>
              <a:gd name="connsiteX103" fmla="*/ 855216 w 998239"/>
              <a:gd name="connsiteY103" fmla="*/ 391191 h 2601565"/>
              <a:gd name="connsiteX104" fmla="*/ 853569 w 998239"/>
              <a:gd name="connsiteY104" fmla="*/ 418157 h 2601565"/>
              <a:gd name="connsiteX105" fmla="*/ 850402 w 998239"/>
              <a:gd name="connsiteY105" fmla="*/ 442995 h 2601565"/>
              <a:gd name="connsiteX106" fmla="*/ 847869 w 998239"/>
              <a:gd name="connsiteY106" fmla="*/ 466236 h 2601565"/>
              <a:gd name="connsiteX107" fmla="*/ 844701 w 998239"/>
              <a:gd name="connsiteY107" fmla="*/ 486283 h 2601565"/>
              <a:gd name="connsiteX108" fmla="*/ 842041 w 998239"/>
              <a:gd name="connsiteY108" fmla="*/ 502782 h 2601565"/>
              <a:gd name="connsiteX109" fmla="*/ 839888 w 998239"/>
              <a:gd name="connsiteY109" fmla="*/ 515910 h 2601565"/>
              <a:gd name="connsiteX110" fmla="*/ 801883 w 998239"/>
              <a:gd name="connsiteY110" fmla="*/ 666000 h 2601565"/>
              <a:gd name="connsiteX111" fmla="*/ 832540 w 998239"/>
              <a:gd name="connsiteY111" fmla="*/ 662984 h 2601565"/>
              <a:gd name="connsiteX112" fmla="*/ 861044 w 998239"/>
              <a:gd name="connsiteY112" fmla="*/ 655533 h 2601565"/>
              <a:gd name="connsiteX113" fmla="*/ 887900 w 998239"/>
              <a:gd name="connsiteY113" fmla="*/ 644888 h 2601565"/>
              <a:gd name="connsiteX114" fmla="*/ 913743 w 998239"/>
              <a:gd name="connsiteY114" fmla="*/ 631228 h 2601565"/>
              <a:gd name="connsiteX115" fmla="*/ 937052 w 998239"/>
              <a:gd name="connsiteY115" fmla="*/ 615793 h 2601565"/>
              <a:gd name="connsiteX116" fmla="*/ 958081 w 998239"/>
              <a:gd name="connsiteY116" fmla="*/ 598939 h 2601565"/>
              <a:gd name="connsiteX117" fmla="*/ 978224 w 998239"/>
              <a:gd name="connsiteY117" fmla="*/ 581553 h 2601565"/>
              <a:gd name="connsiteX118" fmla="*/ 996719 w 998239"/>
              <a:gd name="connsiteY118" fmla="*/ 565054 h 2601565"/>
              <a:gd name="connsiteX119" fmla="*/ 998239 w 998239"/>
              <a:gd name="connsiteY119" fmla="*/ 573037 h 2601565"/>
              <a:gd name="connsiteX120" fmla="*/ 981391 w 998239"/>
              <a:gd name="connsiteY120" fmla="*/ 598939 h 2601565"/>
              <a:gd name="connsiteX121" fmla="*/ 960742 w 998239"/>
              <a:gd name="connsiteY121" fmla="*/ 623776 h 2601565"/>
              <a:gd name="connsiteX122" fmla="*/ 935912 w 998239"/>
              <a:gd name="connsiteY122" fmla="*/ 645953 h 2601565"/>
              <a:gd name="connsiteX123" fmla="*/ 908042 w 998239"/>
              <a:gd name="connsiteY123" fmla="*/ 666000 h 2601565"/>
              <a:gd name="connsiteX124" fmla="*/ 878399 w 998239"/>
              <a:gd name="connsiteY124" fmla="*/ 684096 h 2601565"/>
              <a:gd name="connsiteX125" fmla="*/ 846728 w 998239"/>
              <a:gd name="connsiteY125" fmla="*/ 699886 h 2601565"/>
              <a:gd name="connsiteX126" fmla="*/ 814044 w 998239"/>
              <a:gd name="connsiteY126" fmla="*/ 712127 h 2601565"/>
              <a:gd name="connsiteX127" fmla="*/ 780728 w 998239"/>
              <a:gd name="connsiteY127" fmla="*/ 720997 h 2601565"/>
              <a:gd name="connsiteX128" fmla="*/ 773886 w 998239"/>
              <a:gd name="connsiteY128" fmla="*/ 742287 h 2601565"/>
              <a:gd name="connsiteX129" fmla="*/ 764385 w 998239"/>
              <a:gd name="connsiteY129" fmla="*/ 767124 h 2601565"/>
              <a:gd name="connsiteX130" fmla="*/ 753871 w 998239"/>
              <a:gd name="connsiteY130" fmla="*/ 793026 h 2601565"/>
              <a:gd name="connsiteX131" fmla="*/ 740189 w 998239"/>
              <a:gd name="connsiteY131" fmla="*/ 821057 h 2601565"/>
              <a:gd name="connsiteX132" fmla="*/ 725874 w 998239"/>
              <a:gd name="connsiteY132" fmla="*/ 850507 h 2601565"/>
              <a:gd name="connsiteX133" fmla="*/ 710546 w 998239"/>
              <a:gd name="connsiteY133" fmla="*/ 879603 h 2601565"/>
              <a:gd name="connsiteX134" fmla="*/ 705253 w 998239"/>
              <a:gd name="connsiteY134" fmla="*/ 888509 h 2601565"/>
              <a:gd name="connsiteX135" fmla="*/ 657504 w 998239"/>
              <a:gd name="connsiteY135" fmla="*/ 965731 h 2601565"/>
              <a:gd name="connsiteX136" fmla="*/ 646192 w 998239"/>
              <a:gd name="connsiteY136" fmla="*/ 981082 h 2601565"/>
              <a:gd name="connsiteX137" fmla="*/ 631877 w 998239"/>
              <a:gd name="connsiteY137" fmla="*/ 1000774 h 2601565"/>
              <a:gd name="connsiteX138" fmla="*/ 618195 w 998239"/>
              <a:gd name="connsiteY138" fmla="*/ 1014967 h 2601565"/>
              <a:gd name="connsiteX139" fmla="*/ 620348 w 998239"/>
              <a:gd name="connsiteY139" fmla="*/ 1025612 h 2601565"/>
              <a:gd name="connsiteX140" fmla="*/ 624022 w 998239"/>
              <a:gd name="connsiteY140" fmla="*/ 1027740 h 2601565"/>
              <a:gd name="connsiteX141" fmla="*/ 633700 w 998239"/>
              <a:gd name="connsiteY141" fmla="*/ 1024852 h 2601565"/>
              <a:gd name="connsiteX142" fmla="*/ 609304 w 998239"/>
              <a:gd name="connsiteY142" fmla="*/ 1157153 h 2601565"/>
              <a:gd name="connsiteX143" fmla="*/ 598179 w 998239"/>
              <a:gd name="connsiteY143" fmla="*/ 1179427 h 2601565"/>
              <a:gd name="connsiteX144" fmla="*/ 587538 w 998239"/>
              <a:gd name="connsiteY144" fmla="*/ 1212780 h 2601565"/>
              <a:gd name="connsiteX145" fmla="*/ 579177 w 998239"/>
              <a:gd name="connsiteY145" fmla="*/ 1247552 h 2601565"/>
              <a:gd name="connsiteX146" fmla="*/ 574363 w 998239"/>
              <a:gd name="connsiteY146" fmla="*/ 1283035 h 2601565"/>
              <a:gd name="connsiteX147" fmla="*/ 572336 w 998239"/>
              <a:gd name="connsiteY147" fmla="*/ 1320468 h 2601565"/>
              <a:gd name="connsiteX148" fmla="*/ 571196 w 998239"/>
              <a:gd name="connsiteY148" fmla="*/ 1358079 h 2601565"/>
              <a:gd name="connsiteX149" fmla="*/ 572336 w 998239"/>
              <a:gd name="connsiteY149" fmla="*/ 1395691 h 2601565"/>
              <a:gd name="connsiteX150" fmla="*/ 574363 w 998239"/>
              <a:gd name="connsiteY150" fmla="*/ 1434189 h 2601565"/>
              <a:gd name="connsiteX151" fmla="*/ 577023 w 998239"/>
              <a:gd name="connsiteY151" fmla="*/ 1472331 h 2601565"/>
              <a:gd name="connsiteX152" fmla="*/ 580190 w 998239"/>
              <a:gd name="connsiteY152" fmla="*/ 1509765 h 2601565"/>
              <a:gd name="connsiteX153" fmla="*/ 580697 w 998239"/>
              <a:gd name="connsiteY153" fmla="*/ 1564763 h 2601565"/>
              <a:gd name="connsiteX154" fmla="*/ 578037 w 998239"/>
              <a:gd name="connsiteY154" fmla="*/ 1619760 h 2601565"/>
              <a:gd name="connsiteX155" fmla="*/ 573350 w 998239"/>
              <a:gd name="connsiteY155" fmla="*/ 1672629 h 2601565"/>
              <a:gd name="connsiteX156" fmla="*/ 567522 w 998239"/>
              <a:gd name="connsiteY156" fmla="*/ 1724432 h 2601565"/>
              <a:gd name="connsiteX157" fmla="*/ 564474 w 998239"/>
              <a:gd name="connsiteY157" fmla="*/ 1798067 h 2601565"/>
              <a:gd name="connsiteX158" fmla="*/ 565843 w 998239"/>
              <a:gd name="connsiteY158" fmla="*/ 1798067 h 2601565"/>
              <a:gd name="connsiteX159" fmla="*/ 596167 w 998239"/>
              <a:gd name="connsiteY159" fmla="*/ 2004317 h 2601565"/>
              <a:gd name="connsiteX160" fmla="*/ 614772 w 998239"/>
              <a:gd name="connsiteY160" fmla="*/ 2015335 h 2601565"/>
              <a:gd name="connsiteX161" fmla="*/ 633212 w 998239"/>
              <a:gd name="connsiteY161" fmla="*/ 2026005 h 2601565"/>
              <a:gd name="connsiteX162" fmla="*/ 649037 w 998239"/>
              <a:gd name="connsiteY162" fmla="*/ 2036824 h 2601565"/>
              <a:gd name="connsiteX163" fmla="*/ 682546 w 998239"/>
              <a:gd name="connsiteY163" fmla="*/ 2063750 h 2601565"/>
              <a:gd name="connsiteX164" fmla="*/ 712427 w 998239"/>
              <a:gd name="connsiteY164" fmla="*/ 2092373 h 2601565"/>
              <a:gd name="connsiteX165" fmla="*/ 738220 w 998239"/>
              <a:gd name="connsiteY165" fmla="*/ 2120464 h 2601565"/>
              <a:gd name="connsiteX166" fmla="*/ 761610 w 998239"/>
              <a:gd name="connsiteY166" fmla="*/ 2148686 h 2601565"/>
              <a:gd name="connsiteX167" fmla="*/ 783089 w 998239"/>
              <a:gd name="connsiteY167" fmla="*/ 2177264 h 2601565"/>
              <a:gd name="connsiteX168" fmla="*/ 803347 w 998239"/>
              <a:gd name="connsiteY168" fmla="*/ 2204774 h 2601565"/>
              <a:gd name="connsiteX169" fmla="*/ 821429 w 998239"/>
              <a:gd name="connsiteY169" fmla="*/ 2231393 h 2601565"/>
              <a:gd name="connsiteX170" fmla="*/ 812873 w 998239"/>
              <a:gd name="connsiteY170" fmla="*/ 2236092 h 2601565"/>
              <a:gd name="connsiteX171" fmla="*/ 783805 w 998239"/>
              <a:gd name="connsiteY171" fmla="*/ 2203301 h 2601565"/>
              <a:gd name="connsiteX172" fmla="*/ 753719 w 998239"/>
              <a:gd name="connsiteY172" fmla="*/ 2172059 h 2601565"/>
              <a:gd name="connsiteX173" fmla="*/ 722647 w 998239"/>
              <a:gd name="connsiteY173" fmla="*/ 2142999 h 2601565"/>
              <a:gd name="connsiteX174" fmla="*/ 690330 w 998239"/>
              <a:gd name="connsiteY174" fmla="*/ 2116510 h 2601565"/>
              <a:gd name="connsiteX175" fmla="*/ 655982 w 998239"/>
              <a:gd name="connsiteY175" fmla="*/ 2093118 h 2601565"/>
              <a:gd name="connsiteX176" fmla="*/ 620297 w 998239"/>
              <a:gd name="connsiteY176" fmla="*/ 2072215 h 2601565"/>
              <a:gd name="connsiteX177" fmla="*/ 583862 w 998239"/>
              <a:gd name="connsiteY177" fmla="*/ 2054108 h 2601565"/>
              <a:gd name="connsiteX178" fmla="*/ 545427 w 998239"/>
              <a:gd name="connsiteY178" fmla="*/ 2040553 h 2601565"/>
              <a:gd name="connsiteX179" fmla="*/ 511522 w 998239"/>
              <a:gd name="connsiteY179" fmla="*/ 2221026 h 2601565"/>
              <a:gd name="connsiteX180" fmla="*/ 546020 w 998239"/>
              <a:gd name="connsiteY180" fmla="*/ 2245768 h 2601565"/>
              <a:gd name="connsiteX181" fmla="*/ 576539 w 998239"/>
              <a:gd name="connsiteY181" fmla="*/ 2272514 h 2601565"/>
              <a:gd name="connsiteX182" fmla="*/ 601206 w 998239"/>
              <a:gd name="connsiteY182" fmla="*/ 2299617 h 2601565"/>
              <a:gd name="connsiteX183" fmla="*/ 620912 w 998239"/>
              <a:gd name="connsiteY183" fmla="*/ 2328269 h 2601565"/>
              <a:gd name="connsiteX184" fmla="*/ 635746 w 998239"/>
              <a:gd name="connsiteY184" fmla="*/ 2357733 h 2601565"/>
              <a:gd name="connsiteX185" fmla="*/ 645162 w 998239"/>
              <a:gd name="connsiteY185" fmla="*/ 2386515 h 2601565"/>
              <a:gd name="connsiteX186" fmla="*/ 649446 w 998239"/>
              <a:gd name="connsiteY186" fmla="*/ 2415678 h 2601565"/>
              <a:gd name="connsiteX187" fmla="*/ 648196 w 998239"/>
              <a:gd name="connsiteY187" fmla="*/ 2444260 h 2601565"/>
              <a:gd name="connsiteX188" fmla="*/ 641984 w 998239"/>
              <a:gd name="connsiteY188" fmla="*/ 2470935 h 2601565"/>
              <a:gd name="connsiteX189" fmla="*/ 637257 w 998239"/>
              <a:gd name="connsiteY189" fmla="*/ 2472280 h 2601565"/>
              <a:gd name="connsiteX190" fmla="*/ 635317 w 998239"/>
              <a:gd name="connsiteY190" fmla="*/ 2465092 h 2601565"/>
              <a:gd name="connsiteX191" fmla="*/ 641087 w 998239"/>
              <a:gd name="connsiteY191" fmla="*/ 2449008 h 2601565"/>
              <a:gd name="connsiteX192" fmla="*/ 641384 w 998239"/>
              <a:gd name="connsiteY192" fmla="*/ 2430972 h 2601565"/>
              <a:gd name="connsiteX193" fmla="*/ 639215 w 998239"/>
              <a:gd name="connsiteY193" fmla="*/ 2410982 h 2601565"/>
              <a:gd name="connsiteX194" fmla="*/ 632287 w 998239"/>
              <a:gd name="connsiteY194" fmla="*/ 2390884 h 2601565"/>
              <a:gd name="connsiteX195" fmla="*/ 621944 w 998239"/>
              <a:gd name="connsiteY195" fmla="*/ 2369828 h 2601565"/>
              <a:gd name="connsiteX196" fmla="*/ 609133 w 998239"/>
              <a:gd name="connsiteY196" fmla="*/ 2349453 h 2601565"/>
              <a:gd name="connsiteX197" fmla="*/ 593107 w 998239"/>
              <a:gd name="connsiteY197" fmla="*/ 2329922 h 2601565"/>
              <a:gd name="connsiteX198" fmla="*/ 574242 w 998239"/>
              <a:gd name="connsiteY198" fmla="*/ 2311561 h 2601565"/>
              <a:gd name="connsiteX199" fmla="*/ 554736 w 998239"/>
              <a:gd name="connsiteY199" fmla="*/ 2295077 h 2601565"/>
              <a:gd name="connsiteX200" fmla="*/ 542732 w 998239"/>
              <a:gd name="connsiteY200" fmla="*/ 2286998 h 2601565"/>
              <a:gd name="connsiteX201" fmla="*/ 533341 w 998239"/>
              <a:gd name="connsiteY201" fmla="*/ 2278769 h 2601565"/>
              <a:gd name="connsiteX202" fmla="*/ 523778 w 998239"/>
              <a:gd name="connsiteY202" fmla="*/ 2272829 h 2601565"/>
              <a:gd name="connsiteX203" fmla="*/ 514151 w 998239"/>
              <a:gd name="connsiteY203" fmla="*/ 2267440 h 2601565"/>
              <a:gd name="connsiteX204" fmla="*/ 503656 w 998239"/>
              <a:gd name="connsiteY204" fmla="*/ 2264952 h 2601565"/>
              <a:gd name="connsiteX205" fmla="*/ 491006 w 998239"/>
              <a:gd name="connsiteY205" fmla="*/ 2308954 h 2601565"/>
              <a:gd name="connsiteX206" fmla="*/ 476330 w 998239"/>
              <a:gd name="connsiteY206" fmla="*/ 2349959 h 2601565"/>
              <a:gd name="connsiteX207" fmla="*/ 459509 w 998239"/>
              <a:gd name="connsiteY207" fmla="*/ 2391527 h 2601565"/>
              <a:gd name="connsiteX208" fmla="*/ 439580 w 998239"/>
              <a:gd name="connsiteY208" fmla="*/ 2432199 h 2601565"/>
              <a:gd name="connsiteX209" fmla="*/ 416585 w 998239"/>
              <a:gd name="connsiteY209" fmla="*/ 2475063 h 2601565"/>
              <a:gd name="connsiteX210" fmla="*/ 389961 w 998239"/>
              <a:gd name="connsiteY210" fmla="*/ 2519626 h 2601565"/>
              <a:gd name="connsiteX211" fmla="*/ 384223 w 998239"/>
              <a:gd name="connsiteY211" fmla="*/ 2526793 h 2601565"/>
              <a:gd name="connsiteX212" fmla="*/ 377695 w 998239"/>
              <a:gd name="connsiteY212" fmla="*/ 2537945 h 2601565"/>
              <a:gd name="connsiteX213" fmla="*/ 368996 w 998239"/>
              <a:gd name="connsiteY213" fmla="*/ 2549023 h 2601565"/>
              <a:gd name="connsiteX214" fmla="*/ 360933 w 998239"/>
              <a:gd name="connsiteY214" fmla="*/ 2560863 h 2601565"/>
              <a:gd name="connsiteX215" fmla="*/ 351567 w 998239"/>
              <a:gd name="connsiteY215" fmla="*/ 2573185 h 2601565"/>
              <a:gd name="connsiteX216" fmla="*/ 341532 w 998239"/>
              <a:gd name="connsiteY216" fmla="*/ 2583296 h 2601565"/>
              <a:gd name="connsiteX217" fmla="*/ 331557 w 998239"/>
              <a:gd name="connsiteY217" fmla="*/ 2592037 h 2601565"/>
              <a:gd name="connsiteX218" fmla="*/ 321124 w 998239"/>
              <a:gd name="connsiteY218" fmla="*/ 2598545 h 2601565"/>
              <a:gd name="connsiteX219" fmla="*/ 312044 w 998239"/>
              <a:gd name="connsiteY219" fmla="*/ 2601565 h 2601565"/>
              <a:gd name="connsiteX220" fmla="*/ 309960 w 998239"/>
              <a:gd name="connsiteY220" fmla="*/ 2597301 h 2601565"/>
              <a:gd name="connsiteX221" fmla="*/ 342120 w 998239"/>
              <a:gd name="connsiteY221" fmla="*/ 2563687 h 2601565"/>
              <a:gd name="connsiteX222" fmla="*/ 370336 w 998239"/>
              <a:gd name="connsiteY222" fmla="*/ 2526618 h 2601565"/>
              <a:gd name="connsiteX223" fmla="*/ 394287 w 998239"/>
              <a:gd name="connsiteY223" fmla="*/ 2487031 h 2601565"/>
              <a:gd name="connsiteX224" fmla="*/ 413201 w 998239"/>
              <a:gd name="connsiteY224" fmla="*/ 2447908 h 2601565"/>
              <a:gd name="connsiteX225" fmla="*/ 428806 w 998239"/>
              <a:gd name="connsiteY225" fmla="*/ 2409545 h 2601565"/>
              <a:gd name="connsiteX226" fmla="*/ 435216 w 998239"/>
              <a:gd name="connsiteY226" fmla="*/ 2381215 h 2601565"/>
              <a:gd name="connsiteX227" fmla="*/ 437508 w 998239"/>
              <a:gd name="connsiteY227" fmla="*/ 2382004 h 2601565"/>
              <a:gd name="connsiteX228" fmla="*/ 438204 w 998239"/>
              <a:gd name="connsiteY228" fmla="*/ 2381394 h 2601565"/>
              <a:gd name="connsiteX229" fmla="*/ 438054 w 998239"/>
              <a:gd name="connsiteY229" fmla="*/ 2380044 h 2601565"/>
              <a:gd name="connsiteX230" fmla="*/ 437652 w 998239"/>
              <a:gd name="connsiteY230" fmla="*/ 2379080 h 2601565"/>
              <a:gd name="connsiteX231" fmla="*/ 436750 w 998239"/>
              <a:gd name="connsiteY231" fmla="*/ 2377071 h 2601565"/>
              <a:gd name="connsiteX232" fmla="*/ 437767 w 998239"/>
              <a:gd name="connsiteY232" fmla="*/ 2375523 h 2601565"/>
              <a:gd name="connsiteX233" fmla="*/ 437711 w 998239"/>
              <a:gd name="connsiteY233" fmla="*/ 2374255 h 2601565"/>
              <a:gd name="connsiteX234" fmla="*/ 438004 w 998239"/>
              <a:gd name="connsiteY234" fmla="*/ 2372682 h 2601565"/>
              <a:gd name="connsiteX235" fmla="*/ 437308 w 998239"/>
              <a:gd name="connsiteY235" fmla="*/ 2373292 h 2601565"/>
              <a:gd name="connsiteX236" fmla="*/ 437711 w 998239"/>
              <a:gd name="connsiteY236" fmla="*/ 2374255 h 2601565"/>
              <a:gd name="connsiteX237" fmla="*/ 435216 w 998239"/>
              <a:gd name="connsiteY237" fmla="*/ 2381215 h 2601565"/>
              <a:gd name="connsiteX238" fmla="*/ 419562 w 998239"/>
              <a:gd name="connsiteY238" fmla="*/ 2378474 h 2601565"/>
              <a:gd name="connsiteX239" fmla="*/ 399876 w 998239"/>
              <a:gd name="connsiteY239" fmla="*/ 2379925 h 2601565"/>
              <a:gd name="connsiteX240" fmla="*/ 378919 w 998239"/>
              <a:gd name="connsiteY240" fmla="*/ 2383310 h 2601565"/>
              <a:gd name="connsiteX241" fmla="*/ 355837 w 998239"/>
              <a:gd name="connsiteY241" fmla="*/ 2389713 h 2601565"/>
              <a:gd name="connsiteX242" fmla="*/ 331860 w 998239"/>
              <a:gd name="connsiteY242" fmla="*/ 2398379 h 2601565"/>
              <a:gd name="connsiteX243" fmla="*/ 307564 w 998239"/>
              <a:gd name="connsiteY243" fmla="*/ 2407986 h 2601565"/>
              <a:gd name="connsiteX244" fmla="*/ 283791 w 998239"/>
              <a:gd name="connsiteY244" fmla="*/ 2419271 h 2601565"/>
              <a:gd name="connsiteX245" fmla="*/ 261091 w 998239"/>
              <a:gd name="connsiteY245" fmla="*/ 2430275 h 2601565"/>
              <a:gd name="connsiteX246" fmla="*/ 258707 w 998239"/>
              <a:gd name="connsiteY246" fmla="*/ 2431515 h 2601565"/>
              <a:gd name="connsiteX247" fmla="*/ 264907 w 998239"/>
              <a:gd name="connsiteY247" fmla="*/ 2418233 h 2601565"/>
              <a:gd name="connsiteX248" fmla="*/ 283331 w 998239"/>
              <a:gd name="connsiteY248" fmla="*/ 2403215 h 2601565"/>
              <a:gd name="connsiteX249" fmla="*/ 306269 w 998239"/>
              <a:gd name="connsiteY249" fmla="*/ 2389370 h 2601565"/>
              <a:gd name="connsiteX250" fmla="*/ 330709 w 998239"/>
              <a:gd name="connsiteY250" fmla="*/ 2376839 h 2601565"/>
              <a:gd name="connsiteX251" fmla="*/ 356078 w 998239"/>
              <a:gd name="connsiteY251" fmla="*/ 2366953 h 2601565"/>
              <a:gd name="connsiteX252" fmla="*/ 384546 w 998239"/>
              <a:gd name="connsiteY252" fmla="*/ 2359782 h 2601565"/>
              <a:gd name="connsiteX253" fmla="*/ 448037 w 998239"/>
              <a:gd name="connsiteY253" fmla="*/ 2345291 h 2601565"/>
              <a:gd name="connsiteX254" fmla="*/ 456052 w 998239"/>
              <a:gd name="connsiteY254" fmla="*/ 2295805 h 2601565"/>
              <a:gd name="connsiteX255" fmla="*/ 459891 w 998239"/>
              <a:gd name="connsiteY255" fmla="*/ 2246520 h 2601565"/>
              <a:gd name="connsiteX256" fmla="*/ 459547 w 998239"/>
              <a:gd name="connsiteY256" fmla="*/ 2196621 h 2601565"/>
              <a:gd name="connsiteX257" fmla="*/ 455007 w 998239"/>
              <a:gd name="connsiteY257" fmla="*/ 2147109 h 2601565"/>
              <a:gd name="connsiteX258" fmla="*/ 414605 w 998239"/>
              <a:gd name="connsiteY258" fmla="*/ 1999908 h 2601565"/>
              <a:gd name="connsiteX259" fmla="*/ 392039 w 998239"/>
              <a:gd name="connsiteY259" fmla="*/ 2033339 h 2601565"/>
              <a:gd name="connsiteX260" fmla="*/ 351498 w 998239"/>
              <a:gd name="connsiteY260" fmla="*/ 2087417 h 2601565"/>
              <a:gd name="connsiteX261" fmla="*/ 308424 w 998239"/>
              <a:gd name="connsiteY261" fmla="*/ 2139893 h 2601565"/>
              <a:gd name="connsiteX262" fmla="*/ 266098 w 998239"/>
              <a:gd name="connsiteY262" fmla="*/ 2190203 h 2601565"/>
              <a:gd name="connsiteX263" fmla="*/ 221074 w 998239"/>
              <a:gd name="connsiteY263" fmla="*/ 2236952 h 2601565"/>
              <a:gd name="connsiteX264" fmla="*/ 175500 w 998239"/>
              <a:gd name="connsiteY264" fmla="*/ 2279195 h 2601565"/>
              <a:gd name="connsiteX265" fmla="*/ 130958 w 998239"/>
              <a:gd name="connsiteY265" fmla="*/ 2318489 h 2601565"/>
              <a:gd name="connsiteX266" fmla="*/ 86731 w 998239"/>
              <a:gd name="connsiteY266" fmla="*/ 2351876 h 2601565"/>
              <a:gd name="connsiteX267" fmla="*/ 43708 w 998239"/>
              <a:gd name="connsiteY267" fmla="*/ 2380769 h 2601565"/>
              <a:gd name="connsiteX268" fmla="*/ 0 w 998239"/>
              <a:gd name="connsiteY268" fmla="*/ 2402513 h 2601565"/>
              <a:gd name="connsiteX269" fmla="*/ 7680 w 998239"/>
              <a:gd name="connsiteY269" fmla="*/ 2395440 h 2601565"/>
              <a:gd name="connsiteX270" fmla="*/ 12312 w 998239"/>
              <a:gd name="connsiteY270" fmla="*/ 2390461 h 2601565"/>
              <a:gd name="connsiteX271" fmla="*/ 15901 w 998239"/>
              <a:gd name="connsiteY271" fmla="*/ 2387490 h 2601565"/>
              <a:gd name="connsiteX272" fmla="*/ 17197 w 998239"/>
              <a:gd name="connsiteY272" fmla="*/ 2385386 h 2601565"/>
              <a:gd name="connsiteX273" fmla="*/ 16525 w 998239"/>
              <a:gd name="connsiteY273" fmla="*/ 2383620 h 2601565"/>
              <a:gd name="connsiteX274" fmla="*/ 17174 w 998239"/>
              <a:gd name="connsiteY274" fmla="*/ 2382567 h 2601565"/>
              <a:gd name="connsiteX275" fmla="*/ 15999 w 998239"/>
              <a:gd name="connsiteY275" fmla="*/ 2381933 h 2601565"/>
              <a:gd name="connsiteX276" fmla="*/ 16971 w 998239"/>
              <a:gd name="connsiteY276" fmla="*/ 2380354 h 2601565"/>
              <a:gd name="connsiteX277" fmla="*/ 20090 w 998239"/>
              <a:gd name="connsiteY277" fmla="*/ 2377830 h 2601565"/>
              <a:gd name="connsiteX278" fmla="*/ 24327 w 998239"/>
              <a:gd name="connsiteY278" fmla="*/ 2373807 h 2601565"/>
              <a:gd name="connsiteX279" fmla="*/ 30627 w 998239"/>
              <a:gd name="connsiteY279" fmla="*/ 2367391 h 2601565"/>
              <a:gd name="connsiteX280" fmla="*/ 40670 w 998239"/>
              <a:gd name="connsiteY280" fmla="*/ 2359024 h 2601565"/>
              <a:gd name="connsiteX281" fmla="*/ 55321 w 998239"/>
              <a:gd name="connsiteY281" fmla="*/ 2347300 h 2601565"/>
              <a:gd name="connsiteX282" fmla="*/ 71663 w 998239"/>
              <a:gd name="connsiteY282" fmla="*/ 2332515 h 2601565"/>
              <a:gd name="connsiteX283" fmla="*/ 94475 w 998239"/>
              <a:gd name="connsiteY283" fmla="*/ 2314213 h 2601565"/>
              <a:gd name="connsiteX284" fmla="*/ 121818 w 998239"/>
              <a:gd name="connsiteY284" fmla="*/ 2292046 h 2601565"/>
              <a:gd name="connsiteX285" fmla="*/ 160830 w 998239"/>
              <a:gd name="connsiteY285" fmla="*/ 2255375 h 2601565"/>
              <a:gd name="connsiteX286" fmla="*/ 197971 w 998239"/>
              <a:gd name="connsiteY286" fmla="*/ 2213486 h 2601565"/>
              <a:gd name="connsiteX287" fmla="*/ 234107 w 998239"/>
              <a:gd name="connsiteY287" fmla="*/ 2169419 h 2601565"/>
              <a:gd name="connsiteX288" fmla="*/ 274428 w 998239"/>
              <a:gd name="connsiteY288" fmla="*/ 2123636 h 2601565"/>
              <a:gd name="connsiteX289" fmla="*/ 282447 w 998239"/>
              <a:gd name="connsiteY289" fmla="*/ 2113474 h 2601565"/>
              <a:gd name="connsiteX290" fmla="*/ 294255 w 998239"/>
              <a:gd name="connsiteY290" fmla="*/ 2098111 h 2601565"/>
              <a:gd name="connsiteX291" fmla="*/ 304716 w 998239"/>
              <a:gd name="connsiteY291" fmla="*/ 2083635 h 2601565"/>
              <a:gd name="connsiteX292" fmla="*/ 328894 w 998239"/>
              <a:gd name="connsiteY292" fmla="*/ 2047263 h 2601565"/>
              <a:gd name="connsiteX293" fmla="*/ 330780 w 998239"/>
              <a:gd name="connsiteY293" fmla="*/ 2044202 h 2601565"/>
              <a:gd name="connsiteX294" fmla="*/ 331717 w 998239"/>
              <a:gd name="connsiteY294" fmla="*/ 2042063 h 2601565"/>
              <a:gd name="connsiteX295" fmla="*/ 372877 w 998239"/>
              <a:gd name="connsiteY295" fmla="*/ 1948246 h 2601565"/>
              <a:gd name="connsiteX296" fmla="*/ 391204 w 998239"/>
              <a:gd name="connsiteY296" fmla="*/ 1933218 h 2601565"/>
              <a:gd name="connsiteX297" fmla="*/ 390156 w 998239"/>
              <a:gd name="connsiteY297" fmla="*/ 1860349 h 2601565"/>
              <a:gd name="connsiteX298" fmla="*/ 396502 w 998239"/>
              <a:gd name="connsiteY298" fmla="*/ 1818105 h 2601565"/>
              <a:gd name="connsiteX299" fmla="*/ 402330 w 998239"/>
              <a:gd name="connsiteY299" fmla="*/ 1747141 h 2601565"/>
              <a:gd name="connsiteX300" fmla="*/ 412844 w 998239"/>
              <a:gd name="connsiteY300" fmla="*/ 1718578 h 2601565"/>
              <a:gd name="connsiteX301" fmla="*/ 421839 w 998239"/>
              <a:gd name="connsiteY301" fmla="*/ 1686822 h 2601565"/>
              <a:gd name="connsiteX302" fmla="*/ 430327 w 998239"/>
              <a:gd name="connsiteY302" fmla="*/ 1651516 h 2601565"/>
              <a:gd name="connsiteX303" fmla="*/ 438181 w 998239"/>
              <a:gd name="connsiteY303" fmla="*/ 1613906 h 2601565"/>
              <a:gd name="connsiteX304" fmla="*/ 444515 w 998239"/>
              <a:gd name="connsiteY304" fmla="*/ 1573279 h 2601565"/>
              <a:gd name="connsiteX305" fmla="*/ 449329 w 998239"/>
              <a:gd name="connsiteY305" fmla="*/ 1531942 h 2601565"/>
              <a:gd name="connsiteX306" fmla="*/ 454016 w 998239"/>
              <a:gd name="connsiteY306" fmla="*/ 1488654 h 2601565"/>
              <a:gd name="connsiteX307" fmla="*/ 457183 w 998239"/>
              <a:gd name="connsiteY307" fmla="*/ 1444833 h 2601565"/>
              <a:gd name="connsiteX308" fmla="*/ 459843 w 998239"/>
              <a:gd name="connsiteY308" fmla="*/ 1399239 h 2601565"/>
              <a:gd name="connsiteX309" fmla="*/ 459843 w 998239"/>
              <a:gd name="connsiteY309" fmla="*/ 1354354 h 2601565"/>
              <a:gd name="connsiteX310" fmla="*/ 459843 w 998239"/>
              <a:gd name="connsiteY310" fmla="*/ 1310001 h 2601565"/>
              <a:gd name="connsiteX311" fmla="*/ 457183 w 998239"/>
              <a:gd name="connsiteY311" fmla="*/ 1265471 h 2601565"/>
              <a:gd name="connsiteX312" fmla="*/ 453509 w 998239"/>
              <a:gd name="connsiteY312" fmla="*/ 1222715 h 2601565"/>
              <a:gd name="connsiteX313" fmla="*/ 448822 w 998239"/>
              <a:gd name="connsiteY313" fmla="*/ 1181023 h 2601565"/>
              <a:gd name="connsiteX314" fmla="*/ 441854 w 998239"/>
              <a:gd name="connsiteY314" fmla="*/ 1140751 h 2601565"/>
              <a:gd name="connsiteX315" fmla="*/ 432353 w 998239"/>
              <a:gd name="connsiteY315" fmla="*/ 1103318 h 2601565"/>
              <a:gd name="connsiteX316" fmla="*/ 421839 w 998239"/>
              <a:gd name="connsiteY316" fmla="*/ 1067835 h 2601565"/>
              <a:gd name="connsiteX317" fmla="*/ 409170 w 998239"/>
              <a:gd name="connsiteY317" fmla="*/ 1036079 h 2601565"/>
              <a:gd name="connsiteX318" fmla="*/ 405274 w 998239"/>
              <a:gd name="connsiteY318" fmla="*/ 1028382 h 2601565"/>
              <a:gd name="connsiteX319" fmla="*/ 325111 w 998239"/>
              <a:gd name="connsiteY319" fmla="*/ 669960 h 2601565"/>
              <a:gd name="connsiteX320" fmla="*/ 324674 w 998239"/>
              <a:gd name="connsiteY320" fmla="*/ 667064 h 2601565"/>
              <a:gd name="connsiteX321" fmla="*/ 321000 w 998239"/>
              <a:gd name="connsiteY321" fmla="*/ 613131 h 2601565"/>
              <a:gd name="connsiteX322" fmla="*/ 317833 w 998239"/>
              <a:gd name="connsiteY322" fmla="*/ 556715 h 2601565"/>
              <a:gd name="connsiteX323" fmla="*/ 317833 w 998239"/>
              <a:gd name="connsiteY323" fmla="*/ 499057 h 2601565"/>
              <a:gd name="connsiteX324" fmla="*/ 319986 w 998239"/>
              <a:gd name="connsiteY324" fmla="*/ 440866 h 2601565"/>
              <a:gd name="connsiteX325" fmla="*/ 324674 w 998239"/>
              <a:gd name="connsiteY325" fmla="*/ 383208 h 2601565"/>
              <a:gd name="connsiteX326" fmla="*/ 331642 w 998239"/>
              <a:gd name="connsiteY326" fmla="*/ 325726 h 2601565"/>
              <a:gd name="connsiteX327" fmla="*/ 338989 w 998239"/>
              <a:gd name="connsiteY327" fmla="*/ 270197 h 2601565"/>
              <a:gd name="connsiteX328" fmla="*/ 349504 w 998239"/>
              <a:gd name="connsiteY328" fmla="*/ 216264 h 2601565"/>
              <a:gd name="connsiteX329" fmla="*/ 362172 w 998239"/>
              <a:gd name="connsiteY329" fmla="*/ 165524 h 2601565"/>
              <a:gd name="connsiteX330" fmla="*/ 375347 w 998239"/>
              <a:gd name="connsiteY330" fmla="*/ 117446 h 2601565"/>
              <a:gd name="connsiteX331" fmla="*/ 390675 w 998239"/>
              <a:gd name="connsiteY331" fmla="*/ 73980 h 2601565"/>
              <a:gd name="connsiteX332" fmla="*/ 407017 w 998239"/>
              <a:gd name="connsiteY332" fmla="*/ 34418 h 2601565"/>
              <a:gd name="connsiteX333" fmla="*/ 426653 w 998239"/>
              <a:gd name="connsiteY333" fmla="*/ 0 h 2601565"/>
              <a:gd name="connsiteX0" fmla="*/ 426653 w 998239"/>
              <a:gd name="connsiteY0" fmla="*/ 0 h 2601565"/>
              <a:gd name="connsiteX1" fmla="*/ 424499 w 998239"/>
              <a:gd name="connsiteY1" fmla="*/ 8516 h 2601565"/>
              <a:gd name="connsiteX2" fmla="*/ 423485 w 998239"/>
              <a:gd name="connsiteY2" fmla="*/ 14193 h 2601565"/>
              <a:gd name="connsiteX3" fmla="*/ 422345 w 998239"/>
              <a:gd name="connsiteY3" fmla="*/ 17918 h 2601565"/>
              <a:gd name="connsiteX4" fmla="*/ 422345 w 998239"/>
              <a:gd name="connsiteY4" fmla="*/ 20048 h 2601565"/>
              <a:gd name="connsiteX5" fmla="*/ 423485 w 998239"/>
              <a:gd name="connsiteY5" fmla="*/ 21112 h 2601565"/>
              <a:gd name="connsiteX6" fmla="*/ 423485 w 998239"/>
              <a:gd name="connsiteY6" fmla="*/ 22177 h 2601565"/>
              <a:gd name="connsiteX7" fmla="*/ 424499 w 998239"/>
              <a:gd name="connsiteY7" fmla="*/ 22177 h 2601565"/>
              <a:gd name="connsiteX8" fmla="*/ 424499 w 998239"/>
              <a:gd name="connsiteY8" fmla="*/ 23773 h 2601565"/>
              <a:gd name="connsiteX9" fmla="*/ 423485 w 998239"/>
              <a:gd name="connsiteY9" fmla="*/ 26967 h 2601565"/>
              <a:gd name="connsiteX10" fmla="*/ 422345 w 998239"/>
              <a:gd name="connsiteY10" fmla="*/ 31756 h 2601565"/>
              <a:gd name="connsiteX11" fmla="*/ 420825 w 998239"/>
              <a:gd name="connsiteY11" fmla="*/ 39208 h 2601565"/>
              <a:gd name="connsiteX12" fmla="*/ 417658 w 998239"/>
              <a:gd name="connsiteY12" fmla="*/ 49676 h 2601565"/>
              <a:gd name="connsiteX13" fmla="*/ 412844 w 998239"/>
              <a:gd name="connsiteY13" fmla="*/ 64578 h 2601565"/>
              <a:gd name="connsiteX14" fmla="*/ 408157 w 998239"/>
              <a:gd name="connsiteY14" fmla="*/ 82496 h 2601565"/>
              <a:gd name="connsiteX15" fmla="*/ 400683 w 998239"/>
              <a:gd name="connsiteY15" fmla="*/ 105737 h 2601565"/>
              <a:gd name="connsiteX16" fmla="*/ 391815 w 998239"/>
              <a:gd name="connsiteY16" fmla="*/ 133768 h 2601565"/>
              <a:gd name="connsiteX17" fmla="*/ 381174 w 998239"/>
              <a:gd name="connsiteY17" fmla="*/ 177588 h 2601565"/>
              <a:gd name="connsiteX18" fmla="*/ 373826 w 998239"/>
              <a:gd name="connsiteY18" fmla="*/ 224602 h 2601565"/>
              <a:gd name="connsiteX19" fmla="*/ 367999 w 998239"/>
              <a:gd name="connsiteY19" fmla="*/ 272858 h 2601565"/>
              <a:gd name="connsiteX20" fmla="*/ 360145 w 998239"/>
              <a:gd name="connsiteY20" fmla="*/ 324130 h 2601565"/>
              <a:gd name="connsiteX21" fmla="*/ 359005 w 998239"/>
              <a:gd name="connsiteY21" fmla="*/ 335129 h 2601565"/>
              <a:gd name="connsiteX22" fmla="*/ 357484 w 998239"/>
              <a:gd name="connsiteY22" fmla="*/ 351628 h 2601565"/>
              <a:gd name="connsiteX23" fmla="*/ 356344 w 998239"/>
              <a:gd name="connsiteY23" fmla="*/ 369015 h 2601565"/>
              <a:gd name="connsiteX24" fmla="*/ 355331 w 998239"/>
              <a:gd name="connsiteY24" fmla="*/ 387997 h 2601565"/>
              <a:gd name="connsiteX25" fmla="*/ 355331 w 998239"/>
              <a:gd name="connsiteY25" fmla="*/ 407513 h 2601565"/>
              <a:gd name="connsiteX26" fmla="*/ 357484 w 998239"/>
              <a:gd name="connsiteY26" fmla="*/ 425077 h 2601565"/>
              <a:gd name="connsiteX27" fmla="*/ 360145 w 998239"/>
              <a:gd name="connsiteY27" fmla="*/ 440334 h 2601565"/>
              <a:gd name="connsiteX28" fmla="*/ 364832 w 998239"/>
              <a:gd name="connsiteY28" fmla="*/ 450979 h 2601565"/>
              <a:gd name="connsiteX29" fmla="*/ 390168 w 998239"/>
              <a:gd name="connsiteY29" fmla="*/ 448849 h 2601565"/>
              <a:gd name="connsiteX30" fmla="*/ 414997 w 998239"/>
              <a:gd name="connsiteY30" fmla="*/ 440334 h 2601565"/>
              <a:gd name="connsiteX31" fmla="*/ 438687 w 998239"/>
              <a:gd name="connsiteY31" fmla="*/ 426673 h 2601565"/>
              <a:gd name="connsiteX32" fmla="*/ 463010 w 998239"/>
              <a:gd name="connsiteY32" fmla="*/ 407513 h 2601565"/>
              <a:gd name="connsiteX33" fmla="*/ 485179 w 998239"/>
              <a:gd name="connsiteY33" fmla="*/ 385336 h 2601565"/>
              <a:gd name="connsiteX34" fmla="*/ 506842 w 998239"/>
              <a:gd name="connsiteY34" fmla="*/ 358370 h 2601565"/>
              <a:gd name="connsiteX35" fmla="*/ 527364 w 998239"/>
              <a:gd name="connsiteY35" fmla="*/ 329807 h 2601565"/>
              <a:gd name="connsiteX36" fmla="*/ 546367 w 998239"/>
              <a:gd name="connsiteY36" fmla="*/ 299825 h 2601565"/>
              <a:gd name="connsiteX37" fmla="*/ 564862 w 998239"/>
              <a:gd name="connsiteY37" fmla="*/ 268068 h 2601565"/>
              <a:gd name="connsiteX38" fmla="*/ 580697 w 998239"/>
              <a:gd name="connsiteY38" fmla="*/ 235247 h 2601565"/>
              <a:gd name="connsiteX39" fmla="*/ 595519 w 998239"/>
              <a:gd name="connsiteY39" fmla="*/ 203491 h 2601565"/>
              <a:gd name="connsiteX40" fmla="*/ 607680 w 998239"/>
              <a:gd name="connsiteY40" fmla="*/ 172798 h 2601565"/>
              <a:gd name="connsiteX41" fmla="*/ 613508 w 998239"/>
              <a:gd name="connsiteY41" fmla="*/ 172798 h 2601565"/>
              <a:gd name="connsiteX42" fmla="*/ 613508 w 998239"/>
              <a:gd name="connsiteY42" fmla="*/ 175992 h 2601565"/>
              <a:gd name="connsiteX43" fmla="*/ 604006 w 998239"/>
              <a:gd name="connsiteY43" fmla="*/ 206684 h 2601565"/>
              <a:gd name="connsiteX44" fmla="*/ 593365 w 998239"/>
              <a:gd name="connsiteY44" fmla="*/ 238440 h 2601565"/>
              <a:gd name="connsiteX45" fmla="*/ 581837 w 998239"/>
              <a:gd name="connsiteY45" fmla="*/ 269132 h 2601565"/>
              <a:gd name="connsiteX46" fmla="*/ 570183 w 998239"/>
              <a:gd name="connsiteY46" fmla="*/ 298760 h 2601565"/>
              <a:gd name="connsiteX47" fmla="*/ 558021 w 998239"/>
              <a:gd name="connsiteY47" fmla="*/ 327678 h 2601565"/>
              <a:gd name="connsiteX48" fmla="*/ 544339 w 998239"/>
              <a:gd name="connsiteY48" fmla="*/ 354645 h 2601565"/>
              <a:gd name="connsiteX49" fmla="*/ 530025 w 998239"/>
              <a:gd name="connsiteY49" fmla="*/ 380546 h 2601565"/>
              <a:gd name="connsiteX50" fmla="*/ 512669 w 998239"/>
              <a:gd name="connsiteY50" fmla="*/ 404319 h 2601565"/>
              <a:gd name="connsiteX51" fmla="*/ 494680 w 998239"/>
              <a:gd name="connsiteY51" fmla="*/ 427738 h 2601565"/>
              <a:gd name="connsiteX52" fmla="*/ 473524 w 998239"/>
              <a:gd name="connsiteY52" fmla="*/ 446720 h 2601565"/>
              <a:gd name="connsiteX53" fmla="*/ 449329 w 998239"/>
              <a:gd name="connsiteY53" fmla="*/ 464107 h 2601565"/>
              <a:gd name="connsiteX54" fmla="*/ 422345 w 998239"/>
              <a:gd name="connsiteY54" fmla="*/ 479542 h 2601565"/>
              <a:gd name="connsiteX55" fmla="*/ 393842 w 998239"/>
              <a:gd name="connsiteY55" fmla="*/ 491073 h 2601565"/>
              <a:gd name="connsiteX56" fmla="*/ 360145 w 998239"/>
              <a:gd name="connsiteY56" fmla="*/ 499057 h 2601565"/>
              <a:gd name="connsiteX57" fmla="*/ 361158 w 998239"/>
              <a:gd name="connsiteY57" fmla="*/ 554586 h 2601565"/>
              <a:gd name="connsiteX58" fmla="*/ 365845 w 998239"/>
              <a:gd name="connsiteY58" fmla="*/ 607455 h 2601565"/>
              <a:gd name="connsiteX59" fmla="*/ 373826 w 998239"/>
              <a:gd name="connsiteY59" fmla="*/ 657662 h 2601565"/>
              <a:gd name="connsiteX60" fmla="*/ 384341 w 998239"/>
              <a:gd name="connsiteY60" fmla="*/ 705208 h 2601565"/>
              <a:gd name="connsiteX61" fmla="*/ 397516 w 998239"/>
              <a:gd name="connsiteY61" fmla="*/ 750625 h 2601565"/>
              <a:gd name="connsiteX62" fmla="*/ 411831 w 998239"/>
              <a:gd name="connsiteY62" fmla="*/ 794090 h 2601565"/>
              <a:gd name="connsiteX63" fmla="*/ 428172 w 998239"/>
              <a:gd name="connsiteY63" fmla="*/ 835250 h 2601565"/>
              <a:gd name="connsiteX64" fmla="*/ 444515 w 998239"/>
              <a:gd name="connsiteY64" fmla="*/ 875345 h 2601565"/>
              <a:gd name="connsiteX65" fmla="*/ 449329 w 998239"/>
              <a:gd name="connsiteY65" fmla="*/ 884925 h 2601565"/>
              <a:gd name="connsiteX66" fmla="*/ 453509 w 998239"/>
              <a:gd name="connsiteY66" fmla="*/ 896634 h 2601565"/>
              <a:gd name="connsiteX67" fmla="*/ 459336 w 998239"/>
              <a:gd name="connsiteY67" fmla="*/ 909231 h 2601565"/>
              <a:gd name="connsiteX68" fmla="*/ 464657 w 998239"/>
              <a:gd name="connsiteY68" fmla="*/ 922536 h 2601565"/>
              <a:gd name="connsiteX69" fmla="*/ 471498 w 998239"/>
              <a:gd name="connsiteY69" fmla="*/ 935132 h 2601565"/>
              <a:gd name="connsiteX70" fmla="*/ 479352 w 998239"/>
              <a:gd name="connsiteY70" fmla="*/ 945776 h 2601565"/>
              <a:gd name="connsiteX71" fmla="*/ 488853 w 998239"/>
              <a:gd name="connsiteY71" fmla="*/ 955180 h 2601565"/>
              <a:gd name="connsiteX72" fmla="*/ 499494 w 998239"/>
              <a:gd name="connsiteY72" fmla="*/ 962099 h 2601565"/>
              <a:gd name="connsiteX73" fmla="*/ 512163 w 998239"/>
              <a:gd name="connsiteY73" fmla="*/ 964760 h 2601565"/>
              <a:gd name="connsiteX74" fmla="*/ 525338 w 998239"/>
              <a:gd name="connsiteY74" fmla="*/ 964228 h 2601565"/>
              <a:gd name="connsiteX75" fmla="*/ 549027 w 998239"/>
              <a:gd name="connsiteY75" fmla="*/ 956244 h 2601565"/>
              <a:gd name="connsiteX76" fmla="*/ 570183 w 998239"/>
              <a:gd name="connsiteY76" fmla="*/ 943116 h 2601565"/>
              <a:gd name="connsiteX77" fmla="*/ 590705 w 998239"/>
              <a:gd name="connsiteY77" fmla="*/ 926617 h 2601565"/>
              <a:gd name="connsiteX78" fmla="*/ 607680 w 998239"/>
              <a:gd name="connsiteY78" fmla="*/ 907101 h 2601565"/>
              <a:gd name="connsiteX79" fmla="*/ 624022 w 998239"/>
              <a:gd name="connsiteY79" fmla="*/ 885989 h 2601565"/>
              <a:gd name="connsiteX80" fmla="*/ 639350 w 998239"/>
              <a:gd name="connsiteY80" fmla="*/ 863813 h 2601565"/>
              <a:gd name="connsiteX81" fmla="*/ 653032 w 998239"/>
              <a:gd name="connsiteY81" fmla="*/ 842701 h 2601565"/>
              <a:gd name="connsiteX82" fmla="*/ 664687 w 998239"/>
              <a:gd name="connsiteY82" fmla="*/ 822476 h 2601565"/>
              <a:gd name="connsiteX83" fmla="*/ 690530 w 998239"/>
              <a:gd name="connsiteY83" fmla="*/ 776527 h 2601565"/>
              <a:gd name="connsiteX84" fmla="*/ 715359 w 998239"/>
              <a:gd name="connsiteY84" fmla="*/ 724723 h 2601565"/>
              <a:gd name="connsiteX85" fmla="*/ 740189 w 998239"/>
              <a:gd name="connsiteY85" fmla="*/ 668129 h 2601565"/>
              <a:gd name="connsiteX86" fmla="*/ 763372 w 998239"/>
              <a:gd name="connsiteY86" fmla="*/ 606390 h 2601565"/>
              <a:gd name="connsiteX87" fmla="*/ 784528 w 998239"/>
              <a:gd name="connsiteY87" fmla="*/ 541280 h 2601565"/>
              <a:gd name="connsiteX88" fmla="*/ 803530 w 998239"/>
              <a:gd name="connsiteY88" fmla="*/ 472090 h 2601565"/>
              <a:gd name="connsiteX89" fmla="*/ 820886 w 998239"/>
              <a:gd name="connsiteY89" fmla="*/ 399707 h 2601565"/>
              <a:gd name="connsiteX90" fmla="*/ 833553 w 998239"/>
              <a:gd name="connsiteY90" fmla="*/ 324662 h 2601565"/>
              <a:gd name="connsiteX91" fmla="*/ 843055 w 998239"/>
              <a:gd name="connsiteY91" fmla="*/ 247843 h 2601565"/>
              <a:gd name="connsiteX92" fmla="*/ 848882 w 998239"/>
              <a:gd name="connsiteY92" fmla="*/ 169250 h 2601565"/>
              <a:gd name="connsiteX93" fmla="*/ 853569 w 998239"/>
              <a:gd name="connsiteY93" fmla="*/ 172798 h 2601565"/>
              <a:gd name="connsiteX94" fmla="*/ 857370 w 998239"/>
              <a:gd name="connsiteY94" fmla="*/ 181846 h 2601565"/>
              <a:gd name="connsiteX95" fmla="*/ 860537 w 998239"/>
              <a:gd name="connsiteY95" fmla="*/ 195152 h 2601565"/>
              <a:gd name="connsiteX96" fmla="*/ 862057 w 998239"/>
              <a:gd name="connsiteY96" fmla="*/ 212538 h 2601565"/>
              <a:gd name="connsiteX97" fmla="*/ 863070 w 998239"/>
              <a:gd name="connsiteY97" fmla="*/ 232586 h 2601565"/>
              <a:gd name="connsiteX98" fmla="*/ 863070 w 998239"/>
              <a:gd name="connsiteY98" fmla="*/ 255827 h 2601565"/>
              <a:gd name="connsiteX99" fmla="*/ 863070 w 998239"/>
              <a:gd name="connsiteY99" fmla="*/ 280664 h 2601565"/>
              <a:gd name="connsiteX100" fmla="*/ 862057 w 998239"/>
              <a:gd name="connsiteY100" fmla="*/ 307630 h 2601565"/>
              <a:gd name="connsiteX101" fmla="*/ 860537 w 998239"/>
              <a:gd name="connsiteY101" fmla="*/ 335129 h 2601565"/>
              <a:gd name="connsiteX102" fmla="*/ 858383 w 998239"/>
              <a:gd name="connsiteY102" fmla="*/ 363160 h 2601565"/>
              <a:gd name="connsiteX103" fmla="*/ 855216 w 998239"/>
              <a:gd name="connsiteY103" fmla="*/ 391191 h 2601565"/>
              <a:gd name="connsiteX104" fmla="*/ 853569 w 998239"/>
              <a:gd name="connsiteY104" fmla="*/ 418157 h 2601565"/>
              <a:gd name="connsiteX105" fmla="*/ 850402 w 998239"/>
              <a:gd name="connsiteY105" fmla="*/ 442995 h 2601565"/>
              <a:gd name="connsiteX106" fmla="*/ 847869 w 998239"/>
              <a:gd name="connsiteY106" fmla="*/ 466236 h 2601565"/>
              <a:gd name="connsiteX107" fmla="*/ 844701 w 998239"/>
              <a:gd name="connsiteY107" fmla="*/ 486283 h 2601565"/>
              <a:gd name="connsiteX108" fmla="*/ 842041 w 998239"/>
              <a:gd name="connsiteY108" fmla="*/ 502782 h 2601565"/>
              <a:gd name="connsiteX109" fmla="*/ 839888 w 998239"/>
              <a:gd name="connsiteY109" fmla="*/ 515910 h 2601565"/>
              <a:gd name="connsiteX110" fmla="*/ 801883 w 998239"/>
              <a:gd name="connsiteY110" fmla="*/ 666000 h 2601565"/>
              <a:gd name="connsiteX111" fmla="*/ 832540 w 998239"/>
              <a:gd name="connsiteY111" fmla="*/ 662984 h 2601565"/>
              <a:gd name="connsiteX112" fmla="*/ 861044 w 998239"/>
              <a:gd name="connsiteY112" fmla="*/ 655533 h 2601565"/>
              <a:gd name="connsiteX113" fmla="*/ 887900 w 998239"/>
              <a:gd name="connsiteY113" fmla="*/ 644888 h 2601565"/>
              <a:gd name="connsiteX114" fmla="*/ 913743 w 998239"/>
              <a:gd name="connsiteY114" fmla="*/ 631228 h 2601565"/>
              <a:gd name="connsiteX115" fmla="*/ 937052 w 998239"/>
              <a:gd name="connsiteY115" fmla="*/ 615793 h 2601565"/>
              <a:gd name="connsiteX116" fmla="*/ 958081 w 998239"/>
              <a:gd name="connsiteY116" fmla="*/ 598939 h 2601565"/>
              <a:gd name="connsiteX117" fmla="*/ 978224 w 998239"/>
              <a:gd name="connsiteY117" fmla="*/ 581553 h 2601565"/>
              <a:gd name="connsiteX118" fmla="*/ 996719 w 998239"/>
              <a:gd name="connsiteY118" fmla="*/ 565054 h 2601565"/>
              <a:gd name="connsiteX119" fmla="*/ 998239 w 998239"/>
              <a:gd name="connsiteY119" fmla="*/ 573037 h 2601565"/>
              <a:gd name="connsiteX120" fmla="*/ 981391 w 998239"/>
              <a:gd name="connsiteY120" fmla="*/ 598939 h 2601565"/>
              <a:gd name="connsiteX121" fmla="*/ 960742 w 998239"/>
              <a:gd name="connsiteY121" fmla="*/ 623776 h 2601565"/>
              <a:gd name="connsiteX122" fmla="*/ 935912 w 998239"/>
              <a:gd name="connsiteY122" fmla="*/ 645953 h 2601565"/>
              <a:gd name="connsiteX123" fmla="*/ 908042 w 998239"/>
              <a:gd name="connsiteY123" fmla="*/ 666000 h 2601565"/>
              <a:gd name="connsiteX124" fmla="*/ 878399 w 998239"/>
              <a:gd name="connsiteY124" fmla="*/ 684096 h 2601565"/>
              <a:gd name="connsiteX125" fmla="*/ 846728 w 998239"/>
              <a:gd name="connsiteY125" fmla="*/ 699886 h 2601565"/>
              <a:gd name="connsiteX126" fmla="*/ 814044 w 998239"/>
              <a:gd name="connsiteY126" fmla="*/ 712127 h 2601565"/>
              <a:gd name="connsiteX127" fmla="*/ 780728 w 998239"/>
              <a:gd name="connsiteY127" fmla="*/ 720997 h 2601565"/>
              <a:gd name="connsiteX128" fmla="*/ 773886 w 998239"/>
              <a:gd name="connsiteY128" fmla="*/ 742287 h 2601565"/>
              <a:gd name="connsiteX129" fmla="*/ 764385 w 998239"/>
              <a:gd name="connsiteY129" fmla="*/ 767124 h 2601565"/>
              <a:gd name="connsiteX130" fmla="*/ 753871 w 998239"/>
              <a:gd name="connsiteY130" fmla="*/ 793026 h 2601565"/>
              <a:gd name="connsiteX131" fmla="*/ 740189 w 998239"/>
              <a:gd name="connsiteY131" fmla="*/ 821057 h 2601565"/>
              <a:gd name="connsiteX132" fmla="*/ 725874 w 998239"/>
              <a:gd name="connsiteY132" fmla="*/ 850507 h 2601565"/>
              <a:gd name="connsiteX133" fmla="*/ 710546 w 998239"/>
              <a:gd name="connsiteY133" fmla="*/ 879603 h 2601565"/>
              <a:gd name="connsiteX134" fmla="*/ 705253 w 998239"/>
              <a:gd name="connsiteY134" fmla="*/ 888509 h 2601565"/>
              <a:gd name="connsiteX135" fmla="*/ 657504 w 998239"/>
              <a:gd name="connsiteY135" fmla="*/ 965731 h 2601565"/>
              <a:gd name="connsiteX136" fmla="*/ 646192 w 998239"/>
              <a:gd name="connsiteY136" fmla="*/ 981082 h 2601565"/>
              <a:gd name="connsiteX137" fmla="*/ 631877 w 998239"/>
              <a:gd name="connsiteY137" fmla="*/ 1000774 h 2601565"/>
              <a:gd name="connsiteX138" fmla="*/ 618195 w 998239"/>
              <a:gd name="connsiteY138" fmla="*/ 1014967 h 2601565"/>
              <a:gd name="connsiteX139" fmla="*/ 620348 w 998239"/>
              <a:gd name="connsiteY139" fmla="*/ 1025612 h 2601565"/>
              <a:gd name="connsiteX140" fmla="*/ 624022 w 998239"/>
              <a:gd name="connsiteY140" fmla="*/ 1027740 h 2601565"/>
              <a:gd name="connsiteX141" fmla="*/ 633700 w 998239"/>
              <a:gd name="connsiteY141" fmla="*/ 1024852 h 2601565"/>
              <a:gd name="connsiteX142" fmla="*/ 609304 w 998239"/>
              <a:gd name="connsiteY142" fmla="*/ 1157153 h 2601565"/>
              <a:gd name="connsiteX143" fmla="*/ 598179 w 998239"/>
              <a:gd name="connsiteY143" fmla="*/ 1179427 h 2601565"/>
              <a:gd name="connsiteX144" fmla="*/ 587538 w 998239"/>
              <a:gd name="connsiteY144" fmla="*/ 1212780 h 2601565"/>
              <a:gd name="connsiteX145" fmla="*/ 579177 w 998239"/>
              <a:gd name="connsiteY145" fmla="*/ 1247552 h 2601565"/>
              <a:gd name="connsiteX146" fmla="*/ 574363 w 998239"/>
              <a:gd name="connsiteY146" fmla="*/ 1283035 h 2601565"/>
              <a:gd name="connsiteX147" fmla="*/ 572336 w 998239"/>
              <a:gd name="connsiteY147" fmla="*/ 1320468 h 2601565"/>
              <a:gd name="connsiteX148" fmla="*/ 571196 w 998239"/>
              <a:gd name="connsiteY148" fmla="*/ 1358079 h 2601565"/>
              <a:gd name="connsiteX149" fmla="*/ 572336 w 998239"/>
              <a:gd name="connsiteY149" fmla="*/ 1395691 h 2601565"/>
              <a:gd name="connsiteX150" fmla="*/ 574363 w 998239"/>
              <a:gd name="connsiteY150" fmla="*/ 1434189 h 2601565"/>
              <a:gd name="connsiteX151" fmla="*/ 577023 w 998239"/>
              <a:gd name="connsiteY151" fmla="*/ 1472331 h 2601565"/>
              <a:gd name="connsiteX152" fmla="*/ 580190 w 998239"/>
              <a:gd name="connsiteY152" fmla="*/ 1509765 h 2601565"/>
              <a:gd name="connsiteX153" fmla="*/ 580697 w 998239"/>
              <a:gd name="connsiteY153" fmla="*/ 1564763 h 2601565"/>
              <a:gd name="connsiteX154" fmla="*/ 578037 w 998239"/>
              <a:gd name="connsiteY154" fmla="*/ 1619760 h 2601565"/>
              <a:gd name="connsiteX155" fmla="*/ 573350 w 998239"/>
              <a:gd name="connsiteY155" fmla="*/ 1672629 h 2601565"/>
              <a:gd name="connsiteX156" fmla="*/ 567522 w 998239"/>
              <a:gd name="connsiteY156" fmla="*/ 1724432 h 2601565"/>
              <a:gd name="connsiteX157" fmla="*/ 564474 w 998239"/>
              <a:gd name="connsiteY157" fmla="*/ 1798067 h 2601565"/>
              <a:gd name="connsiteX158" fmla="*/ 565843 w 998239"/>
              <a:gd name="connsiteY158" fmla="*/ 1798067 h 2601565"/>
              <a:gd name="connsiteX159" fmla="*/ 596167 w 998239"/>
              <a:gd name="connsiteY159" fmla="*/ 2004317 h 2601565"/>
              <a:gd name="connsiteX160" fmla="*/ 614772 w 998239"/>
              <a:gd name="connsiteY160" fmla="*/ 2015335 h 2601565"/>
              <a:gd name="connsiteX161" fmla="*/ 633212 w 998239"/>
              <a:gd name="connsiteY161" fmla="*/ 2026005 h 2601565"/>
              <a:gd name="connsiteX162" fmla="*/ 649037 w 998239"/>
              <a:gd name="connsiteY162" fmla="*/ 2036824 h 2601565"/>
              <a:gd name="connsiteX163" fmla="*/ 682546 w 998239"/>
              <a:gd name="connsiteY163" fmla="*/ 2063750 h 2601565"/>
              <a:gd name="connsiteX164" fmla="*/ 712427 w 998239"/>
              <a:gd name="connsiteY164" fmla="*/ 2092373 h 2601565"/>
              <a:gd name="connsiteX165" fmla="*/ 738220 w 998239"/>
              <a:gd name="connsiteY165" fmla="*/ 2120464 h 2601565"/>
              <a:gd name="connsiteX166" fmla="*/ 761610 w 998239"/>
              <a:gd name="connsiteY166" fmla="*/ 2148686 h 2601565"/>
              <a:gd name="connsiteX167" fmla="*/ 783089 w 998239"/>
              <a:gd name="connsiteY167" fmla="*/ 2177264 h 2601565"/>
              <a:gd name="connsiteX168" fmla="*/ 803347 w 998239"/>
              <a:gd name="connsiteY168" fmla="*/ 2204774 h 2601565"/>
              <a:gd name="connsiteX169" fmla="*/ 821429 w 998239"/>
              <a:gd name="connsiteY169" fmla="*/ 2231393 h 2601565"/>
              <a:gd name="connsiteX170" fmla="*/ 812873 w 998239"/>
              <a:gd name="connsiteY170" fmla="*/ 2236092 h 2601565"/>
              <a:gd name="connsiteX171" fmla="*/ 783805 w 998239"/>
              <a:gd name="connsiteY171" fmla="*/ 2203301 h 2601565"/>
              <a:gd name="connsiteX172" fmla="*/ 753719 w 998239"/>
              <a:gd name="connsiteY172" fmla="*/ 2172059 h 2601565"/>
              <a:gd name="connsiteX173" fmla="*/ 722647 w 998239"/>
              <a:gd name="connsiteY173" fmla="*/ 2142999 h 2601565"/>
              <a:gd name="connsiteX174" fmla="*/ 690330 w 998239"/>
              <a:gd name="connsiteY174" fmla="*/ 2116510 h 2601565"/>
              <a:gd name="connsiteX175" fmla="*/ 655982 w 998239"/>
              <a:gd name="connsiteY175" fmla="*/ 2093118 h 2601565"/>
              <a:gd name="connsiteX176" fmla="*/ 620297 w 998239"/>
              <a:gd name="connsiteY176" fmla="*/ 2072215 h 2601565"/>
              <a:gd name="connsiteX177" fmla="*/ 583862 w 998239"/>
              <a:gd name="connsiteY177" fmla="*/ 2054108 h 2601565"/>
              <a:gd name="connsiteX178" fmla="*/ 545427 w 998239"/>
              <a:gd name="connsiteY178" fmla="*/ 2040553 h 2601565"/>
              <a:gd name="connsiteX179" fmla="*/ 511522 w 998239"/>
              <a:gd name="connsiteY179" fmla="*/ 2221026 h 2601565"/>
              <a:gd name="connsiteX180" fmla="*/ 546020 w 998239"/>
              <a:gd name="connsiteY180" fmla="*/ 2245768 h 2601565"/>
              <a:gd name="connsiteX181" fmla="*/ 576539 w 998239"/>
              <a:gd name="connsiteY181" fmla="*/ 2272514 h 2601565"/>
              <a:gd name="connsiteX182" fmla="*/ 601206 w 998239"/>
              <a:gd name="connsiteY182" fmla="*/ 2299617 h 2601565"/>
              <a:gd name="connsiteX183" fmla="*/ 620912 w 998239"/>
              <a:gd name="connsiteY183" fmla="*/ 2328269 h 2601565"/>
              <a:gd name="connsiteX184" fmla="*/ 635746 w 998239"/>
              <a:gd name="connsiteY184" fmla="*/ 2357733 h 2601565"/>
              <a:gd name="connsiteX185" fmla="*/ 645162 w 998239"/>
              <a:gd name="connsiteY185" fmla="*/ 2386515 h 2601565"/>
              <a:gd name="connsiteX186" fmla="*/ 649446 w 998239"/>
              <a:gd name="connsiteY186" fmla="*/ 2415678 h 2601565"/>
              <a:gd name="connsiteX187" fmla="*/ 648196 w 998239"/>
              <a:gd name="connsiteY187" fmla="*/ 2444260 h 2601565"/>
              <a:gd name="connsiteX188" fmla="*/ 641984 w 998239"/>
              <a:gd name="connsiteY188" fmla="*/ 2470935 h 2601565"/>
              <a:gd name="connsiteX189" fmla="*/ 637257 w 998239"/>
              <a:gd name="connsiteY189" fmla="*/ 2472280 h 2601565"/>
              <a:gd name="connsiteX190" fmla="*/ 635317 w 998239"/>
              <a:gd name="connsiteY190" fmla="*/ 2465092 h 2601565"/>
              <a:gd name="connsiteX191" fmla="*/ 641087 w 998239"/>
              <a:gd name="connsiteY191" fmla="*/ 2449008 h 2601565"/>
              <a:gd name="connsiteX192" fmla="*/ 641384 w 998239"/>
              <a:gd name="connsiteY192" fmla="*/ 2430972 h 2601565"/>
              <a:gd name="connsiteX193" fmla="*/ 639215 w 998239"/>
              <a:gd name="connsiteY193" fmla="*/ 2410982 h 2601565"/>
              <a:gd name="connsiteX194" fmla="*/ 632287 w 998239"/>
              <a:gd name="connsiteY194" fmla="*/ 2390884 h 2601565"/>
              <a:gd name="connsiteX195" fmla="*/ 621944 w 998239"/>
              <a:gd name="connsiteY195" fmla="*/ 2369828 h 2601565"/>
              <a:gd name="connsiteX196" fmla="*/ 609133 w 998239"/>
              <a:gd name="connsiteY196" fmla="*/ 2349453 h 2601565"/>
              <a:gd name="connsiteX197" fmla="*/ 593107 w 998239"/>
              <a:gd name="connsiteY197" fmla="*/ 2329922 h 2601565"/>
              <a:gd name="connsiteX198" fmla="*/ 574242 w 998239"/>
              <a:gd name="connsiteY198" fmla="*/ 2311561 h 2601565"/>
              <a:gd name="connsiteX199" fmla="*/ 554736 w 998239"/>
              <a:gd name="connsiteY199" fmla="*/ 2295077 h 2601565"/>
              <a:gd name="connsiteX200" fmla="*/ 542732 w 998239"/>
              <a:gd name="connsiteY200" fmla="*/ 2286998 h 2601565"/>
              <a:gd name="connsiteX201" fmla="*/ 533341 w 998239"/>
              <a:gd name="connsiteY201" fmla="*/ 2278769 h 2601565"/>
              <a:gd name="connsiteX202" fmla="*/ 523778 w 998239"/>
              <a:gd name="connsiteY202" fmla="*/ 2272829 h 2601565"/>
              <a:gd name="connsiteX203" fmla="*/ 514151 w 998239"/>
              <a:gd name="connsiteY203" fmla="*/ 2267440 h 2601565"/>
              <a:gd name="connsiteX204" fmla="*/ 503656 w 998239"/>
              <a:gd name="connsiteY204" fmla="*/ 2264952 h 2601565"/>
              <a:gd name="connsiteX205" fmla="*/ 491006 w 998239"/>
              <a:gd name="connsiteY205" fmla="*/ 2308954 h 2601565"/>
              <a:gd name="connsiteX206" fmla="*/ 476330 w 998239"/>
              <a:gd name="connsiteY206" fmla="*/ 2349959 h 2601565"/>
              <a:gd name="connsiteX207" fmla="*/ 459509 w 998239"/>
              <a:gd name="connsiteY207" fmla="*/ 2391527 h 2601565"/>
              <a:gd name="connsiteX208" fmla="*/ 439580 w 998239"/>
              <a:gd name="connsiteY208" fmla="*/ 2432199 h 2601565"/>
              <a:gd name="connsiteX209" fmla="*/ 416585 w 998239"/>
              <a:gd name="connsiteY209" fmla="*/ 2475063 h 2601565"/>
              <a:gd name="connsiteX210" fmla="*/ 389961 w 998239"/>
              <a:gd name="connsiteY210" fmla="*/ 2519626 h 2601565"/>
              <a:gd name="connsiteX211" fmla="*/ 384223 w 998239"/>
              <a:gd name="connsiteY211" fmla="*/ 2526793 h 2601565"/>
              <a:gd name="connsiteX212" fmla="*/ 377695 w 998239"/>
              <a:gd name="connsiteY212" fmla="*/ 2537945 h 2601565"/>
              <a:gd name="connsiteX213" fmla="*/ 368996 w 998239"/>
              <a:gd name="connsiteY213" fmla="*/ 2549023 h 2601565"/>
              <a:gd name="connsiteX214" fmla="*/ 360933 w 998239"/>
              <a:gd name="connsiteY214" fmla="*/ 2560863 h 2601565"/>
              <a:gd name="connsiteX215" fmla="*/ 351567 w 998239"/>
              <a:gd name="connsiteY215" fmla="*/ 2573185 h 2601565"/>
              <a:gd name="connsiteX216" fmla="*/ 341532 w 998239"/>
              <a:gd name="connsiteY216" fmla="*/ 2583296 h 2601565"/>
              <a:gd name="connsiteX217" fmla="*/ 331557 w 998239"/>
              <a:gd name="connsiteY217" fmla="*/ 2592037 h 2601565"/>
              <a:gd name="connsiteX218" fmla="*/ 321124 w 998239"/>
              <a:gd name="connsiteY218" fmla="*/ 2598545 h 2601565"/>
              <a:gd name="connsiteX219" fmla="*/ 312044 w 998239"/>
              <a:gd name="connsiteY219" fmla="*/ 2601565 h 2601565"/>
              <a:gd name="connsiteX220" fmla="*/ 309960 w 998239"/>
              <a:gd name="connsiteY220" fmla="*/ 2597301 h 2601565"/>
              <a:gd name="connsiteX221" fmla="*/ 342120 w 998239"/>
              <a:gd name="connsiteY221" fmla="*/ 2563687 h 2601565"/>
              <a:gd name="connsiteX222" fmla="*/ 370336 w 998239"/>
              <a:gd name="connsiteY222" fmla="*/ 2526618 h 2601565"/>
              <a:gd name="connsiteX223" fmla="*/ 394287 w 998239"/>
              <a:gd name="connsiteY223" fmla="*/ 2487031 h 2601565"/>
              <a:gd name="connsiteX224" fmla="*/ 413201 w 998239"/>
              <a:gd name="connsiteY224" fmla="*/ 2447908 h 2601565"/>
              <a:gd name="connsiteX225" fmla="*/ 428806 w 998239"/>
              <a:gd name="connsiteY225" fmla="*/ 2409545 h 2601565"/>
              <a:gd name="connsiteX226" fmla="*/ 435216 w 998239"/>
              <a:gd name="connsiteY226" fmla="*/ 2381215 h 2601565"/>
              <a:gd name="connsiteX227" fmla="*/ 437508 w 998239"/>
              <a:gd name="connsiteY227" fmla="*/ 2382004 h 2601565"/>
              <a:gd name="connsiteX228" fmla="*/ 438204 w 998239"/>
              <a:gd name="connsiteY228" fmla="*/ 2381394 h 2601565"/>
              <a:gd name="connsiteX229" fmla="*/ 438054 w 998239"/>
              <a:gd name="connsiteY229" fmla="*/ 2380044 h 2601565"/>
              <a:gd name="connsiteX230" fmla="*/ 437652 w 998239"/>
              <a:gd name="connsiteY230" fmla="*/ 2379080 h 2601565"/>
              <a:gd name="connsiteX231" fmla="*/ 436750 w 998239"/>
              <a:gd name="connsiteY231" fmla="*/ 2377071 h 2601565"/>
              <a:gd name="connsiteX232" fmla="*/ 437767 w 998239"/>
              <a:gd name="connsiteY232" fmla="*/ 2375523 h 2601565"/>
              <a:gd name="connsiteX233" fmla="*/ 437711 w 998239"/>
              <a:gd name="connsiteY233" fmla="*/ 2374255 h 2601565"/>
              <a:gd name="connsiteX234" fmla="*/ 438004 w 998239"/>
              <a:gd name="connsiteY234" fmla="*/ 2372682 h 2601565"/>
              <a:gd name="connsiteX235" fmla="*/ 437308 w 998239"/>
              <a:gd name="connsiteY235" fmla="*/ 2373292 h 2601565"/>
              <a:gd name="connsiteX236" fmla="*/ 437711 w 998239"/>
              <a:gd name="connsiteY236" fmla="*/ 2374255 h 2601565"/>
              <a:gd name="connsiteX237" fmla="*/ 435216 w 998239"/>
              <a:gd name="connsiteY237" fmla="*/ 2381215 h 2601565"/>
              <a:gd name="connsiteX238" fmla="*/ 419562 w 998239"/>
              <a:gd name="connsiteY238" fmla="*/ 2378474 h 2601565"/>
              <a:gd name="connsiteX239" fmla="*/ 399876 w 998239"/>
              <a:gd name="connsiteY239" fmla="*/ 2379925 h 2601565"/>
              <a:gd name="connsiteX240" fmla="*/ 378919 w 998239"/>
              <a:gd name="connsiteY240" fmla="*/ 2383310 h 2601565"/>
              <a:gd name="connsiteX241" fmla="*/ 355837 w 998239"/>
              <a:gd name="connsiteY241" fmla="*/ 2389713 h 2601565"/>
              <a:gd name="connsiteX242" fmla="*/ 331860 w 998239"/>
              <a:gd name="connsiteY242" fmla="*/ 2398379 h 2601565"/>
              <a:gd name="connsiteX243" fmla="*/ 307564 w 998239"/>
              <a:gd name="connsiteY243" fmla="*/ 2407986 h 2601565"/>
              <a:gd name="connsiteX244" fmla="*/ 283791 w 998239"/>
              <a:gd name="connsiteY244" fmla="*/ 2419271 h 2601565"/>
              <a:gd name="connsiteX245" fmla="*/ 261091 w 998239"/>
              <a:gd name="connsiteY245" fmla="*/ 2430275 h 2601565"/>
              <a:gd name="connsiteX246" fmla="*/ 258707 w 998239"/>
              <a:gd name="connsiteY246" fmla="*/ 2431515 h 2601565"/>
              <a:gd name="connsiteX247" fmla="*/ 264907 w 998239"/>
              <a:gd name="connsiteY247" fmla="*/ 2418233 h 2601565"/>
              <a:gd name="connsiteX248" fmla="*/ 283331 w 998239"/>
              <a:gd name="connsiteY248" fmla="*/ 2403215 h 2601565"/>
              <a:gd name="connsiteX249" fmla="*/ 306269 w 998239"/>
              <a:gd name="connsiteY249" fmla="*/ 2389370 h 2601565"/>
              <a:gd name="connsiteX250" fmla="*/ 330709 w 998239"/>
              <a:gd name="connsiteY250" fmla="*/ 2376839 h 2601565"/>
              <a:gd name="connsiteX251" fmla="*/ 356078 w 998239"/>
              <a:gd name="connsiteY251" fmla="*/ 2366953 h 2601565"/>
              <a:gd name="connsiteX252" fmla="*/ 384546 w 998239"/>
              <a:gd name="connsiteY252" fmla="*/ 2359782 h 2601565"/>
              <a:gd name="connsiteX253" fmla="*/ 448037 w 998239"/>
              <a:gd name="connsiteY253" fmla="*/ 2345291 h 2601565"/>
              <a:gd name="connsiteX254" fmla="*/ 456052 w 998239"/>
              <a:gd name="connsiteY254" fmla="*/ 2295805 h 2601565"/>
              <a:gd name="connsiteX255" fmla="*/ 459891 w 998239"/>
              <a:gd name="connsiteY255" fmla="*/ 2246520 h 2601565"/>
              <a:gd name="connsiteX256" fmla="*/ 459547 w 998239"/>
              <a:gd name="connsiteY256" fmla="*/ 2196621 h 2601565"/>
              <a:gd name="connsiteX257" fmla="*/ 455007 w 998239"/>
              <a:gd name="connsiteY257" fmla="*/ 2147109 h 2601565"/>
              <a:gd name="connsiteX258" fmla="*/ 414605 w 998239"/>
              <a:gd name="connsiteY258" fmla="*/ 1999908 h 2601565"/>
              <a:gd name="connsiteX259" fmla="*/ 392039 w 998239"/>
              <a:gd name="connsiteY259" fmla="*/ 2033339 h 2601565"/>
              <a:gd name="connsiteX260" fmla="*/ 351498 w 998239"/>
              <a:gd name="connsiteY260" fmla="*/ 2087417 h 2601565"/>
              <a:gd name="connsiteX261" fmla="*/ 308424 w 998239"/>
              <a:gd name="connsiteY261" fmla="*/ 2139893 h 2601565"/>
              <a:gd name="connsiteX262" fmla="*/ 266098 w 998239"/>
              <a:gd name="connsiteY262" fmla="*/ 2190203 h 2601565"/>
              <a:gd name="connsiteX263" fmla="*/ 221074 w 998239"/>
              <a:gd name="connsiteY263" fmla="*/ 2236952 h 2601565"/>
              <a:gd name="connsiteX264" fmla="*/ 175500 w 998239"/>
              <a:gd name="connsiteY264" fmla="*/ 2279195 h 2601565"/>
              <a:gd name="connsiteX265" fmla="*/ 130958 w 998239"/>
              <a:gd name="connsiteY265" fmla="*/ 2318489 h 2601565"/>
              <a:gd name="connsiteX266" fmla="*/ 86731 w 998239"/>
              <a:gd name="connsiteY266" fmla="*/ 2351876 h 2601565"/>
              <a:gd name="connsiteX267" fmla="*/ 43708 w 998239"/>
              <a:gd name="connsiteY267" fmla="*/ 2380769 h 2601565"/>
              <a:gd name="connsiteX268" fmla="*/ 0 w 998239"/>
              <a:gd name="connsiteY268" fmla="*/ 2402513 h 2601565"/>
              <a:gd name="connsiteX269" fmla="*/ 7680 w 998239"/>
              <a:gd name="connsiteY269" fmla="*/ 2395440 h 2601565"/>
              <a:gd name="connsiteX270" fmla="*/ 12312 w 998239"/>
              <a:gd name="connsiteY270" fmla="*/ 2390461 h 2601565"/>
              <a:gd name="connsiteX271" fmla="*/ 15901 w 998239"/>
              <a:gd name="connsiteY271" fmla="*/ 2387490 h 2601565"/>
              <a:gd name="connsiteX272" fmla="*/ 17197 w 998239"/>
              <a:gd name="connsiteY272" fmla="*/ 2385386 h 2601565"/>
              <a:gd name="connsiteX273" fmla="*/ 16525 w 998239"/>
              <a:gd name="connsiteY273" fmla="*/ 2383620 h 2601565"/>
              <a:gd name="connsiteX274" fmla="*/ 17174 w 998239"/>
              <a:gd name="connsiteY274" fmla="*/ 2382567 h 2601565"/>
              <a:gd name="connsiteX275" fmla="*/ 15999 w 998239"/>
              <a:gd name="connsiteY275" fmla="*/ 2381933 h 2601565"/>
              <a:gd name="connsiteX276" fmla="*/ 16971 w 998239"/>
              <a:gd name="connsiteY276" fmla="*/ 2380354 h 2601565"/>
              <a:gd name="connsiteX277" fmla="*/ 20090 w 998239"/>
              <a:gd name="connsiteY277" fmla="*/ 2377830 h 2601565"/>
              <a:gd name="connsiteX278" fmla="*/ 24327 w 998239"/>
              <a:gd name="connsiteY278" fmla="*/ 2373807 h 2601565"/>
              <a:gd name="connsiteX279" fmla="*/ 30627 w 998239"/>
              <a:gd name="connsiteY279" fmla="*/ 2367391 h 2601565"/>
              <a:gd name="connsiteX280" fmla="*/ 40670 w 998239"/>
              <a:gd name="connsiteY280" fmla="*/ 2359024 h 2601565"/>
              <a:gd name="connsiteX281" fmla="*/ 55321 w 998239"/>
              <a:gd name="connsiteY281" fmla="*/ 2347300 h 2601565"/>
              <a:gd name="connsiteX282" fmla="*/ 71663 w 998239"/>
              <a:gd name="connsiteY282" fmla="*/ 2332515 h 2601565"/>
              <a:gd name="connsiteX283" fmla="*/ 94475 w 998239"/>
              <a:gd name="connsiteY283" fmla="*/ 2314213 h 2601565"/>
              <a:gd name="connsiteX284" fmla="*/ 121818 w 998239"/>
              <a:gd name="connsiteY284" fmla="*/ 2292046 h 2601565"/>
              <a:gd name="connsiteX285" fmla="*/ 160830 w 998239"/>
              <a:gd name="connsiteY285" fmla="*/ 2255375 h 2601565"/>
              <a:gd name="connsiteX286" fmla="*/ 197971 w 998239"/>
              <a:gd name="connsiteY286" fmla="*/ 2213486 h 2601565"/>
              <a:gd name="connsiteX287" fmla="*/ 234107 w 998239"/>
              <a:gd name="connsiteY287" fmla="*/ 2169419 h 2601565"/>
              <a:gd name="connsiteX288" fmla="*/ 274428 w 998239"/>
              <a:gd name="connsiteY288" fmla="*/ 2123636 h 2601565"/>
              <a:gd name="connsiteX289" fmla="*/ 282447 w 998239"/>
              <a:gd name="connsiteY289" fmla="*/ 2113474 h 2601565"/>
              <a:gd name="connsiteX290" fmla="*/ 294255 w 998239"/>
              <a:gd name="connsiteY290" fmla="*/ 2098111 h 2601565"/>
              <a:gd name="connsiteX291" fmla="*/ 304716 w 998239"/>
              <a:gd name="connsiteY291" fmla="*/ 2083635 h 2601565"/>
              <a:gd name="connsiteX292" fmla="*/ 328894 w 998239"/>
              <a:gd name="connsiteY292" fmla="*/ 2047263 h 2601565"/>
              <a:gd name="connsiteX293" fmla="*/ 330780 w 998239"/>
              <a:gd name="connsiteY293" fmla="*/ 2044202 h 2601565"/>
              <a:gd name="connsiteX294" fmla="*/ 331717 w 998239"/>
              <a:gd name="connsiteY294" fmla="*/ 2042063 h 2601565"/>
              <a:gd name="connsiteX295" fmla="*/ 391204 w 998239"/>
              <a:gd name="connsiteY295" fmla="*/ 1933218 h 2601565"/>
              <a:gd name="connsiteX296" fmla="*/ 390156 w 998239"/>
              <a:gd name="connsiteY296" fmla="*/ 1860349 h 2601565"/>
              <a:gd name="connsiteX297" fmla="*/ 396502 w 998239"/>
              <a:gd name="connsiteY297" fmla="*/ 1818105 h 2601565"/>
              <a:gd name="connsiteX298" fmla="*/ 402330 w 998239"/>
              <a:gd name="connsiteY298" fmla="*/ 1747141 h 2601565"/>
              <a:gd name="connsiteX299" fmla="*/ 412844 w 998239"/>
              <a:gd name="connsiteY299" fmla="*/ 1718578 h 2601565"/>
              <a:gd name="connsiteX300" fmla="*/ 421839 w 998239"/>
              <a:gd name="connsiteY300" fmla="*/ 1686822 h 2601565"/>
              <a:gd name="connsiteX301" fmla="*/ 430327 w 998239"/>
              <a:gd name="connsiteY301" fmla="*/ 1651516 h 2601565"/>
              <a:gd name="connsiteX302" fmla="*/ 438181 w 998239"/>
              <a:gd name="connsiteY302" fmla="*/ 1613906 h 2601565"/>
              <a:gd name="connsiteX303" fmla="*/ 444515 w 998239"/>
              <a:gd name="connsiteY303" fmla="*/ 1573279 h 2601565"/>
              <a:gd name="connsiteX304" fmla="*/ 449329 w 998239"/>
              <a:gd name="connsiteY304" fmla="*/ 1531942 h 2601565"/>
              <a:gd name="connsiteX305" fmla="*/ 454016 w 998239"/>
              <a:gd name="connsiteY305" fmla="*/ 1488654 h 2601565"/>
              <a:gd name="connsiteX306" fmla="*/ 457183 w 998239"/>
              <a:gd name="connsiteY306" fmla="*/ 1444833 h 2601565"/>
              <a:gd name="connsiteX307" fmla="*/ 459843 w 998239"/>
              <a:gd name="connsiteY307" fmla="*/ 1399239 h 2601565"/>
              <a:gd name="connsiteX308" fmla="*/ 459843 w 998239"/>
              <a:gd name="connsiteY308" fmla="*/ 1354354 h 2601565"/>
              <a:gd name="connsiteX309" fmla="*/ 459843 w 998239"/>
              <a:gd name="connsiteY309" fmla="*/ 1310001 h 2601565"/>
              <a:gd name="connsiteX310" fmla="*/ 457183 w 998239"/>
              <a:gd name="connsiteY310" fmla="*/ 1265471 h 2601565"/>
              <a:gd name="connsiteX311" fmla="*/ 453509 w 998239"/>
              <a:gd name="connsiteY311" fmla="*/ 1222715 h 2601565"/>
              <a:gd name="connsiteX312" fmla="*/ 448822 w 998239"/>
              <a:gd name="connsiteY312" fmla="*/ 1181023 h 2601565"/>
              <a:gd name="connsiteX313" fmla="*/ 441854 w 998239"/>
              <a:gd name="connsiteY313" fmla="*/ 1140751 h 2601565"/>
              <a:gd name="connsiteX314" fmla="*/ 432353 w 998239"/>
              <a:gd name="connsiteY314" fmla="*/ 1103318 h 2601565"/>
              <a:gd name="connsiteX315" fmla="*/ 421839 w 998239"/>
              <a:gd name="connsiteY315" fmla="*/ 1067835 h 2601565"/>
              <a:gd name="connsiteX316" fmla="*/ 409170 w 998239"/>
              <a:gd name="connsiteY316" fmla="*/ 1036079 h 2601565"/>
              <a:gd name="connsiteX317" fmla="*/ 405274 w 998239"/>
              <a:gd name="connsiteY317" fmla="*/ 1028382 h 2601565"/>
              <a:gd name="connsiteX318" fmla="*/ 325111 w 998239"/>
              <a:gd name="connsiteY318" fmla="*/ 669960 h 2601565"/>
              <a:gd name="connsiteX319" fmla="*/ 324674 w 998239"/>
              <a:gd name="connsiteY319" fmla="*/ 667064 h 2601565"/>
              <a:gd name="connsiteX320" fmla="*/ 321000 w 998239"/>
              <a:gd name="connsiteY320" fmla="*/ 613131 h 2601565"/>
              <a:gd name="connsiteX321" fmla="*/ 317833 w 998239"/>
              <a:gd name="connsiteY321" fmla="*/ 556715 h 2601565"/>
              <a:gd name="connsiteX322" fmla="*/ 317833 w 998239"/>
              <a:gd name="connsiteY322" fmla="*/ 499057 h 2601565"/>
              <a:gd name="connsiteX323" fmla="*/ 319986 w 998239"/>
              <a:gd name="connsiteY323" fmla="*/ 440866 h 2601565"/>
              <a:gd name="connsiteX324" fmla="*/ 324674 w 998239"/>
              <a:gd name="connsiteY324" fmla="*/ 383208 h 2601565"/>
              <a:gd name="connsiteX325" fmla="*/ 331642 w 998239"/>
              <a:gd name="connsiteY325" fmla="*/ 325726 h 2601565"/>
              <a:gd name="connsiteX326" fmla="*/ 338989 w 998239"/>
              <a:gd name="connsiteY326" fmla="*/ 270197 h 2601565"/>
              <a:gd name="connsiteX327" fmla="*/ 349504 w 998239"/>
              <a:gd name="connsiteY327" fmla="*/ 216264 h 2601565"/>
              <a:gd name="connsiteX328" fmla="*/ 362172 w 998239"/>
              <a:gd name="connsiteY328" fmla="*/ 165524 h 2601565"/>
              <a:gd name="connsiteX329" fmla="*/ 375347 w 998239"/>
              <a:gd name="connsiteY329" fmla="*/ 117446 h 2601565"/>
              <a:gd name="connsiteX330" fmla="*/ 390675 w 998239"/>
              <a:gd name="connsiteY330" fmla="*/ 73980 h 2601565"/>
              <a:gd name="connsiteX331" fmla="*/ 407017 w 998239"/>
              <a:gd name="connsiteY331" fmla="*/ 34418 h 2601565"/>
              <a:gd name="connsiteX332" fmla="*/ 426653 w 998239"/>
              <a:gd name="connsiteY332" fmla="*/ 0 h 2601565"/>
              <a:gd name="connsiteX0" fmla="*/ 426653 w 998239"/>
              <a:gd name="connsiteY0" fmla="*/ 0 h 2601565"/>
              <a:gd name="connsiteX1" fmla="*/ 424499 w 998239"/>
              <a:gd name="connsiteY1" fmla="*/ 8516 h 2601565"/>
              <a:gd name="connsiteX2" fmla="*/ 423485 w 998239"/>
              <a:gd name="connsiteY2" fmla="*/ 14193 h 2601565"/>
              <a:gd name="connsiteX3" fmla="*/ 422345 w 998239"/>
              <a:gd name="connsiteY3" fmla="*/ 17918 h 2601565"/>
              <a:gd name="connsiteX4" fmla="*/ 422345 w 998239"/>
              <a:gd name="connsiteY4" fmla="*/ 20048 h 2601565"/>
              <a:gd name="connsiteX5" fmla="*/ 423485 w 998239"/>
              <a:gd name="connsiteY5" fmla="*/ 21112 h 2601565"/>
              <a:gd name="connsiteX6" fmla="*/ 423485 w 998239"/>
              <a:gd name="connsiteY6" fmla="*/ 22177 h 2601565"/>
              <a:gd name="connsiteX7" fmla="*/ 424499 w 998239"/>
              <a:gd name="connsiteY7" fmla="*/ 22177 h 2601565"/>
              <a:gd name="connsiteX8" fmla="*/ 424499 w 998239"/>
              <a:gd name="connsiteY8" fmla="*/ 23773 h 2601565"/>
              <a:gd name="connsiteX9" fmla="*/ 423485 w 998239"/>
              <a:gd name="connsiteY9" fmla="*/ 26967 h 2601565"/>
              <a:gd name="connsiteX10" fmla="*/ 422345 w 998239"/>
              <a:gd name="connsiteY10" fmla="*/ 31756 h 2601565"/>
              <a:gd name="connsiteX11" fmla="*/ 420825 w 998239"/>
              <a:gd name="connsiteY11" fmla="*/ 39208 h 2601565"/>
              <a:gd name="connsiteX12" fmla="*/ 417658 w 998239"/>
              <a:gd name="connsiteY12" fmla="*/ 49676 h 2601565"/>
              <a:gd name="connsiteX13" fmla="*/ 412844 w 998239"/>
              <a:gd name="connsiteY13" fmla="*/ 64578 h 2601565"/>
              <a:gd name="connsiteX14" fmla="*/ 408157 w 998239"/>
              <a:gd name="connsiteY14" fmla="*/ 82496 h 2601565"/>
              <a:gd name="connsiteX15" fmla="*/ 400683 w 998239"/>
              <a:gd name="connsiteY15" fmla="*/ 105737 h 2601565"/>
              <a:gd name="connsiteX16" fmla="*/ 391815 w 998239"/>
              <a:gd name="connsiteY16" fmla="*/ 133768 h 2601565"/>
              <a:gd name="connsiteX17" fmla="*/ 381174 w 998239"/>
              <a:gd name="connsiteY17" fmla="*/ 177588 h 2601565"/>
              <a:gd name="connsiteX18" fmla="*/ 373826 w 998239"/>
              <a:gd name="connsiteY18" fmla="*/ 224602 h 2601565"/>
              <a:gd name="connsiteX19" fmla="*/ 367999 w 998239"/>
              <a:gd name="connsiteY19" fmla="*/ 272858 h 2601565"/>
              <a:gd name="connsiteX20" fmla="*/ 360145 w 998239"/>
              <a:gd name="connsiteY20" fmla="*/ 324130 h 2601565"/>
              <a:gd name="connsiteX21" fmla="*/ 359005 w 998239"/>
              <a:gd name="connsiteY21" fmla="*/ 335129 h 2601565"/>
              <a:gd name="connsiteX22" fmla="*/ 357484 w 998239"/>
              <a:gd name="connsiteY22" fmla="*/ 351628 h 2601565"/>
              <a:gd name="connsiteX23" fmla="*/ 356344 w 998239"/>
              <a:gd name="connsiteY23" fmla="*/ 369015 h 2601565"/>
              <a:gd name="connsiteX24" fmla="*/ 355331 w 998239"/>
              <a:gd name="connsiteY24" fmla="*/ 387997 h 2601565"/>
              <a:gd name="connsiteX25" fmla="*/ 355331 w 998239"/>
              <a:gd name="connsiteY25" fmla="*/ 407513 h 2601565"/>
              <a:gd name="connsiteX26" fmla="*/ 357484 w 998239"/>
              <a:gd name="connsiteY26" fmla="*/ 425077 h 2601565"/>
              <a:gd name="connsiteX27" fmla="*/ 360145 w 998239"/>
              <a:gd name="connsiteY27" fmla="*/ 440334 h 2601565"/>
              <a:gd name="connsiteX28" fmla="*/ 364832 w 998239"/>
              <a:gd name="connsiteY28" fmla="*/ 450979 h 2601565"/>
              <a:gd name="connsiteX29" fmla="*/ 390168 w 998239"/>
              <a:gd name="connsiteY29" fmla="*/ 448849 h 2601565"/>
              <a:gd name="connsiteX30" fmla="*/ 414997 w 998239"/>
              <a:gd name="connsiteY30" fmla="*/ 440334 h 2601565"/>
              <a:gd name="connsiteX31" fmla="*/ 438687 w 998239"/>
              <a:gd name="connsiteY31" fmla="*/ 426673 h 2601565"/>
              <a:gd name="connsiteX32" fmla="*/ 463010 w 998239"/>
              <a:gd name="connsiteY32" fmla="*/ 407513 h 2601565"/>
              <a:gd name="connsiteX33" fmla="*/ 485179 w 998239"/>
              <a:gd name="connsiteY33" fmla="*/ 385336 h 2601565"/>
              <a:gd name="connsiteX34" fmla="*/ 506842 w 998239"/>
              <a:gd name="connsiteY34" fmla="*/ 358370 h 2601565"/>
              <a:gd name="connsiteX35" fmla="*/ 527364 w 998239"/>
              <a:gd name="connsiteY35" fmla="*/ 329807 h 2601565"/>
              <a:gd name="connsiteX36" fmla="*/ 546367 w 998239"/>
              <a:gd name="connsiteY36" fmla="*/ 299825 h 2601565"/>
              <a:gd name="connsiteX37" fmla="*/ 564862 w 998239"/>
              <a:gd name="connsiteY37" fmla="*/ 268068 h 2601565"/>
              <a:gd name="connsiteX38" fmla="*/ 580697 w 998239"/>
              <a:gd name="connsiteY38" fmla="*/ 235247 h 2601565"/>
              <a:gd name="connsiteX39" fmla="*/ 595519 w 998239"/>
              <a:gd name="connsiteY39" fmla="*/ 203491 h 2601565"/>
              <a:gd name="connsiteX40" fmla="*/ 607680 w 998239"/>
              <a:gd name="connsiteY40" fmla="*/ 172798 h 2601565"/>
              <a:gd name="connsiteX41" fmla="*/ 613508 w 998239"/>
              <a:gd name="connsiteY41" fmla="*/ 172798 h 2601565"/>
              <a:gd name="connsiteX42" fmla="*/ 613508 w 998239"/>
              <a:gd name="connsiteY42" fmla="*/ 175992 h 2601565"/>
              <a:gd name="connsiteX43" fmla="*/ 604006 w 998239"/>
              <a:gd name="connsiteY43" fmla="*/ 206684 h 2601565"/>
              <a:gd name="connsiteX44" fmla="*/ 593365 w 998239"/>
              <a:gd name="connsiteY44" fmla="*/ 238440 h 2601565"/>
              <a:gd name="connsiteX45" fmla="*/ 581837 w 998239"/>
              <a:gd name="connsiteY45" fmla="*/ 269132 h 2601565"/>
              <a:gd name="connsiteX46" fmla="*/ 570183 w 998239"/>
              <a:gd name="connsiteY46" fmla="*/ 298760 h 2601565"/>
              <a:gd name="connsiteX47" fmla="*/ 558021 w 998239"/>
              <a:gd name="connsiteY47" fmla="*/ 327678 h 2601565"/>
              <a:gd name="connsiteX48" fmla="*/ 544339 w 998239"/>
              <a:gd name="connsiteY48" fmla="*/ 354645 h 2601565"/>
              <a:gd name="connsiteX49" fmla="*/ 530025 w 998239"/>
              <a:gd name="connsiteY49" fmla="*/ 380546 h 2601565"/>
              <a:gd name="connsiteX50" fmla="*/ 512669 w 998239"/>
              <a:gd name="connsiteY50" fmla="*/ 404319 h 2601565"/>
              <a:gd name="connsiteX51" fmla="*/ 494680 w 998239"/>
              <a:gd name="connsiteY51" fmla="*/ 427738 h 2601565"/>
              <a:gd name="connsiteX52" fmla="*/ 473524 w 998239"/>
              <a:gd name="connsiteY52" fmla="*/ 446720 h 2601565"/>
              <a:gd name="connsiteX53" fmla="*/ 449329 w 998239"/>
              <a:gd name="connsiteY53" fmla="*/ 464107 h 2601565"/>
              <a:gd name="connsiteX54" fmla="*/ 422345 w 998239"/>
              <a:gd name="connsiteY54" fmla="*/ 479542 h 2601565"/>
              <a:gd name="connsiteX55" fmla="*/ 393842 w 998239"/>
              <a:gd name="connsiteY55" fmla="*/ 491073 h 2601565"/>
              <a:gd name="connsiteX56" fmla="*/ 360145 w 998239"/>
              <a:gd name="connsiteY56" fmla="*/ 499057 h 2601565"/>
              <a:gd name="connsiteX57" fmla="*/ 361158 w 998239"/>
              <a:gd name="connsiteY57" fmla="*/ 554586 h 2601565"/>
              <a:gd name="connsiteX58" fmla="*/ 365845 w 998239"/>
              <a:gd name="connsiteY58" fmla="*/ 607455 h 2601565"/>
              <a:gd name="connsiteX59" fmla="*/ 373826 w 998239"/>
              <a:gd name="connsiteY59" fmla="*/ 657662 h 2601565"/>
              <a:gd name="connsiteX60" fmla="*/ 384341 w 998239"/>
              <a:gd name="connsiteY60" fmla="*/ 705208 h 2601565"/>
              <a:gd name="connsiteX61" fmla="*/ 397516 w 998239"/>
              <a:gd name="connsiteY61" fmla="*/ 750625 h 2601565"/>
              <a:gd name="connsiteX62" fmla="*/ 411831 w 998239"/>
              <a:gd name="connsiteY62" fmla="*/ 794090 h 2601565"/>
              <a:gd name="connsiteX63" fmla="*/ 428172 w 998239"/>
              <a:gd name="connsiteY63" fmla="*/ 835250 h 2601565"/>
              <a:gd name="connsiteX64" fmla="*/ 444515 w 998239"/>
              <a:gd name="connsiteY64" fmla="*/ 875345 h 2601565"/>
              <a:gd name="connsiteX65" fmla="*/ 449329 w 998239"/>
              <a:gd name="connsiteY65" fmla="*/ 884925 h 2601565"/>
              <a:gd name="connsiteX66" fmla="*/ 453509 w 998239"/>
              <a:gd name="connsiteY66" fmla="*/ 896634 h 2601565"/>
              <a:gd name="connsiteX67" fmla="*/ 459336 w 998239"/>
              <a:gd name="connsiteY67" fmla="*/ 909231 h 2601565"/>
              <a:gd name="connsiteX68" fmla="*/ 464657 w 998239"/>
              <a:gd name="connsiteY68" fmla="*/ 922536 h 2601565"/>
              <a:gd name="connsiteX69" fmla="*/ 471498 w 998239"/>
              <a:gd name="connsiteY69" fmla="*/ 935132 h 2601565"/>
              <a:gd name="connsiteX70" fmla="*/ 479352 w 998239"/>
              <a:gd name="connsiteY70" fmla="*/ 945776 h 2601565"/>
              <a:gd name="connsiteX71" fmla="*/ 488853 w 998239"/>
              <a:gd name="connsiteY71" fmla="*/ 955180 h 2601565"/>
              <a:gd name="connsiteX72" fmla="*/ 499494 w 998239"/>
              <a:gd name="connsiteY72" fmla="*/ 962099 h 2601565"/>
              <a:gd name="connsiteX73" fmla="*/ 512163 w 998239"/>
              <a:gd name="connsiteY73" fmla="*/ 964760 h 2601565"/>
              <a:gd name="connsiteX74" fmla="*/ 525338 w 998239"/>
              <a:gd name="connsiteY74" fmla="*/ 964228 h 2601565"/>
              <a:gd name="connsiteX75" fmla="*/ 549027 w 998239"/>
              <a:gd name="connsiteY75" fmla="*/ 956244 h 2601565"/>
              <a:gd name="connsiteX76" fmla="*/ 570183 w 998239"/>
              <a:gd name="connsiteY76" fmla="*/ 943116 h 2601565"/>
              <a:gd name="connsiteX77" fmla="*/ 590705 w 998239"/>
              <a:gd name="connsiteY77" fmla="*/ 926617 h 2601565"/>
              <a:gd name="connsiteX78" fmla="*/ 607680 w 998239"/>
              <a:gd name="connsiteY78" fmla="*/ 907101 h 2601565"/>
              <a:gd name="connsiteX79" fmla="*/ 624022 w 998239"/>
              <a:gd name="connsiteY79" fmla="*/ 885989 h 2601565"/>
              <a:gd name="connsiteX80" fmla="*/ 639350 w 998239"/>
              <a:gd name="connsiteY80" fmla="*/ 863813 h 2601565"/>
              <a:gd name="connsiteX81" fmla="*/ 653032 w 998239"/>
              <a:gd name="connsiteY81" fmla="*/ 842701 h 2601565"/>
              <a:gd name="connsiteX82" fmla="*/ 664687 w 998239"/>
              <a:gd name="connsiteY82" fmla="*/ 822476 h 2601565"/>
              <a:gd name="connsiteX83" fmla="*/ 690530 w 998239"/>
              <a:gd name="connsiteY83" fmla="*/ 776527 h 2601565"/>
              <a:gd name="connsiteX84" fmla="*/ 715359 w 998239"/>
              <a:gd name="connsiteY84" fmla="*/ 724723 h 2601565"/>
              <a:gd name="connsiteX85" fmla="*/ 740189 w 998239"/>
              <a:gd name="connsiteY85" fmla="*/ 668129 h 2601565"/>
              <a:gd name="connsiteX86" fmla="*/ 763372 w 998239"/>
              <a:gd name="connsiteY86" fmla="*/ 606390 h 2601565"/>
              <a:gd name="connsiteX87" fmla="*/ 784528 w 998239"/>
              <a:gd name="connsiteY87" fmla="*/ 541280 h 2601565"/>
              <a:gd name="connsiteX88" fmla="*/ 803530 w 998239"/>
              <a:gd name="connsiteY88" fmla="*/ 472090 h 2601565"/>
              <a:gd name="connsiteX89" fmla="*/ 820886 w 998239"/>
              <a:gd name="connsiteY89" fmla="*/ 399707 h 2601565"/>
              <a:gd name="connsiteX90" fmla="*/ 833553 w 998239"/>
              <a:gd name="connsiteY90" fmla="*/ 324662 h 2601565"/>
              <a:gd name="connsiteX91" fmla="*/ 843055 w 998239"/>
              <a:gd name="connsiteY91" fmla="*/ 247843 h 2601565"/>
              <a:gd name="connsiteX92" fmla="*/ 848882 w 998239"/>
              <a:gd name="connsiteY92" fmla="*/ 169250 h 2601565"/>
              <a:gd name="connsiteX93" fmla="*/ 853569 w 998239"/>
              <a:gd name="connsiteY93" fmla="*/ 172798 h 2601565"/>
              <a:gd name="connsiteX94" fmla="*/ 857370 w 998239"/>
              <a:gd name="connsiteY94" fmla="*/ 181846 h 2601565"/>
              <a:gd name="connsiteX95" fmla="*/ 860537 w 998239"/>
              <a:gd name="connsiteY95" fmla="*/ 195152 h 2601565"/>
              <a:gd name="connsiteX96" fmla="*/ 862057 w 998239"/>
              <a:gd name="connsiteY96" fmla="*/ 212538 h 2601565"/>
              <a:gd name="connsiteX97" fmla="*/ 863070 w 998239"/>
              <a:gd name="connsiteY97" fmla="*/ 232586 h 2601565"/>
              <a:gd name="connsiteX98" fmla="*/ 863070 w 998239"/>
              <a:gd name="connsiteY98" fmla="*/ 255827 h 2601565"/>
              <a:gd name="connsiteX99" fmla="*/ 863070 w 998239"/>
              <a:gd name="connsiteY99" fmla="*/ 280664 h 2601565"/>
              <a:gd name="connsiteX100" fmla="*/ 862057 w 998239"/>
              <a:gd name="connsiteY100" fmla="*/ 307630 h 2601565"/>
              <a:gd name="connsiteX101" fmla="*/ 860537 w 998239"/>
              <a:gd name="connsiteY101" fmla="*/ 335129 h 2601565"/>
              <a:gd name="connsiteX102" fmla="*/ 858383 w 998239"/>
              <a:gd name="connsiteY102" fmla="*/ 363160 h 2601565"/>
              <a:gd name="connsiteX103" fmla="*/ 855216 w 998239"/>
              <a:gd name="connsiteY103" fmla="*/ 391191 h 2601565"/>
              <a:gd name="connsiteX104" fmla="*/ 853569 w 998239"/>
              <a:gd name="connsiteY104" fmla="*/ 418157 h 2601565"/>
              <a:gd name="connsiteX105" fmla="*/ 850402 w 998239"/>
              <a:gd name="connsiteY105" fmla="*/ 442995 h 2601565"/>
              <a:gd name="connsiteX106" fmla="*/ 847869 w 998239"/>
              <a:gd name="connsiteY106" fmla="*/ 466236 h 2601565"/>
              <a:gd name="connsiteX107" fmla="*/ 844701 w 998239"/>
              <a:gd name="connsiteY107" fmla="*/ 486283 h 2601565"/>
              <a:gd name="connsiteX108" fmla="*/ 842041 w 998239"/>
              <a:gd name="connsiteY108" fmla="*/ 502782 h 2601565"/>
              <a:gd name="connsiteX109" fmla="*/ 839888 w 998239"/>
              <a:gd name="connsiteY109" fmla="*/ 515910 h 2601565"/>
              <a:gd name="connsiteX110" fmla="*/ 801883 w 998239"/>
              <a:gd name="connsiteY110" fmla="*/ 666000 h 2601565"/>
              <a:gd name="connsiteX111" fmla="*/ 832540 w 998239"/>
              <a:gd name="connsiteY111" fmla="*/ 662984 h 2601565"/>
              <a:gd name="connsiteX112" fmla="*/ 861044 w 998239"/>
              <a:gd name="connsiteY112" fmla="*/ 655533 h 2601565"/>
              <a:gd name="connsiteX113" fmla="*/ 887900 w 998239"/>
              <a:gd name="connsiteY113" fmla="*/ 644888 h 2601565"/>
              <a:gd name="connsiteX114" fmla="*/ 913743 w 998239"/>
              <a:gd name="connsiteY114" fmla="*/ 631228 h 2601565"/>
              <a:gd name="connsiteX115" fmla="*/ 937052 w 998239"/>
              <a:gd name="connsiteY115" fmla="*/ 615793 h 2601565"/>
              <a:gd name="connsiteX116" fmla="*/ 958081 w 998239"/>
              <a:gd name="connsiteY116" fmla="*/ 598939 h 2601565"/>
              <a:gd name="connsiteX117" fmla="*/ 978224 w 998239"/>
              <a:gd name="connsiteY117" fmla="*/ 581553 h 2601565"/>
              <a:gd name="connsiteX118" fmla="*/ 996719 w 998239"/>
              <a:gd name="connsiteY118" fmla="*/ 565054 h 2601565"/>
              <a:gd name="connsiteX119" fmla="*/ 998239 w 998239"/>
              <a:gd name="connsiteY119" fmla="*/ 573037 h 2601565"/>
              <a:gd name="connsiteX120" fmla="*/ 981391 w 998239"/>
              <a:gd name="connsiteY120" fmla="*/ 598939 h 2601565"/>
              <a:gd name="connsiteX121" fmla="*/ 960742 w 998239"/>
              <a:gd name="connsiteY121" fmla="*/ 623776 h 2601565"/>
              <a:gd name="connsiteX122" fmla="*/ 935912 w 998239"/>
              <a:gd name="connsiteY122" fmla="*/ 645953 h 2601565"/>
              <a:gd name="connsiteX123" fmla="*/ 908042 w 998239"/>
              <a:gd name="connsiteY123" fmla="*/ 666000 h 2601565"/>
              <a:gd name="connsiteX124" fmla="*/ 878399 w 998239"/>
              <a:gd name="connsiteY124" fmla="*/ 684096 h 2601565"/>
              <a:gd name="connsiteX125" fmla="*/ 846728 w 998239"/>
              <a:gd name="connsiteY125" fmla="*/ 699886 h 2601565"/>
              <a:gd name="connsiteX126" fmla="*/ 814044 w 998239"/>
              <a:gd name="connsiteY126" fmla="*/ 712127 h 2601565"/>
              <a:gd name="connsiteX127" fmla="*/ 780728 w 998239"/>
              <a:gd name="connsiteY127" fmla="*/ 720997 h 2601565"/>
              <a:gd name="connsiteX128" fmla="*/ 773886 w 998239"/>
              <a:gd name="connsiteY128" fmla="*/ 742287 h 2601565"/>
              <a:gd name="connsiteX129" fmla="*/ 764385 w 998239"/>
              <a:gd name="connsiteY129" fmla="*/ 767124 h 2601565"/>
              <a:gd name="connsiteX130" fmla="*/ 753871 w 998239"/>
              <a:gd name="connsiteY130" fmla="*/ 793026 h 2601565"/>
              <a:gd name="connsiteX131" fmla="*/ 740189 w 998239"/>
              <a:gd name="connsiteY131" fmla="*/ 821057 h 2601565"/>
              <a:gd name="connsiteX132" fmla="*/ 725874 w 998239"/>
              <a:gd name="connsiteY132" fmla="*/ 850507 h 2601565"/>
              <a:gd name="connsiteX133" fmla="*/ 710546 w 998239"/>
              <a:gd name="connsiteY133" fmla="*/ 879603 h 2601565"/>
              <a:gd name="connsiteX134" fmla="*/ 705253 w 998239"/>
              <a:gd name="connsiteY134" fmla="*/ 888509 h 2601565"/>
              <a:gd name="connsiteX135" fmla="*/ 657504 w 998239"/>
              <a:gd name="connsiteY135" fmla="*/ 965731 h 2601565"/>
              <a:gd name="connsiteX136" fmla="*/ 646192 w 998239"/>
              <a:gd name="connsiteY136" fmla="*/ 981082 h 2601565"/>
              <a:gd name="connsiteX137" fmla="*/ 631877 w 998239"/>
              <a:gd name="connsiteY137" fmla="*/ 1000774 h 2601565"/>
              <a:gd name="connsiteX138" fmla="*/ 618195 w 998239"/>
              <a:gd name="connsiteY138" fmla="*/ 1014967 h 2601565"/>
              <a:gd name="connsiteX139" fmla="*/ 620348 w 998239"/>
              <a:gd name="connsiteY139" fmla="*/ 1025612 h 2601565"/>
              <a:gd name="connsiteX140" fmla="*/ 624022 w 998239"/>
              <a:gd name="connsiteY140" fmla="*/ 1027740 h 2601565"/>
              <a:gd name="connsiteX141" fmla="*/ 609304 w 998239"/>
              <a:gd name="connsiteY141" fmla="*/ 1157153 h 2601565"/>
              <a:gd name="connsiteX142" fmla="*/ 598179 w 998239"/>
              <a:gd name="connsiteY142" fmla="*/ 1179427 h 2601565"/>
              <a:gd name="connsiteX143" fmla="*/ 587538 w 998239"/>
              <a:gd name="connsiteY143" fmla="*/ 1212780 h 2601565"/>
              <a:gd name="connsiteX144" fmla="*/ 579177 w 998239"/>
              <a:gd name="connsiteY144" fmla="*/ 1247552 h 2601565"/>
              <a:gd name="connsiteX145" fmla="*/ 574363 w 998239"/>
              <a:gd name="connsiteY145" fmla="*/ 1283035 h 2601565"/>
              <a:gd name="connsiteX146" fmla="*/ 572336 w 998239"/>
              <a:gd name="connsiteY146" fmla="*/ 1320468 h 2601565"/>
              <a:gd name="connsiteX147" fmla="*/ 571196 w 998239"/>
              <a:gd name="connsiteY147" fmla="*/ 1358079 h 2601565"/>
              <a:gd name="connsiteX148" fmla="*/ 572336 w 998239"/>
              <a:gd name="connsiteY148" fmla="*/ 1395691 h 2601565"/>
              <a:gd name="connsiteX149" fmla="*/ 574363 w 998239"/>
              <a:gd name="connsiteY149" fmla="*/ 1434189 h 2601565"/>
              <a:gd name="connsiteX150" fmla="*/ 577023 w 998239"/>
              <a:gd name="connsiteY150" fmla="*/ 1472331 h 2601565"/>
              <a:gd name="connsiteX151" fmla="*/ 580190 w 998239"/>
              <a:gd name="connsiteY151" fmla="*/ 1509765 h 2601565"/>
              <a:gd name="connsiteX152" fmla="*/ 580697 w 998239"/>
              <a:gd name="connsiteY152" fmla="*/ 1564763 h 2601565"/>
              <a:gd name="connsiteX153" fmla="*/ 578037 w 998239"/>
              <a:gd name="connsiteY153" fmla="*/ 1619760 h 2601565"/>
              <a:gd name="connsiteX154" fmla="*/ 573350 w 998239"/>
              <a:gd name="connsiteY154" fmla="*/ 1672629 h 2601565"/>
              <a:gd name="connsiteX155" fmla="*/ 567522 w 998239"/>
              <a:gd name="connsiteY155" fmla="*/ 1724432 h 2601565"/>
              <a:gd name="connsiteX156" fmla="*/ 564474 w 998239"/>
              <a:gd name="connsiteY156" fmla="*/ 1798067 h 2601565"/>
              <a:gd name="connsiteX157" fmla="*/ 565843 w 998239"/>
              <a:gd name="connsiteY157" fmla="*/ 1798067 h 2601565"/>
              <a:gd name="connsiteX158" fmla="*/ 596167 w 998239"/>
              <a:gd name="connsiteY158" fmla="*/ 2004317 h 2601565"/>
              <a:gd name="connsiteX159" fmla="*/ 614772 w 998239"/>
              <a:gd name="connsiteY159" fmla="*/ 2015335 h 2601565"/>
              <a:gd name="connsiteX160" fmla="*/ 633212 w 998239"/>
              <a:gd name="connsiteY160" fmla="*/ 2026005 h 2601565"/>
              <a:gd name="connsiteX161" fmla="*/ 649037 w 998239"/>
              <a:gd name="connsiteY161" fmla="*/ 2036824 h 2601565"/>
              <a:gd name="connsiteX162" fmla="*/ 682546 w 998239"/>
              <a:gd name="connsiteY162" fmla="*/ 2063750 h 2601565"/>
              <a:gd name="connsiteX163" fmla="*/ 712427 w 998239"/>
              <a:gd name="connsiteY163" fmla="*/ 2092373 h 2601565"/>
              <a:gd name="connsiteX164" fmla="*/ 738220 w 998239"/>
              <a:gd name="connsiteY164" fmla="*/ 2120464 h 2601565"/>
              <a:gd name="connsiteX165" fmla="*/ 761610 w 998239"/>
              <a:gd name="connsiteY165" fmla="*/ 2148686 h 2601565"/>
              <a:gd name="connsiteX166" fmla="*/ 783089 w 998239"/>
              <a:gd name="connsiteY166" fmla="*/ 2177264 h 2601565"/>
              <a:gd name="connsiteX167" fmla="*/ 803347 w 998239"/>
              <a:gd name="connsiteY167" fmla="*/ 2204774 h 2601565"/>
              <a:gd name="connsiteX168" fmla="*/ 821429 w 998239"/>
              <a:gd name="connsiteY168" fmla="*/ 2231393 h 2601565"/>
              <a:gd name="connsiteX169" fmla="*/ 812873 w 998239"/>
              <a:gd name="connsiteY169" fmla="*/ 2236092 h 2601565"/>
              <a:gd name="connsiteX170" fmla="*/ 783805 w 998239"/>
              <a:gd name="connsiteY170" fmla="*/ 2203301 h 2601565"/>
              <a:gd name="connsiteX171" fmla="*/ 753719 w 998239"/>
              <a:gd name="connsiteY171" fmla="*/ 2172059 h 2601565"/>
              <a:gd name="connsiteX172" fmla="*/ 722647 w 998239"/>
              <a:gd name="connsiteY172" fmla="*/ 2142999 h 2601565"/>
              <a:gd name="connsiteX173" fmla="*/ 690330 w 998239"/>
              <a:gd name="connsiteY173" fmla="*/ 2116510 h 2601565"/>
              <a:gd name="connsiteX174" fmla="*/ 655982 w 998239"/>
              <a:gd name="connsiteY174" fmla="*/ 2093118 h 2601565"/>
              <a:gd name="connsiteX175" fmla="*/ 620297 w 998239"/>
              <a:gd name="connsiteY175" fmla="*/ 2072215 h 2601565"/>
              <a:gd name="connsiteX176" fmla="*/ 583862 w 998239"/>
              <a:gd name="connsiteY176" fmla="*/ 2054108 h 2601565"/>
              <a:gd name="connsiteX177" fmla="*/ 545427 w 998239"/>
              <a:gd name="connsiteY177" fmla="*/ 2040553 h 2601565"/>
              <a:gd name="connsiteX178" fmla="*/ 511522 w 998239"/>
              <a:gd name="connsiteY178" fmla="*/ 2221026 h 2601565"/>
              <a:gd name="connsiteX179" fmla="*/ 546020 w 998239"/>
              <a:gd name="connsiteY179" fmla="*/ 2245768 h 2601565"/>
              <a:gd name="connsiteX180" fmla="*/ 576539 w 998239"/>
              <a:gd name="connsiteY180" fmla="*/ 2272514 h 2601565"/>
              <a:gd name="connsiteX181" fmla="*/ 601206 w 998239"/>
              <a:gd name="connsiteY181" fmla="*/ 2299617 h 2601565"/>
              <a:gd name="connsiteX182" fmla="*/ 620912 w 998239"/>
              <a:gd name="connsiteY182" fmla="*/ 2328269 h 2601565"/>
              <a:gd name="connsiteX183" fmla="*/ 635746 w 998239"/>
              <a:gd name="connsiteY183" fmla="*/ 2357733 h 2601565"/>
              <a:gd name="connsiteX184" fmla="*/ 645162 w 998239"/>
              <a:gd name="connsiteY184" fmla="*/ 2386515 h 2601565"/>
              <a:gd name="connsiteX185" fmla="*/ 649446 w 998239"/>
              <a:gd name="connsiteY185" fmla="*/ 2415678 h 2601565"/>
              <a:gd name="connsiteX186" fmla="*/ 648196 w 998239"/>
              <a:gd name="connsiteY186" fmla="*/ 2444260 h 2601565"/>
              <a:gd name="connsiteX187" fmla="*/ 641984 w 998239"/>
              <a:gd name="connsiteY187" fmla="*/ 2470935 h 2601565"/>
              <a:gd name="connsiteX188" fmla="*/ 637257 w 998239"/>
              <a:gd name="connsiteY188" fmla="*/ 2472280 h 2601565"/>
              <a:gd name="connsiteX189" fmla="*/ 635317 w 998239"/>
              <a:gd name="connsiteY189" fmla="*/ 2465092 h 2601565"/>
              <a:gd name="connsiteX190" fmla="*/ 641087 w 998239"/>
              <a:gd name="connsiteY190" fmla="*/ 2449008 h 2601565"/>
              <a:gd name="connsiteX191" fmla="*/ 641384 w 998239"/>
              <a:gd name="connsiteY191" fmla="*/ 2430972 h 2601565"/>
              <a:gd name="connsiteX192" fmla="*/ 639215 w 998239"/>
              <a:gd name="connsiteY192" fmla="*/ 2410982 h 2601565"/>
              <a:gd name="connsiteX193" fmla="*/ 632287 w 998239"/>
              <a:gd name="connsiteY193" fmla="*/ 2390884 h 2601565"/>
              <a:gd name="connsiteX194" fmla="*/ 621944 w 998239"/>
              <a:gd name="connsiteY194" fmla="*/ 2369828 h 2601565"/>
              <a:gd name="connsiteX195" fmla="*/ 609133 w 998239"/>
              <a:gd name="connsiteY195" fmla="*/ 2349453 h 2601565"/>
              <a:gd name="connsiteX196" fmla="*/ 593107 w 998239"/>
              <a:gd name="connsiteY196" fmla="*/ 2329922 h 2601565"/>
              <a:gd name="connsiteX197" fmla="*/ 574242 w 998239"/>
              <a:gd name="connsiteY197" fmla="*/ 2311561 h 2601565"/>
              <a:gd name="connsiteX198" fmla="*/ 554736 w 998239"/>
              <a:gd name="connsiteY198" fmla="*/ 2295077 h 2601565"/>
              <a:gd name="connsiteX199" fmla="*/ 542732 w 998239"/>
              <a:gd name="connsiteY199" fmla="*/ 2286998 h 2601565"/>
              <a:gd name="connsiteX200" fmla="*/ 533341 w 998239"/>
              <a:gd name="connsiteY200" fmla="*/ 2278769 h 2601565"/>
              <a:gd name="connsiteX201" fmla="*/ 523778 w 998239"/>
              <a:gd name="connsiteY201" fmla="*/ 2272829 h 2601565"/>
              <a:gd name="connsiteX202" fmla="*/ 514151 w 998239"/>
              <a:gd name="connsiteY202" fmla="*/ 2267440 h 2601565"/>
              <a:gd name="connsiteX203" fmla="*/ 503656 w 998239"/>
              <a:gd name="connsiteY203" fmla="*/ 2264952 h 2601565"/>
              <a:gd name="connsiteX204" fmla="*/ 491006 w 998239"/>
              <a:gd name="connsiteY204" fmla="*/ 2308954 h 2601565"/>
              <a:gd name="connsiteX205" fmla="*/ 476330 w 998239"/>
              <a:gd name="connsiteY205" fmla="*/ 2349959 h 2601565"/>
              <a:gd name="connsiteX206" fmla="*/ 459509 w 998239"/>
              <a:gd name="connsiteY206" fmla="*/ 2391527 h 2601565"/>
              <a:gd name="connsiteX207" fmla="*/ 439580 w 998239"/>
              <a:gd name="connsiteY207" fmla="*/ 2432199 h 2601565"/>
              <a:gd name="connsiteX208" fmla="*/ 416585 w 998239"/>
              <a:gd name="connsiteY208" fmla="*/ 2475063 h 2601565"/>
              <a:gd name="connsiteX209" fmla="*/ 389961 w 998239"/>
              <a:gd name="connsiteY209" fmla="*/ 2519626 h 2601565"/>
              <a:gd name="connsiteX210" fmla="*/ 384223 w 998239"/>
              <a:gd name="connsiteY210" fmla="*/ 2526793 h 2601565"/>
              <a:gd name="connsiteX211" fmla="*/ 377695 w 998239"/>
              <a:gd name="connsiteY211" fmla="*/ 2537945 h 2601565"/>
              <a:gd name="connsiteX212" fmla="*/ 368996 w 998239"/>
              <a:gd name="connsiteY212" fmla="*/ 2549023 h 2601565"/>
              <a:gd name="connsiteX213" fmla="*/ 360933 w 998239"/>
              <a:gd name="connsiteY213" fmla="*/ 2560863 h 2601565"/>
              <a:gd name="connsiteX214" fmla="*/ 351567 w 998239"/>
              <a:gd name="connsiteY214" fmla="*/ 2573185 h 2601565"/>
              <a:gd name="connsiteX215" fmla="*/ 341532 w 998239"/>
              <a:gd name="connsiteY215" fmla="*/ 2583296 h 2601565"/>
              <a:gd name="connsiteX216" fmla="*/ 331557 w 998239"/>
              <a:gd name="connsiteY216" fmla="*/ 2592037 h 2601565"/>
              <a:gd name="connsiteX217" fmla="*/ 321124 w 998239"/>
              <a:gd name="connsiteY217" fmla="*/ 2598545 h 2601565"/>
              <a:gd name="connsiteX218" fmla="*/ 312044 w 998239"/>
              <a:gd name="connsiteY218" fmla="*/ 2601565 h 2601565"/>
              <a:gd name="connsiteX219" fmla="*/ 309960 w 998239"/>
              <a:gd name="connsiteY219" fmla="*/ 2597301 h 2601565"/>
              <a:gd name="connsiteX220" fmla="*/ 342120 w 998239"/>
              <a:gd name="connsiteY220" fmla="*/ 2563687 h 2601565"/>
              <a:gd name="connsiteX221" fmla="*/ 370336 w 998239"/>
              <a:gd name="connsiteY221" fmla="*/ 2526618 h 2601565"/>
              <a:gd name="connsiteX222" fmla="*/ 394287 w 998239"/>
              <a:gd name="connsiteY222" fmla="*/ 2487031 h 2601565"/>
              <a:gd name="connsiteX223" fmla="*/ 413201 w 998239"/>
              <a:gd name="connsiteY223" fmla="*/ 2447908 h 2601565"/>
              <a:gd name="connsiteX224" fmla="*/ 428806 w 998239"/>
              <a:gd name="connsiteY224" fmla="*/ 2409545 h 2601565"/>
              <a:gd name="connsiteX225" fmla="*/ 435216 w 998239"/>
              <a:gd name="connsiteY225" fmla="*/ 2381215 h 2601565"/>
              <a:gd name="connsiteX226" fmla="*/ 437508 w 998239"/>
              <a:gd name="connsiteY226" fmla="*/ 2382004 h 2601565"/>
              <a:gd name="connsiteX227" fmla="*/ 438204 w 998239"/>
              <a:gd name="connsiteY227" fmla="*/ 2381394 h 2601565"/>
              <a:gd name="connsiteX228" fmla="*/ 438054 w 998239"/>
              <a:gd name="connsiteY228" fmla="*/ 2380044 h 2601565"/>
              <a:gd name="connsiteX229" fmla="*/ 437652 w 998239"/>
              <a:gd name="connsiteY229" fmla="*/ 2379080 h 2601565"/>
              <a:gd name="connsiteX230" fmla="*/ 436750 w 998239"/>
              <a:gd name="connsiteY230" fmla="*/ 2377071 h 2601565"/>
              <a:gd name="connsiteX231" fmla="*/ 437767 w 998239"/>
              <a:gd name="connsiteY231" fmla="*/ 2375523 h 2601565"/>
              <a:gd name="connsiteX232" fmla="*/ 437711 w 998239"/>
              <a:gd name="connsiteY232" fmla="*/ 2374255 h 2601565"/>
              <a:gd name="connsiteX233" fmla="*/ 438004 w 998239"/>
              <a:gd name="connsiteY233" fmla="*/ 2372682 h 2601565"/>
              <a:gd name="connsiteX234" fmla="*/ 437308 w 998239"/>
              <a:gd name="connsiteY234" fmla="*/ 2373292 h 2601565"/>
              <a:gd name="connsiteX235" fmla="*/ 437711 w 998239"/>
              <a:gd name="connsiteY235" fmla="*/ 2374255 h 2601565"/>
              <a:gd name="connsiteX236" fmla="*/ 435216 w 998239"/>
              <a:gd name="connsiteY236" fmla="*/ 2381215 h 2601565"/>
              <a:gd name="connsiteX237" fmla="*/ 419562 w 998239"/>
              <a:gd name="connsiteY237" fmla="*/ 2378474 h 2601565"/>
              <a:gd name="connsiteX238" fmla="*/ 399876 w 998239"/>
              <a:gd name="connsiteY238" fmla="*/ 2379925 h 2601565"/>
              <a:gd name="connsiteX239" fmla="*/ 378919 w 998239"/>
              <a:gd name="connsiteY239" fmla="*/ 2383310 h 2601565"/>
              <a:gd name="connsiteX240" fmla="*/ 355837 w 998239"/>
              <a:gd name="connsiteY240" fmla="*/ 2389713 h 2601565"/>
              <a:gd name="connsiteX241" fmla="*/ 331860 w 998239"/>
              <a:gd name="connsiteY241" fmla="*/ 2398379 h 2601565"/>
              <a:gd name="connsiteX242" fmla="*/ 307564 w 998239"/>
              <a:gd name="connsiteY242" fmla="*/ 2407986 h 2601565"/>
              <a:gd name="connsiteX243" fmla="*/ 283791 w 998239"/>
              <a:gd name="connsiteY243" fmla="*/ 2419271 h 2601565"/>
              <a:gd name="connsiteX244" fmla="*/ 261091 w 998239"/>
              <a:gd name="connsiteY244" fmla="*/ 2430275 h 2601565"/>
              <a:gd name="connsiteX245" fmla="*/ 258707 w 998239"/>
              <a:gd name="connsiteY245" fmla="*/ 2431515 h 2601565"/>
              <a:gd name="connsiteX246" fmla="*/ 264907 w 998239"/>
              <a:gd name="connsiteY246" fmla="*/ 2418233 h 2601565"/>
              <a:gd name="connsiteX247" fmla="*/ 283331 w 998239"/>
              <a:gd name="connsiteY247" fmla="*/ 2403215 h 2601565"/>
              <a:gd name="connsiteX248" fmla="*/ 306269 w 998239"/>
              <a:gd name="connsiteY248" fmla="*/ 2389370 h 2601565"/>
              <a:gd name="connsiteX249" fmla="*/ 330709 w 998239"/>
              <a:gd name="connsiteY249" fmla="*/ 2376839 h 2601565"/>
              <a:gd name="connsiteX250" fmla="*/ 356078 w 998239"/>
              <a:gd name="connsiteY250" fmla="*/ 2366953 h 2601565"/>
              <a:gd name="connsiteX251" fmla="*/ 384546 w 998239"/>
              <a:gd name="connsiteY251" fmla="*/ 2359782 h 2601565"/>
              <a:gd name="connsiteX252" fmla="*/ 448037 w 998239"/>
              <a:gd name="connsiteY252" fmla="*/ 2345291 h 2601565"/>
              <a:gd name="connsiteX253" fmla="*/ 456052 w 998239"/>
              <a:gd name="connsiteY253" fmla="*/ 2295805 h 2601565"/>
              <a:gd name="connsiteX254" fmla="*/ 459891 w 998239"/>
              <a:gd name="connsiteY254" fmla="*/ 2246520 h 2601565"/>
              <a:gd name="connsiteX255" fmla="*/ 459547 w 998239"/>
              <a:gd name="connsiteY255" fmla="*/ 2196621 h 2601565"/>
              <a:gd name="connsiteX256" fmla="*/ 455007 w 998239"/>
              <a:gd name="connsiteY256" fmla="*/ 2147109 h 2601565"/>
              <a:gd name="connsiteX257" fmla="*/ 414605 w 998239"/>
              <a:gd name="connsiteY257" fmla="*/ 1999908 h 2601565"/>
              <a:gd name="connsiteX258" fmla="*/ 392039 w 998239"/>
              <a:gd name="connsiteY258" fmla="*/ 2033339 h 2601565"/>
              <a:gd name="connsiteX259" fmla="*/ 351498 w 998239"/>
              <a:gd name="connsiteY259" fmla="*/ 2087417 h 2601565"/>
              <a:gd name="connsiteX260" fmla="*/ 308424 w 998239"/>
              <a:gd name="connsiteY260" fmla="*/ 2139893 h 2601565"/>
              <a:gd name="connsiteX261" fmla="*/ 266098 w 998239"/>
              <a:gd name="connsiteY261" fmla="*/ 2190203 h 2601565"/>
              <a:gd name="connsiteX262" fmla="*/ 221074 w 998239"/>
              <a:gd name="connsiteY262" fmla="*/ 2236952 h 2601565"/>
              <a:gd name="connsiteX263" fmla="*/ 175500 w 998239"/>
              <a:gd name="connsiteY263" fmla="*/ 2279195 h 2601565"/>
              <a:gd name="connsiteX264" fmla="*/ 130958 w 998239"/>
              <a:gd name="connsiteY264" fmla="*/ 2318489 h 2601565"/>
              <a:gd name="connsiteX265" fmla="*/ 86731 w 998239"/>
              <a:gd name="connsiteY265" fmla="*/ 2351876 h 2601565"/>
              <a:gd name="connsiteX266" fmla="*/ 43708 w 998239"/>
              <a:gd name="connsiteY266" fmla="*/ 2380769 h 2601565"/>
              <a:gd name="connsiteX267" fmla="*/ 0 w 998239"/>
              <a:gd name="connsiteY267" fmla="*/ 2402513 h 2601565"/>
              <a:gd name="connsiteX268" fmla="*/ 7680 w 998239"/>
              <a:gd name="connsiteY268" fmla="*/ 2395440 h 2601565"/>
              <a:gd name="connsiteX269" fmla="*/ 12312 w 998239"/>
              <a:gd name="connsiteY269" fmla="*/ 2390461 h 2601565"/>
              <a:gd name="connsiteX270" fmla="*/ 15901 w 998239"/>
              <a:gd name="connsiteY270" fmla="*/ 2387490 h 2601565"/>
              <a:gd name="connsiteX271" fmla="*/ 17197 w 998239"/>
              <a:gd name="connsiteY271" fmla="*/ 2385386 h 2601565"/>
              <a:gd name="connsiteX272" fmla="*/ 16525 w 998239"/>
              <a:gd name="connsiteY272" fmla="*/ 2383620 h 2601565"/>
              <a:gd name="connsiteX273" fmla="*/ 17174 w 998239"/>
              <a:gd name="connsiteY273" fmla="*/ 2382567 h 2601565"/>
              <a:gd name="connsiteX274" fmla="*/ 15999 w 998239"/>
              <a:gd name="connsiteY274" fmla="*/ 2381933 h 2601565"/>
              <a:gd name="connsiteX275" fmla="*/ 16971 w 998239"/>
              <a:gd name="connsiteY275" fmla="*/ 2380354 h 2601565"/>
              <a:gd name="connsiteX276" fmla="*/ 20090 w 998239"/>
              <a:gd name="connsiteY276" fmla="*/ 2377830 h 2601565"/>
              <a:gd name="connsiteX277" fmla="*/ 24327 w 998239"/>
              <a:gd name="connsiteY277" fmla="*/ 2373807 h 2601565"/>
              <a:gd name="connsiteX278" fmla="*/ 30627 w 998239"/>
              <a:gd name="connsiteY278" fmla="*/ 2367391 h 2601565"/>
              <a:gd name="connsiteX279" fmla="*/ 40670 w 998239"/>
              <a:gd name="connsiteY279" fmla="*/ 2359024 h 2601565"/>
              <a:gd name="connsiteX280" fmla="*/ 55321 w 998239"/>
              <a:gd name="connsiteY280" fmla="*/ 2347300 h 2601565"/>
              <a:gd name="connsiteX281" fmla="*/ 71663 w 998239"/>
              <a:gd name="connsiteY281" fmla="*/ 2332515 h 2601565"/>
              <a:gd name="connsiteX282" fmla="*/ 94475 w 998239"/>
              <a:gd name="connsiteY282" fmla="*/ 2314213 h 2601565"/>
              <a:gd name="connsiteX283" fmla="*/ 121818 w 998239"/>
              <a:gd name="connsiteY283" fmla="*/ 2292046 h 2601565"/>
              <a:gd name="connsiteX284" fmla="*/ 160830 w 998239"/>
              <a:gd name="connsiteY284" fmla="*/ 2255375 h 2601565"/>
              <a:gd name="connsiteX285" fmla="*/ 197971 w 998239"/>
              <a:gd name="connsiteY285" fmla="*/ 2213486 h 2601565"/>
              <a:gd name="connsiteX286" fmla="*/ 234107 w 998239"/>
              <a:gd name="connsiteY286" fmla="*/ 2169419 h 2601565"/>
              <a:gd name="connsiteX287" fmla="*/ 274428 w 998239"/>
              <a:gd name="connsiteY287" fmla="*/ 2123636 h 2601565"/>
              <a:gd name="connsiteX288" fmla="*/ 282447 w 998239"/>
              <a:gd name="connsiteY288" fmla="*/ 2113474 h 2601565"/>
              <a:gd name="connsiteX289" fmla="*/ 294255 w 998239"/>
              <a:gd name="connsiteY289" fmla="*/ 2098111 h 2601565"/>
              <a:gd name="connsiteX290" fmla="*/ 304716 w 998239"/>
              <a:gd name="connsiteY290" fmla="*/ 2083635 h 2601565"/>
              <a:gd name="connsiteX291" fmla="*/ 328894 w 998239"/>
              <a:gd name="connsiteY291" fmla="*/ 2047263 h 2601565"/>
              <a:gd name="connsiteX292" fmla="*/ 330780 w 998239"/>
              <a:gd name="connsiteY292" fmla="*/ 2044202 h 2601565"/>
              <a:gd name="connsiteX293" fmla="*/ 331717 w 998239"/>
              <a:gd name="connsiteY293" fmla="*/ 2042063 h 2601565"/>
              <a:gd name="connsiteX294" fmla="*/ 391204 w 998239"/>
              <a:gd name="connsiteY294" fmla="*/ 1933218 h 2601565"/>
              <a:gd name="connsiteX295" fmla="*/ 390156 w 998239"/>
              <a:gd name="connsiteY295" fmla="*/ 1860349 h 2601565"/>
              <a:gd name="connsiteX296" fmla="*/ 396502 w 998239"/>
              <a:gd name="connsiteY296" fmla="*/ 1818105 h 2601565"/>
              <a:gd name="connsiteX297" fmla="*/ 402330 w 998239"/>
              <a:gd name="connsiteY297" fmla="*/ 1747141 h 2601565"/>
              <a:gd name="connsiteX298" fmla="*/ 412844 w 998239"/>
              <a:gd name="connsiteY298" fmla="*/ 1718578 h 2601565"/>
              <a:gd name="connsiteX299" fmla="*/ 421839 w 998239"/>
              <a:gd name="connsiteY299" fmla="*/ 1686822 h 2601565"/>
              <a:gd name="connsiteX300" fmla="*/ 430327 w 998239"/>
              <a:gd name="connsiteY300" fmla="*/ 1651516 h 2601565"/>
              <a:gd name="connsiteX301" fmla="*/ 438181 w 998239"/>
              <a:gd name="connsiteY301" fmla="*/ 1613906 h 2601565"/>
              <a:gd name="connsiteX302" fmla="*/ 444515 w 998239"/>
              <a:gd name="connsiteY302" fmla="*/ 1573279 h 2601565"/>
              <a:gd name="connsiteX303" fmla="*/ 449329 w 998239"/>
              <a:gd name="connsiteY303" fmla="*/ 1531942 h 2601565"/>
              <a:gd name="connsiteX304" fmla="*/ 454016 w 998239"/>
              <a:gd name="connsiteY304" fmla="*/ 1488654 h 2601565"/>
              <a:gd name="connsiteX305" fmla="*/ 457183 w 998239"/>
              <a:gd name="connsiteY305" fmla="*/ 1444833 h 2601565"/>
              <a:gd name="connsiteX306" fmla="*/ 459843 w 998239"/>
              <a:gd name="connsiteY306" fmla="*/ 1399239 h 2601565"/>
              <a:gd name="connsiteX307" fmla="*/ 459843 w 998239"/>
              <a:gd name="connsiteY307" fmla="*/ 1354354 h 2601565"/>
              <a:gd name="connsiteX308" fmla="*/ 459843 w 998239"/>
              <a:gd name="connsiteY308" fmla="*/ 1310001 h 2601565"/>
              <a:gd name="connsiteX309" fmla="*/ 457183 w 998239"/>
              <a:gd name="connsiteY309" fmla="*/ 1265471 h 2601565"/>
              <a:gd name="connsiteX310" fmla="*/ 453509 w 998239"/>
              <a:gd name="connsiteY310" fmla="*/ 1222715 h 2601565"/>
              <a:gd name="connsiteX311" fmla="*/ 448822 w 998239"/>
              <a:gd name="connsiteY311" fmla="*/ 1181023 h 2601565"/>
              <a:gd name="connsiteX312" fmla="*/ 441854 w 998239"/>
              <a:gd name="connsiteY312" fmla="*/ 1140751 h 2601565"/>
              <a:gd name="connsiteX313" fmla="*/ 432353 w 998239"/>
              <a:gd name="connsiteY313" fmla="*/ 1103318 h 2601565"/>
              <a:gd name="connsiteX314" fmla="*/ 421839 w 998239"/>
              <a:gd name="connsiteY314" fmla="*/ 1067835 h 2601565"/>
              <a:gd name="connsiteX315" fmla="*/ 409170 w 998239"/>
              <a:gd name="connsiteY315" fmla="*/ 1036079 h 2601565"/>
              <a:gd name="connsiteX316" fmla="*/ 405274 w 998239"/>
              <a:gd name="connsiteY316" fmla="*/ 1028382 h 2601565"/>
              <a:gd name="connsiteX317" fmla="*/ 325111 w 998239"/>
              <a:gd name="connsiteY317" fmla="*/ 669960 h 2601565"/>
              <a:gd name="connsiteX318" fmla="*/ 324674 w 998239"/>
              <a:gd name="connsiteY318" fmla="*/ 667064 h 2601565"/>
              <a:gd name="connsiteX319" fmla="*/ 321000 w 998239"/>
              <a:gd name="connsiteY319" fmla="*/ 613131 h 2601565"/>
              <a:gd name="connsiteX320" fmla="*/ 317833 w 998239"/>
              <a:gd name="connsiteY320" fmla="*/ 556715 h 2601565"/>
              <a:gd name="connsiteX321" fmla="*/ 317833 w 998239"/>
              <a:gd name="connsiteY321" fmla="*/ 499057 h 2601565"/>
              <a:gd name="connsiteX322" fmla="*/ 319986 w 998239"/>
              <a:gd name="connsiteY322" fmla="*/ 440866 h 2601565"/>
              <a:gd name="connsiteX323" fmla="*/ 324674 w 998239"/>
              <a:gd name="connsiteY323" fmla="*/ 383208 h 2601565"/>
              <a:gd name="connsiteX324" fmla="*/ 331642 w 998239"/>
              <a:gd name="connsiteY324" fmla="*/ 325726 h 2601565"/>
              <a:gd name="connsiteX325" fmla="*/ 338989 w 998239"/>
              <a:gd name="connsiteY325" fmla="*/ 270197 h 2601565"/>
              <a:gd name="connsiteX326" fmla="*/ 349504 w 998239"/>
              <a:gd name="connsiteY326" fmla="*/ 216264 h 2601565"/>
              <a:gd name="connsiteX327" fmla="*/ 362172 w 998239"/>
              <a:gd name="connsiteY327" fmla="*/ 165524 h 2601565"/>
              <a:gd name="connsiteX328" fmla="*/ 375347 w 998239"/>
              <a:gd name="connsiteY328" fmla="*/ 117446 h 2601565"/>
              <a:gd name="connsiteX329" fmla="*/ 390675 w 998239"/>
              <a:gd name="connsiteY329" fmla="*/ 73980 h 2601565"/>
              <a:gd name="connsiteX330" fmla="*/ 407017 w 998239"/>
              <a:gd name="connsiteY330" fmla="*/ 34418 h 2601565"/>
              <a:gd name="connsiteX331" fmla="*/ 426653 w 998239"/>
              <a:gd name="connsiteY331" fmla="*/ 0 h 2601565"/>
              <a:gd name="connsiteX0" fmla="*/ 609304 w 998239"/>
              <a:gd name="connsiteY0" fmla="*/ 1157153 h 2601565"/>
              <a:gd name="connsiteX1" fmla="*/ 598179 w 998239"/>
              <a:gd name="connsiteY1" fmla="*/ 1179427 h 2601565"/>
              <a:gd name="connsiteX2" fmla="*/ 587538 w 998239"/>
              <a:gd name="connsiteY2" fmla="*/ 1212780 h 2601565"/>
              <a:gd name="connsiteX3" fmla="*/ 579177 w 998239"/>
              <a:gd name="connsiteY3" fmla="*/ 1247552 h 2601565"/>
              <a:gd name="connsiteX4" fmla="*/ 574363 w 998239"/>
              <a:gd name="connsiteY4" fmla="*/ 1283035 h 2601565"/>
              <a:gd name="connsiteX5" fmla="*/ 572336 w 998239"/>
              <a:gd name="connsiteY5" fmla="*/ 1320468 h 2601565"/>
              <a:gd name="connsiteX6" fmla="*/ 571196 w 998239"/>
              <a:gd name="connsiteY6" fmla="*/ 1358079 h 2601565"/>
              <a:gd name="connsiteX7" fmla="*/ 572336 w 998239"/>
              <a:gd name="connsiteY7" fmla="*/ 1395691 h 2601565"/>
              <a:gd name="connsiteX8" fmla="*/ 574363 w 998239"/>
              <a:gd name="connsiteY8" fmla="*/ 1434189 h 2601565"/>
              <a:gd name="connsiteX9" fmla="*/ 577023 w 998239"/>
              <a:gd name="connsiteY9" fmla="*/ 1472331 h 2601565"/>
              <a:gd name="connsiteX10" fmla="*/ 580190 w 998239"/>
              <a:gd name="connsiteY10" fmla="*/ 1509765 h 2601565"/>
              <a:gd name="connsiteX11" fmla="*/ 580697 w 998239"/>
              <a:gd name="connsiteY11" fmla="*/ 1564763 h 2601565"/>
              <a:gd name="connsiteX12" fmla="*/ 578037 w 998239"/>
              <a:gd name="connsiteY12" fmla="*/ 1619760 h 2601565"/>
              <a:gd name="connsiteX13" fmla="*/ 573350 w 998239"/>
              <a:gd name="connsiteY13" fmla="*/ 1672629 h 2601565"/>
              <a:gd name="connsiteX14" fmla="*/ 567522 w 998239"/>
              <a:gd name="connsiteY14" fmla="*/ 1724432 h 2601565"/>
              <a:gd name="connsiteX15" fmla="*/ 564474 w 998239"/>
              <a:gd name="connsiteY15" fmla="*/ 1798067 h 2601565"/>
              <a:gd name="connsiteX16" fmla="*/ 565843 w 998239"/>
              <a:gd name="connsiteY16" fmla="*/ 1798067 h 2601565"/>
              <a:gd name="connsiteX17" fmla="*/ 596167 w 998239"/>
              <a:gd name="connsiteY17" fmla="*/ 2004317 h 2601565"/>
              <a:gd name="connsiteX18" fmla="*/ 614772 w 998239"/>
              <a:gd name="connsiteY18" fmla="*/ 2015335 h 2601565"/>
              <a:gd name="connsiteX19" fmla="*/ 633212 w 998239"/>
              <a:gd name="connsiteY19" fmla="*/ 2026005 h 2601565"/>
              <a:gd name="connsiteX20" fmla="*/ 649037 w 998239"/>
              <a:gd name="connsiteY20" fmla="*/ 2036824 h 2601565"/>
              <a:gd name="connsiteX21" fmla="*/ 682546 w 998239"/>
              <a:gd name="connsiteY21" fmla="*/ 2063750 h 2601565"/>
              <a:gd name="connsiteX22" fmla="*/ 712427 w 998239"/>
              <a:gd name="connsiteY22" fmla="*/ 2092373 h 2601565"/>
              <a:gd name="connsiteX23" fmla="*/ 738220 w 998239"/>
              <a:gd name="connsiteY23" fmla="*/ 2120464 h 2601565"/>
              <a:gd name="connsiteX24" fmla="*/ 761610 w 998239"/>
              <a:gd name="connsiteY24" fmla="*/ 2148686 h 2601565"/>
              <a:gd name="connsiteX25" fmla="*/ 783089 w 998239"/>
              <a:gd name="connsiteY25" fmla="*/ 2177264 h 2601565"/>
              <a:gd name="connsiteX26" fmla="*/ 803347 w 998239"/>
              <a:gd name="connsiteY26" fmla="*/ 2204774 h 2601565"/>
              <a:gd name="connsiteX27" fmla="*/ 821429 w 998239"/>
              <a:gd name="connsiteY27" fmla="*/ 2231393 h 2601565"/>
              <a:gd name="connsiteX28" fmla="*/ 812873 w 998239"/>
              <a:gd name="connsiteY28" fmla="*/ 2236092 h 2601565"/>
              <a:gd name="connsiteX29" fmla="*/ 783805 w 998239"/>
              <a:gd name="connsiteY29" fmla="*/ 2203301 h 2601565"/>
              <a:gd name="connsiteX30" fmla="*/ 753719 w 998239"/>
              <a:gd name="connsiteY30" fmla="*/ 2172059 h 2601565"/>
              <a:gd name="connsiteX31" fmla="*/ 722647 w 998239"/>
              <a:gd name="connsiteY31" fmla="*/ 2142999 h 2601565"/>
              <a:gd name="connsiteX32" fmla="*/ 690330 w 998239"/>
              <a:gd name="connsiteY32" fmla="*/ 2116510 h 2601565"/>
              <a:gd name="connsiteX33" fmla="*/ 655982 w 998239"/>
              <a:gd name="connsiteY33" fmla="*/ 2093118 h 2601565"/>
              <a:gd name="connsiteX34" fmla="*/ 620297 w 998239"/>
              <a:gd name="connsiteY34" fmla="*/ 2072215 h 2601565"/>
              <a:gd name="connsiteX35" fmla="*/ 583862 w 998239"/>
              <a:gd name="connsiteY35" fmla="*/ 2054108 h 2601565"/>
              <a:gd name="connsiteX36" fmla="*/ 545427 w 998239"/>
              <a:gd name="connsiteY36" fmla="*/ 2040553 h 2601565"/>
              <a:gd name="connsiteX37" fmla="*/ 511522 w 998239"/>
              <a:gd name="connsiteY37" fmla="*/ 2221026 h 2601565"/>
              <a:gd name="connsiteX38" fmla="*/ 546020 w 998239"/>
              <a:gd name="connsiteY38" fmla="*/ 2245768 h 2601565"/>
              <a:gd name="connsiteX39" fmla="*/ 576539 w 998239"/>
              <a:gd name="connsiteY39" fmla="*/ 2272514 h 2601565"/>
              <a:gd name="connsiteX40" fmla="*/ 601206 w 998239"/>
              <a:gd name="connsiteY40" fmla="*/ 2299617 h 2601565"/>
              <a:gd name="connsiteX41" fmla="*/ 620912 w 998239"/>
              <a:gd name="connsiteY41" fmla="*/ 2328269 h 2601565"/>
              <a:gd name="connsiteX42" fmla="*/ 635746 w 998239"/>
              <a:gd name="connsiteY42" fmla="*/ 2357733 h 2601565"/>
              <a:gd name="connsiteX43" fmla="*/ 645162 w 998239"/>
              <a:gd name="connsiteY43" fmla="*/ 2386515 h 2601565"/>
              <a:gd name="connsiteX44" fmla="*/ 649446 w 998239"/>
              <a:gd name="connsiteY44" fmla="*/ 2415678 h 2601565"/>
              <a:gd name="connsiteX45" fmla="*/ 648196 w 998239"/>
              <a:gd name="connsiteY45" fmla="*/ 2444260 h 2601565"/>
              <a:gd name="connsiteX46" fmla="*/ 641984 w 998239"/>
              <a:gd name="connsiteY46" fmla="*/ 2470935 h 2601565"/>
              <a:gd name="connsiteX47" fmla="*/ 637257 w 998239"/>
              <a:gd name="connsiteY47" fmla="*/ 2472280 h 2601565"/>
              <a:gd name="connsiteX48" fmla="*/ 635317 w 998239"/>
              <a:gd name="connsiteY48" fmla="*/ 2465092 h 2601565"/>
              <a:gd name="connsiteX49" fmla="*/ 641087 w 998239"/>
              <a:gd name="connsiteY49" fmla="*/ 2449008 h 2601565"/>
              <a:gd name="connsiteX50" fmla="*/ 641384 w 998239"/>
              <a:gd name="connsiteY50" fmla="*/ 2430972 h 2601565"/>
              <a:gd name="connsiteX51" fmla="*/ 639215 w 998239"/>
              <a:gd name="connsiteY51" fmla="*/ 2410982 h 2601565"/>
              <a:gd name="connsiteX52" fmla="*/ 632287 w 998239"/>
              <a:gd name="connsiteY52" fmla="*/ 2390884 h 2601565"/>
              <a:gd name="connsiteX53" fmla="*/ 621944 w 998239"/>
              <a:gd name="connsiteY53" fmla="*/ 2369828 h 2601565"/>
              <a:gd name="connsiteX54" fmla="*/ 609133 w 998239"/>
              <a:gd name="connsiteY54" fmla="*/ 2349453 h 2601565"/>
              <a:gd name="connsiteX55" fmla="*/ 593107 w 998239"/>
              <a:gd name="connsiteY55" fmla="*/ 2329922 h 2601565"/>
              <a:gd name="connsiteX56" fmla="*/ 574242 w 998239"/>
              <a:gd name="connsiteY56" fmla="*/ 2311561 h 2601565"/>
              <a:gd name="connsiteX57" fmla="*/ 554736 w 998239"/>
              <a:gd name="connsiteY57" fmla="*/ 2295077 h 2601565"/>
              <a:gd name="connsiteX58" fmla="*/ 542732 w 998239"/>
              <a:gd name="connsiteY58" fmla="*/ 2286998 h 2601565"/>
              <a:gd name="connsiteX59" fmla="*/ 533341 w 998239"/>
              <a:gd name="connsiteY59" fmla="*/ 2278769 h 2601565"/>
              <a:gd name="connsiteX60" fmla="*/ 523778 w 998239"/>
              <a:gd name="connsiteY60" fmla="*/ 2272829 h 2601565"/>
              <a:gd name="connsiteX61" fmla="*/ 514151 w 998239"/>
              <a:gd name="connsiteY61" fmla="*/ 2267440 h 2601565"/>
              <a:gd name="connsiteX62" fmla="*/ 503656 w 998239"/>
              <a:gd name="connsiteY62" fmla="*/ 2264952 h 2601565"/>
              <a:gd name="connsiteX63" fmla="*/ 491006 w 998239"/>
              <a:gd name="connsiteY63" fmla="*/ 2308954 h 2601565"/>
              <a:gd name="connsiteX64" fmla="*/ 476330 w 998239"/>
              <a:gd name="connsiteY64" fmla="*/ 2349959 h 2601565"/>
              <a:gd name="connsiteX65" fmla="*/ 459509 w 998239"/>
              <a:gd name="connsiteY65" fmla="*/ 2391527 h 2601565"/>
              <a:gd name="connsiteX66" fmla="*/ 439580 w 998239"/>
              <a:gd name="connsiteY66" fmla="*/ 2432199 h 2601565"/>
              <a:gd name="connsiteX67" fmla="*/ 416585 w 998239"/>
              <a:gd name="connsiteY67" fmla="*/ 2475063 h 2601565"/>
              <a:gd name="connsiteX68" fmla="*/ 389961 w 998239"/>
              <a:gd name="connsiteY68" fmla="*/ 2519626 h 2601565"/>
              <a:gd name="connsiteX69" fmla="*/ 384223 w 998239"/>
              <a:gd name="connsiteY69" fmla="*/ 2526793 h 2601565"/>
              <a:gd name="connsiteX70" fmla="*/ 377695 w 998239"/>
              <a:gd name="connsiteY70" fmla="*/ 2537945 h 2601565"/>
              <a:gd name="connsiteX71" fmla="*/ 368996 w 998239"/>
              <a:gd name="connsiteY71" fmla="*/ 2549023 h 2601565"/>
              <a:gd name="connsiteX72" fmla="*/ 360933 w 998239"/>
              <a:gd name="connsiteY72" fmla="*/ 2560863 h 2601565"/>
              <a:gd name="connsiteX73" fmla="*/ 351567 w 998239"/>
              <a:gd name="connsiteY73" fmla="*/ 2573185 h 2601565"/>
              <a:gd name="connsiteX74" fmla="*/ 341532 w 998239"/>
              <a:gd name="connsiteY74" fmla="*/ 2583296 h 2601565"/>
              <a:gd name="connsiteX75" fmla="*/ 331557 w 998239"/>
              <a:gd name="connsiteY75" fmla="*/ 2592037 h 2601565"/>
              <a:gd name="connsiteX76" fmla="*/ 321124 w 998239"/>
              <a:gd name="connsiteY76" fmla="*/ 2598545 h 2601565"/>
              <a:gd name="connsiteX77" fmla="*/ 312044 w 998239"/>
              <a:gd name="connsiteY77" fmla="*/ 2601565 h 2601565"/>
              <a:gd name="connsiteX78" fmla="*/ 309960 w 998239"/>
              <a:gd name="connsiteY78" fmla="*/ 2597301 h 2601565"/>
              <a:gd name="connsiteX79" fmla="*/ 342120 w 998239"/>
              <a:gd name="connsiteY79" fmla="*/ 2563687 h 2601565"/>
              <a:gd name="connsiteX80" fmla="*/ 370336 w 998239"/>
              <a:gd name="connsiteY80" fmla="*/ 2526618 h 2601565"/>
              <a:gd name="connsiteX81" fmla="*/ 394287 w 998239"/>
              <a:gd name="connsiteY81" fmla="*/ 2487031 h 2601565"/>
              <a:gd name="connsiteX82" fmla="*/ 413201 w 998239"/>
              <a:gd name="connsiteY82" fmla="*/ 2447908 h 2601565"/>
              <a:gd name="connsiteX83" fmla="*/ 428806 w 998239"/>
              <a:gd name="connsiteY83" fmla="*/ 2409545 h 2601565"/>
              <a:gd name="connsiteX84" fmla="*/ 435216 w 998239"/>
              <a:gd name="connsiteY84" fmla="*/ 2381215 h 2601565"/>
              <a:gd name="connsiteX85" fmla="*/ 437508 w 998239"/>
              <a:gd name="connsiteY85" fmla="*/ 2382004 h 2601565"/>
              <a:gd name="connsiteX86" fmla="*/ 438204 w 998239"/>
              <a:gd name="connsiteY86" fmla="*/ 2381394 h 2601565"/>
              <a:gd name="connsiteX87" fmla="*/ 438054 w 998239"/>
              <a:gd name="connsiteY87" fmla="*/ 2380044 h 2601565"/>
              <a:gd name="connsiteX88" fmla="*/ 437652 w 998239"/>
              <a:gd name="connsiteY88" fmla="*/ 2379080 h 2601565"/>
              <a:gd name="connsiteX89" fmla="*/ 436750 w 998239"/>
              <a:gd name="connsiteY89" fmla="*/ 2377071 h 2601565"/>
              <a:gd name="connsiteX90" fmla="*/ 437767 w 998239"/>
              <a:gd name="connsiteY90" fmla="*/ 2375523 h 2601565"/>
              <a:gd name="connsiteX91" fmla="*/ 437711 w 998239"/>
              <a:gd name="connsiteY91" fmla="*/ 2374255 h 2601565"/>
              <a:gd name="connsiteX92" fmla="*/ 438004 w 998239"/>
              <a:gd name="connsiteY92" fmla="*/ 2372682 h 2601565"/>
              <a:gd name="connsiteX93" fmla="*/ 437308 w 998239"/>
              <a:gd name="connsiteY93" fmla="*/ 2373292 h 2601565"/>
              <a:gd name="connsiteX94" fmla="*/ 437711 w 998239"/>
              <a:gd name="connsiteY94" fmla="*/ 2374255 h 2601565"/>
              <a:gd name="connsiteX95" fmla="*/ 435216 w 998239"/>
              <a:gd name="connsiteY95" fmla="*/ 2381215 h 2601565"/>
              <a:gd name="connsiteX96" fmla="*/ 419562 w 998239"/>
              <a:gd name="connsiteY96" fmla="*/ 2378474 h 2601565"/>
              <a:gd name="connsiteX97" fmla="*/ 399876 w 998239"/>
              <a:gd name="connsiteY97" fmla="*/ 2379925 h 2601565"/>
              <a:gd name="connsiteX98" fmla="*/ 378919 w 998239"/>
              <a:gd name="connsiteY98" fmla="*/ 2383310 h 2601565"/>
              <a:gd name="connsiteX99" fmla="*/ 355837 w 998239"/>
              <a:gd name="connsiteY99" fmla="*/ 2389713 h 2601565"/>
              <a:gd name="connsiteX100" fmla="*/ 331860 w 998239"/>
              <a:gd name="connsiteY100" fmla="*/ 2398379 h 2601565"/>
              <a:gd name="connsiteX101" fmla="*/ 307564 w 998239"/>
              <a:gd name="connsiteY101" fmla="*/ 2407986 h 2601565"/>
              <a:gd name="connsiteX102" fmla="*/ 283791 w 998239"/>
              <a:gd name="connsiteY102" fmla="*/ 2419271 h 2601565"/>
              <a:gd name="connsiteX103" fmla="*/ 261091 w 998239"/>
              <a:gd name="connsiteY103" fmla="*/ 2430275 h 2601565"/>
              <a:gd name="connsiteX104" fmla="*/ 258707 w 998239"/>
              <a:gd name="connsiteY104" fmla="*/ 2431515 h 2601565"/>
              <a:gd name="connsiteX105" fmla="*/ 264907 w 998239"/>
              <a:gd name="connsiteY105" fmla="*/ 2418233 h 2601565"/>
              <a:gd name="connsiteX106" fmla="*/ 283331 w 998239"/>
              <a:gd name="connsiteY106" fmla="*/ 2403215 h 2601565"/>
              <a:gd name="connsiteX107" fmla="*/ 306269 w 998239"/>
              <a:gd name="connsiteY107" fmla="*/ 2389370 h 2601565"/>
              <a:gd name="connsiteX108" fmla="*/ 330709 w 998239"/>
              <a:gd name="connsiteY108" fmla="*/ 2376839 h 2601565"/>
              <a:gd name="connsiteX109" fmla="*/ 356078 w 998239"/>
              <a:gd name="connsiteY109" fmla="*/ 2366953 h 2601565"/>
              <a:gd name="connsiteX110" fmla="*/ 384546 w 998239"/>
              <a:gd name="connsiteY110" fmla="*/ 2359782 h 2601565"/>
              <a:gd name="connsiteX111" fmla="*/ 448037 w 998239"/>
              <a:gd name="connsiteY111" fmla="*/ 2345291 h 2601565"/>
              <a:gd name="connsiteX112" fmla="*/ 456052 w 998239"/>
              <a:gd name="connsiteY112" fmla="*/ 2295805 h 2601565"/>
              <a:gd name="connsiteX113" fmla="*/ 459891 w 998239"/>
              <a:gd name="connsiteY113" fmla="*/ 2246520 h 2601565"/>
              <a:gd name="connsiteX114" fmla="*/ 459547 w 998239"/>
              <a:gd name="connsiteY114" fmla="*/ 2196621 h 2601565"/>
              <a:gd name="connsiteX115" fmla="*/ 455007 w 998239"/>
              <a:gd name="connsiteY115" fmla="*/ 2147109 h 2601565"/>
              <a:gd name="connsiteX116" fmla="*/ 414605 w 998239"/>
              <a:gd name="connsiteY116" fmla="*/ 1999908 h 2601565"/>
              <a:gd name="connsiteX117" fmla="*/ 392039 w 998239"/>
              <a:gd name="connsiteY117" fmla="*/ 2033339 h 2601565"/>
              <a:gd name="connsiteX118" fmla="*/ 351498 w 998239"/>
              <a:gd name="connsiteY118" fmla="*/ 2087417 h 2601565"/>
              <a:gd name="connsiteX119" fmla="*/ 308424 w 998239"/>
              <a:gd name="connsiteY119" fmla="*/ 2139893 h 2601565"/>
              <a:gd name="connsiteX120" fmla="*/ 266098 w 998239"/>
              <a:gd name="connsiteY120" fmla="*/ 2190203 h 2601565"/>
              <a:gd name="connsiteX121" fmla="*/ 221074 w 998239"/>
              <a:gd name="connsiteY121" fmla="*/ 2236952 h 2601565"/>
              <a:gd name="connsiteX122" fmla="*/ 175500 w 998239"/>
              <a:gd name="connsiteY122" fmla="*/ 2279195 h 2601565"/>
              <a:gd name="connsiteX123" fmla="*/ 130958 w 998239"/>
              <a:gd name="connsiteY123" fmla="*/ 2318489 h 2601565"/>
              <a:gd name="connsiteX124" fmla="*/ 86731 w 998239"/>
              <a:gd name="connsiteY124" fmla="*/ 2351876 h 2601565"/>
              <a:gd name="connsiteX125" fmla="*/ 43708 w 998239"/>
              <a:gd name="connsiteY125" fmla="*/ 2380769 h 2601565"/>
              <a:gd name="connsiteX126" fmla="*/ 0 w 998239"/>
              <a:gd name="connsiteY126" fmla="*/ 2402513 h 2601565"/>
              <a:gd name="connsiteX127" fmla="*/ 7680 w 998239"/>
              <a:gd name="connsiteY127" fmla="*/ 2395440 h 2601565"/>
              <a:gd name="connsiteX128" fmla="*/ 12312 w 998239"/>
              <a:gd name="connsiteY128" fmla="*/ 2390461 h 2601565"/>
              <a:gd name="connsiteX129" fmla="*/ 15901 w 998239"/>
              <a:gd name="connsiteY129" fmla="*/ 2387490 h 2601565"/>
              <a:gd name="connsiteX130" fmla="*/ 17197 w 998239"/>
              <a:gd name="connsiteY130" fmla="*/ 2385386 h 2601565"/>
              <a:gd name="connsiteX131" fmla="*/ 16525 w 998239"/>
              <a:gd name="connsiteY131" fmla="*/ 2383620 h 2601565"/>
              <a:gd name="connsiteX132" fmla="*/ 17174 w 998239"/>
              <a:gd name="connsiteY132" fmla="*/ 2382567 h 2601565"/>
              <a:gd name="connsiteX133" fmla="*/ 15999 w 998239"/>
              <a:gd name="connsiteY133" fmla="*/ 2381933 h 2601565"/>
              <a:gd name="connsiteX134" fmla="*/ 16971 w 998239"/>
              <a:gd name="connsiteY134" fmla="*/ 2380354 h 2601565"/>
              <a:gd name="connsiteX135" fmla="*/ 20090 w 998239"/>
              <a:gd name="connsiteY135" fmla="*/ 2377830 h 2601565"/>
              <a:gd name="connsiteX136" fmla="*/ 24327 w 998239"/>
              <a:gd name="connsiteY136" fmla="*/ 2373807 h 2601565"/>
              <a:gd name="connsiteX137" fmla="*/ 30627 w 998239"/>
              <a:gd name="connsiteY137" fmla="*/ 2367391 h 2601565"/>
              <a:gd name="connsiteX138" fmla="*/ 40670 w 998239"/>
              <a:gd name="connsiteY138" fmla="*/ 2359024 h 2601565"/>
              <a:gd name="connsiteX139" fmla="*/ 55321 w 998239"/>
              <a:gd name="connsiteY139" fmla="*/ 2347300 h 2601565"/>
              <a:gd name="connsiteX140" fmla="*/ 71663 w 998239"/>
              <a:gd name="connsiteY140" fmla="*/ 2332515 h 2601565"/>
              <a:gd name="connsiteX141" fmla="*/ 94475 w 998239"/>
              <a:gd name="connsiteY141" fmla="*/ 2314213 h 2601565"/>
              <a:gd name="connsiteX142" fmla="*/ 121818 w 998239"/>
              <a:gd name="connsiteY142" fmla="*/ 2292046 h 2601565"/>
              <a:gd name="connsiteX143" fmla="*/ 160830 w 998239"/>
              <a:gd name="connsiteY143" fmla="*/ 2255375 h 2601565"/>
              <a:gd name="connsiteX144" fmla="*/ 197971 w 998239"/>
              <a:gd name="connsiteY144" fmla="*/ 2213486 h 2601565"/>
              <a:gd name="connsiteX145" fmla="*/ 234107 w 998239"/>
              <a:gd name="connsiteY145" fmla="*/ 2169419 h 2601565"/>
              <a:gd name="connsiteX146" fmla="*/ 274428 w 998239"/>
              <a:gd name="connsiteY146" fmla="*/ 2123636 h 2601565"/>
              <a:gd name="connsiteX147" fmla="*/ 282447 w 998239"/>
              <a:gd name="connsiteY147" fmla="*/ 2113474 h 2601565"/>
              <a:gd name="connsiteX148" fmla="*/ 294255 w 998239"/>
              <a:gd name="connsiteY148" fmla="*/ 2098111 h 2601565"/>
              <a:gd name="connsiteX149" fmla="*/ 304716 w 998239"/>
              <a:gd name="connsiteY149" fmla="*/ 2083635 h 2601565"/>
              <a:gd name="connsiteX150" fmla="*/ 328894 w 998239"/>
              <a:gd name="connsiteY150" fmla="*/ 2047263 h 2601565"/>
              <a:gd name="connsiteX151" fmla="*/ 330780 w 998239"/>
              <a:gd name="connsiteY151" fmla="*/ 2044202 h 2601565"/>
              <a:gd name="connsiteX152" fmla="*/ 331717 w 998239"/>
              <a:gd name="connsiteY152" fmla="*/ 2042063 h 2601565"/>
              <a:gd name="connsiteX153" fmla="*/ 391204 w 998239"/>
              <a:gd name="connsiteY153" fmla="*/ 1933218 h 2601565"/>
              <a:gd name="connsiteX154" fmla="*/ 390156 w 998239"/>
              <a:gd name="connsiteY154" fmla="*/ 1860349 h 2601565"/>
              <a:gd name="connsiteX155" fmla="*/ 396502 w 998239"/>
              <a:gd name="connsiteY155" fmla="*/ 1818105 h 2601565"/>
              <a:gd name="connsiteX156" fmla="*/ 402330 w 998239"/>
              <a:gd name="connsiteY156" fmla="*/ 1747141 h 2601565"/>
              <a:gd name="connsiteX157" fmla="*/ 412844 w 998239"/>
              <a:gd name="connsiteY157" fmla="*/ 1718578 h 2601565"/>
              <a:gd name="connsiteX158" fmla="*/ 421839 w 998239"/>
              <a:gd name="connsiteY158" fmla="*/ 1686822 h 2601565"/>
              <a:gd name="connsiteX159" fmla="*/ 430327 w 998239"/>
              <a:gd name="connsiteY159" fmla="*/ 1651516 h 2601565"/>
              <a:gd name="connsiteX160" fmla="*/ 438181 w 998239"/>
              <a:gd name="connsiteY160" fmla="*/ 1613906 h 2601565"/>
              <a:gd name="connsiteX161" fmla="*/ 444515 w 998239"/>
              <a:gd name="connsiteY161" fmla="*/ 1573279 h 2601565"/>
              <a:gd name="connsiteX162" fmla="*/ 449329 w 998239"/>
              <a:gd name="connsiteY162" fmla="*/ 1531942 h 2601565"/>
              <a:gd name="connsiteX163" fmla="*/ 454016 w 998239"/>
              <a:gd name="connsiteY163" fmla="*/ 1488654 h 2601565"/>
              <a:gd name="connsiteX164" fmla="*/ 457183 w 998239"/>
              <a:gd name="connsiteY164" fmla="*/ 1444833 h 2601565"/>
              <a:gd name="connsiteX165" fmla="*/ 459843 w 998239"/>
              <a:gd name="connsiteY165" fmla="*/ 1399239 h 2601565"/>
              <a:gd name="connsiteX166" fmla="*/ 459843 w 998239"/>
              <a:gd name="connsiteY166" fmla="*/ 1354354 h 2601565"/>
              <a:gd name="connsiteX167" fmla="*/ 459843 w 998239"/>
              <a:gd name="connsiteY167" fmla="*/ 1310001 h 2601565"/>
              <a:gd name="connsiteX168" fmla="*/ 457183 w 998239"/>
              <a:gd name="connsiteY168" fmla="*/ 1265471 h 2601565"/>
              <a:gd name="connsiteX169" fmla="*/ 453509 w 998239"/>
              <a:gd name="connsiteY169" fmla="*/ 1222715 h 2601565"/>
              <a:gd name="connsiteX170" fmla="*/ 448822 w 998239"/>
              <a:gd name="connsiteY170" fmla="*/ 1181023 h 2601565"/>
              <a:gd name="connsiteX171" fmla="*/ 441854 w 998239"/>
              <a:gd name="connsiteY171" fmla="*/ 1140751 h 2601565"/>
              <a:gd name="connsiteX172" fmla="*/ 432353 w 998239"/>
              <a:gd name="connsiteY172" fmla="*/ 1103318 h 2601565"/>
              <a:gd name="connsiteX173" fmla="*/ 421839 w 998239"/>
              <a:gd name="connsiteY173" fmla="*/ 1067835 h 2601565"/>
              <a:gd name="connsiteX174" fmla="*/ 409170 w 998239"/>
              <a:gd name="connsiteY174" fmla="*/ 1036079 h 2601565"/>
              <a:gd name="connsiteX175" fmla="*/ 405274 w 998239"/>
              <a:gd name="connsiteY175" fmla="*/ 1028382 h 2601565"/>
              <a:gd name="connsiteX176" fmla="*/ 325111 w 998239"/>
              <a:gd name="connsiteY176" fmla="*/ 669960 h 2601565"/>
              <a:gd name="connsiteX177" fmla="*/ 324674 w 998239"/>
              <a:gd name="connsiteY177" fmla="*/ 667064 h 2601565"/>
              <a:gd name="connsiteX178" fmla="*/ 321000 w 998239"/>
              <a:gd name="connsiteY178" fmla="*/ 613131 h 2601565"/>
              <a:gd name="connsiteX179" fmla="*/ 317833 w 998239"/>
              <a:gd name="connsiteY179" fmla="*/ 556715 h 2601565"/>
              <a:gd name="connsiteX180" fmla="*/ 317833 w 998239"/>
              <a:gd name="connsiteY180" fmla="*/ 499057 h 2601565"/>
              <a:gd name="connsiteX181" fmla="*/ 319986 w 998239"/>
              <a:gd name="connsiteY181" fmla="*/ 440866 h 2601565"/>
              <a:gd name="connsiteX182" fmla="*/ 324674 w 998239"/>
              <a:gd name="connsiteY182" fmla="*/ 383208 h 2601565"/>
              <a:gd name="connsiteX183" fmla="*/ 331642 w 998239"/>
              <a:gd name="connsiteY183" fmla="*/ 325726 h 2601565"/>
              <a:gd name="connsiteX184" fmla="*/ 338989 w 998239"/>
              <a:gd name="connsiteY184" fmla="*/ 270197 h 2601565"/>
              <a:gd name="connsiteX185" fmla="*/ 349504 w 998239"/>
              <a:gd name="connsiteY185" fmla="*/ 216264 h 2601565"/>
              <a:gd name="connsiteX186" fmla="*/ 362172 w 998239"/>
              <a:gd name="connsiteY186" fmla="*/ 165524 h 2601565"/>
              <a:gd name="connsiteX187" fmla="*/ 375347 w 998239"/>
              <a:gd name="connsiteY187" fmla="*/ 117446 h 2601565"/>
              <a:gd name="connsiteX188" fmla="*/ 390675 w 998239"/>
              <a:gd name="connsiteY188" fmla="*/ 73980 h 2601565"/>
              <a:gd name="connsiteX189" fmla="*/ 407017 w 998239"/>
              <a:gd name="connsiteY189" fmla="*/ 34418 h 2601565"/>
              <a:gd name="connsiteX190" fmla="*/ 426653 w 998239"/>
              <a:gd name="connsiteY190" fmla="*/ 0 h 2601565"/>
              <a:gd name="connsiteX191" fmla="*/ 424499 w 998239"/>
              <a:gd name="connsiteY191" fmla="*/ 8516 h 2601565"/>
              <a:gd name="connsiteX192" fmla="*/ 423485 w 998239"/>
              <a:gd name="connsiteY192" fmla="*/ 14193 h 2601565"/>
              <a:gd name="connsiteX193" fmla="*/ 422345 w 998239"/>
              <a:gd name="connsiteY193" fmla="*/ 17918 h 2601565"/>
              <a:gd name="connsiteX194" fmla="*/ 422345 w 998239"/>
              <a:gd name="connsiteY194" fmla="*/ 20048 h 2601565"/>
              <a:gd name="connsiteX195" fmla="*/ 423485 w 998239"/>
              <a:gd name="connsiteY195" fmla="*/ 21112 h 2601565"/>
              <a:gd name="connsiteX196" fmla="*/ 423485 w 998239"/>
              <a:gd name="connsiteY196" fmla="*/ 22177 h 2601565"/>
              <a:gd name="connsiteX197" fmla="*/ 424499 w 998239"/>
              <a:gd name="connsiteY197" fmla="*/ 22177 h 2601565"/>
              <a:gd name="connsiteX198" fmla="*/ 424499 w 998239"/>
              <a:gd name="connsiteY198" fmla="*/ 23773 h 2601565"/>
              <a:gd name="connsiteX199" fmla="*/ 423485 w 998239"/>
              <a:gd name="connsiteY199" fmla="*/ 26967 h 2601565"/>
              <a:gd name="connsiteX200" fmla="*/ 422345 w 998239"/>
              <a:gd name="connsiteY200" fmla="*/ 31756 h 2601565"/>
              <a:gd name="connsiteX201" fmla="*/ 420825 w 998239"/>
              <a:gd name="connsiteY201" fmla="*/ 39208 h 2601565"/>
              <a:gd name="connsiteX202" fmla="*/ 417658 w 998239"/>
              <a:gd name="connsiteY202" fmla="*/ 49676 h 2601565"/>
              <a:gd name="connsiteX203" fmla="*/ 412844 w 998239"/>
              <a:gd name="connsiteY203" fmla="*/ 64578 h 2601565"/>
              <a:gd name="connsiteX204" fmla="*/ 408157 w 998239"/>
              <a:gd name="connsiteY204" fmla="*/ 82496 h 2601565"/>
              <a:gd name="connsiteX205" fmla="*/ 400683 w 998239"/>
              <a:gd name="connsiteY205" fmla="*/ 105737 h 2601565"/>
              <a:gd name="connsiteX206" fmla="*/ 391815 w 998239"/>
              <a:gd name="connsiteY206" fmla="*/ 133768 h 2601565"/>
              <a:gd name="connsiteX207" fmla="*/ 381174 w 998239"/>
              <a:gd name="connsiteY207" fmla="*/ 177588 h 2601565"/>
              <a:gd name="connsiteX208" fmla="*/ 373826 w 998239"/>
              <a:gd name="connsiteY208" fmla="*/ 224602 h 2601565"/>
              <a:gd name="connsiteX209" fmla="*/ 367999 w 998239"/>
              <a:gd name="connsiteY209" fmla="*/ 272858 h 2601565"/>
              <a:gd name="connsiteX210" fmla="*/ 360145 w 998239"/>
              <a:gd name="connsiteY210" fmla="*/ 324130 h 2601565"/>
              <a:gd name="connsiteX211" fmla="*/ 359005 w 998239"/>
              <a:gd name="connsiteY211" fmla="*/ 335129 h 2601565"/>
              <a:gd name="connsiteX212" fmla="*/ 357484 w 998239"/>
              <a:gd name="connsiteY212" fmla="*/ 351628 h 2601565"/>
              <a:gd name="connsiteX213" fmla="*/ 356344 w 998239"/>
              <a:gd name="connsiteY213" fmla="*/ 369015 h 2601565"/>
              <a:gd name="connsiteX214" fmla="*/ 355331 w 998239"/>
              <a:gd name="connsiteY214" fmla="*/ 387997 h 2601565"/>
              <a:gd name="connsiteX215" fmla="*/ 355331 w 998239"/>
              <a:gd name="connsiteY215" fmla="*/ 407513 h 2601565"/>
              <a:gd name="connsiteX216" fmla="*/ 357484 w 998239"/>
              <a:gd name="connsiteY216" fmla="*/ 425077 h 2601565"/>
              <a:gd name="connsiteX217" fmla="*/ 360145 w 998239"/>
              <a:gd name="connsiteY217" fmla="*/ 440334 h 2601565"/>
              <a:gd name="connsiteX218" fmla="*/ 364832 w 998239"/>
              <a:gd name="connsiteY218" fmla="*/ 450979 h 2601565"/>
              <a:gd name="connsiteX219" fmla="*/ 390168 w 998239"/>
              <a:gd name="connsiteY219" fmla="*/ 448849 h 2601565"/>
              <a:gd name="connsiteX220" fmla="*/ 414997 w 998239"/>
              <a:gd name="connsiteY220" fmla="*/ 440334 h 2601565"/>
              <a:gd name="connsiteX221" fmla="*/ 438687 w 998239"/>
              <a:gd name="connsiteY221" fmla="*/ 426673 h 2601565"/>
              <a:gd name="connsiteX222" fmla="*/ 463010 w 998239"/>
              <a:gd name="connsiteY222" fmla="*/ 407513 h 2601565"/>
              <a:gd name="connsiteX223" fmla="*/ 485179 w 998239"/>
              <a:gd name="connsiteY223" fmla="*/ 385336 h 2601565"/>
              <a:gd name="connsiteX224" fmla="*/ 506842 w 998239"/>
              <a:gd name="connsiteY224" fmla="*/ 358370 h 2601565"/>
              <a:gd name="connsiteX225" fmla="*/ 527364 w 998239"/>
              <a:gd name="connsiteY225" fmla="*/ 329807 h 2601565"/>
              <a:gd name="connsiteX226" fmla="*/ 546367 w 998239"/>
              <a:gd name="connsiteY226" fmla="*/ 299825 h 2601565"/>
              <a:gd name="connsiteX227" fmla="*/ 564862 w 998239"/>
              <a:gd name="connsiteY227" fmla="*/ 268068 h 2601565"/>
              <a:gd name="connsiteX228" fmla="*/ 580697 w 998239"/>
              <a:gd name="connsiteY228" fmla="*/ 235247 h 2601565"/>
              <a:gd name="connsiteX229" fmla="*/ 595519 w 998239"/>
              <a:gd name="connsiteY229" fmla="*/ 203491 h 2601565"/>
              <a:gd name="connsiteX230" fmla="*/ 607680 w 998239"/>
              <a:gd name="connsiteY230" fmla="*/ 172798 h 2601565"/>
              <a:gd name="connsiteX231" fmla="*/ 613508 w 998239"/>
              <a:gd name="connsiteY231" fmla="*/ 172798 h 2601565"/>
              <a:gd name="connsiteX232" fmla="*/ 613508 w 998239"/>
              <a:gd name="connsiteY232" fmla="*/ 175992 h 2601565"/>
              <a:gd name="connsiteX233" fmla="*/ 604006 w 998239"/>
              <a:gd name="connsiteY233" fmla="*/ 206684 h 2601565"/>
              <a:gd name="connsiteX234" fmla="*/ 593365 w 998239"/>
              <a:gd name="connsiteY234" fmla="*/ 238440 h 2601565"/>
              <a:gd name="connsiteX235" fmla="*/ 581837 w 998239"/>
              <a:gd name="connsiteY235" fmla="*/ 269132 h 2601565"/>
              <a:gd name="connsiteX236" fmla="*/ 570183 w 998239"/>
              <a:gd name="connsiteY236" fmla="*/ 298760 h 2601565"/>
              <a:gd name="connsiteX237" fmla="*/ 558021 w 998239"/>
              <a:gd name="connsiteY237" fmla="*/ 327678 h 2601565"/>
              <a:gd name="connsiteX238" fmla="*/ 544339 w 998239"/>
              <a:gd name="connsiteY238" fmla="*/ 354645 h 2601565"/>
              <a:gd name="connsiteX239" fmla="*/ 530025 w 998239"/>
              <a:gd name="connsiteY239" fmla="*/ 380546 h 2601565"/>
              <a:gd name="connsiteX240" fmla="*/ 512669 w 998239"/>
              <a:gd name="connsiteY240" fmla="*/ 404319 h 2601565"/>
              <a:gd name="connsiteX241" fmla="*/ 494680 w 998239"/>
              <a:gd name="connsiteY241" fmla="*/ 427738 h 2601565"/>
              <a:gd name="connsiteX242" fmla="*/ 473524 w 998239"/>
              <a:gd name="connsiteY242" fmla="*/ 446720 h 2601565"/>
              <a:gd name="connsiteX243" fmla="*/ 449329 w 998239"/>
              <a:gd name="connsiteY243" fmla="*/ 464107 h 2601565"/>
              <a:gd name="connsiteX244" fmla="*/ 422345 w 998239"/>
              <a:gd name="connsiteY244" fmla="*/ 479542 h 2601565"/>
              <a:gd name="connsiteX245" fmla="*/ 393842 w 998239"/>
              <a:gd name="connsiteY245" fmla="*/ 491073 h 2601565"/>
              <a:gd name="connsiteX246" fmla="*/ 360145 w 998239"/>
              <a:gd name="connsiteY246" fmla="*/ 499057 h 2601565"/>
              <a:gd name="connsiteX247" fmla="*/ 361158 w 998239"/>
              <a:gd name="connsiteY247" fmla="*/ 554586 h 2601565"/>
              <a:gd name="connsiteX248" fmla="*/ 365845 w 998239"/>
              <a:gd name="connsiteY248" fmla="*/ 607455 h 2601565"/>
              <a:gd name="connsiteX249" fmla="*/ 373826 w 998239"/>
              <a:gd name="connsiteY249" fmla="*/ 657662 h 2601565"/>
              <a:gd name="connsiteX250" fmla="*/ 384341 w 998239"/>
              <a:gd name="connsiteY250" fmla="*/ 705208 h 2601565"/>
              <a:gd name="connsiteX251" fmla="*/ 397516 w 998239"/>
              <a:gd name="connsiteY251" fmla="*/ 750625 h 2601565"/>
              <a:gd name="connsiteX252" fmla="*/ 411831 w 998239"/>
              <a:gd name="connsiteY252" fmla="*/ 794090 h 2601565"/>
              <a:gd name="connsiteX253" fmla="*/ 428172 w 998239"/>
              <a:gd name="connsiteY253" fmla="*/ 835250 h 2601565"/>
              <a:gd name="connsiteX254" fmla="*/ 444515 w 998239"/>
              <a:gd name="connsiteY254" fmla="*/ 875345 h 2601565"/>
              <a:gd name="connsiteX255" fmla="*/ 449329 w 998239"/>
              <a:gd name="connsiteY255" fmla="*/ 884925 h 2601565"/>
              <a:gd name="connsiteX256" fmla="*/ 453509 w 998239"/>
              <a:gd name="connsiteY256" fmla="*/ 896634 h 2601565"/>
              <a:gd name="connsiteX257" fmla="*/ 459336 w 998239"/>
              <a:gd name="connsiteY257" fmla="*/ 909231 h 2601565"/>
              <a:gd name="connsiteX258" fmla="*/ 464657 w 998239"/>
              <a:gd name="connsiteY258" fmla="*/ 922536 h 2601565"/>
              <a:gd name="connsiteX259" fmla="*/ 471498 w 998239"/>
              <a:gd name="connsiteY259" fmla="*/ 935132 h 2601565"/>
              <a:gd name="connsiteX260" fmla="*/ 479352 w 998239"/>
              <a:gd name="connsiteY260" fmla="*/ 945776 h 2601565"/>
              <a:gd name="connsiteX261" fmla="*/ 488853 w 998239"/>
              <a:gd name="connsiteY261" fmla="*/ 955180 h 2601565"/>
              <a:gd name="connsiteX262" fmla="*/ 499494 w 998239"/>
              <a:gd name="connsiteY262" fmla="*/ 962099 h 2601565"/>
              <a:gd name="connsiteX263" fmla="*/ 512163 w 998239"/>
              <a:gd name="connsiteY263" fmla="*/ 964760 h 2601565"/>
              <a:gd name="connsiteX264" fmla="*/ 525338 w 998239"/>
              <a:gd name="connsiteY264" fmla="*/ 964228 h 2601565"/>
              <a:gd name="connsiteX265" fmla="*/ 549027 w 998239"/>
              <a:gd name="connsiteY265" fmla="*/ 956244 h 2601565"/>
              <a:gd name="connsiteX266" fmla="*/ 570183 w 998239"/>
              <a:gd name="connsiteY266" fmla="*/ 943116 h 2601565"/>
              <a:gd name="connsiteX267" fmla="*/ 590705 w 998239"/>
              <a:gd name="connsiteY267" fmla="*/ 926617 h 2601565"/>
              <a:gd name="connsiteX268" fmla="*/ 607680 w 998239"/>
              <a:gd name="connsiteY268" fmla="*/ 907101 h 2601565"/>
              <a:gd name="connsiteX269" fmla="*/ 624022 w 998239"/>
              <a:gd name="connsiteY269" fmla="*/ 885989 h 2601565"/>
              <a:gd name="connsiteX270" fmla="*/ 639350 w 998239"/>
              <a:gd name="connsiteY270" fmla="*/ 863813 h 2601565"/>
              <a:gd name="connsiteX271" fmla="*/ 653032 w 998239"/>
              <a:gd name="connsiteY271" fmla="*/ 842701 h 2601565"/>
              <a:gd name="connsiteX272" fmla="*/ 664687 w 998239"/>
              <a:gd name="connsiteY272" fmla="*/ 822476 h 2601565"/>
              <a:gd name="connsiteX273" fmla="*/ 690530 w 998239"/>
              <a:gd name="connsiteY273" fmla="*/ 776527 h 2601565"/>
              <a:gd name="connsiteX274" fmla="*/ 715359 w 998239"/>
              <a:gd name="connsiteY274" fmla="*/ 724723 h 2601565"/>
              <a:gd name="connsiteX275" fmla="*/ 740189 w 998239"/>
              <a:gd name="connsiteY275" fmla="*/ 668129 h 2601565"/>
              <a:gd name="connsiteX276" fmla="*/ 763372 w 998239"/>
              <a:gd name="connsiteY276" fmla="*/ 606390 h 2601565"/>
              <a:gd name="connsiteX277" fmla="*/ 784528 w 998239"/>
              <a:gd name="connsiteY277" fmla="*/ 541280 h 2601565"/>
              <a:gd name="connsiteX278" fmla="*/ 803530 w 998239"/>
              <a:gd name="connsiteY278" fmla="*/ 472090 h 2601565"/>
              <a:gd name="connsiteX279" fmla="*/ 820886 w 998239"/>
              <a:gd name="connsiteY279" fmla="*/ 399707 h 2601565"/>
              <a:gd name="connsiteX280" fmla="*/ 833553 w 998239"/>
              <a:gd name="connsiteY280" fmla="*/ 324662 h 2601565"/>
              <a:gd name="connsiteX281" fmla="*/ 843055 w 998239"/>
              <a:gd name="connsiteY281" fmla="*/ 247843 h 2601565"/>
              <a:gd name="connsiteX282" fmla="*/ 848882 w 998239"/>
              <a:gd name="connsiteY282" fmla="*/ 169250 h 2601565"/>
              <a:gd name="connsiteX283" fmla="*/ 853569 w 998239"/>
              <a:gd name="connsiteY283" fmla="*/ 172798 h 2601565"/>
              <a:gd name="connsiteX284" fmla="*/ 857370 w 998239"/>
              <a:gd name="connsiteY284" fmla="*/ 181846 h 2601565"/>
              <a:gd name="connsiteX285" fmla="*/ 860537 w 998239"/>
              <a:gd name="connsiteY285" fmla="*/ 195152 h 2601565"/>
              <a:gd name="connsiteX286" fmla="*/ 862057 w 998239"/>
              <a:gd name="connsiteY286" fmla="*/ 212538 h 2601565"/>
              <a:gd name="connsiteX287" fmla="*/ 863070 w 998239"/>
              <a:gd name="connsiteY287" fmla="*/ 232586 h 2601565"/>
              <a:gd name="connsiteX288" fmla="*/ 863070 w 998239"/>
              <a:gd name="connsiteY288" fmla="*/ 255827 h 2601565"/>
              <a:gd name="connsiteX289" fmla="*/ 863070 w 998239"/>
              <a:gd name="connsiteY289" fmla="*/ 280664 h 2601565"/>
              <a:gd name="connsiteX290" fmla="*/ 862057 w 998239"/>
              <a:gd name="connsiteY290" fmla="*/ 307630 h 2601565"/>
              <a:gd name="connsiteX291" fmla="*/ 860537 w 998239"/>
              <a:gd name="connsiteY291" fmla="*/ 335129 h 2601565"/>
              <a:gd name="connsiteX292" fmla="*/ 858383 w 998239"/>
              <a:gd name="connsiteY292" fmla="*/ 363160 h 2601565"/>
              <a:gd name="connsiteX293" fmla="*/ 855216 w 998239"/>
              <a:gd name="connsiteY293" fmla="*/ 391191 h 2601565"/>
              <a:gd name="connsiteX294" fmla="*/ 853569 w 998239"/>
              <a:gd name="connsiteY294" fmla="*/ 418157 h 2601565"/>
              <a:gd name="connsiteX295" fmla="*/ 850402 w 998239"/>
              <a:gd name="connsiteY295" fmla="*/ 442995 h 2601565"/>
              <a:gd name="connsiteX296" fmla="*/ 847869 w 998239"/>
              <a:gd name="connsiteY296" fmla="*/ 466236 h 2601565"/>
              <a:gd name="connsiteX297" fmla="*/ 844701 w 998239"/>
              <a:gd name="connsiteY297" fmla="*/ 486283 h 2601565"/>
              <a:gd name="connsiteX298" fmla="*/ 842041 w 998239"/>
              <a:gd name="connsiteY298" fmla="*/ 502782 h 2601565"/>
              <a:gd name="connsiteX299" fmla="*/ 839888 w 998239"/>
              <a:gd name="connsiteY299" fmla="*/ 515910 h 2601565"/>
              <a:gd name="connsiteX300" fmla="*/ 801883 w 998239"/>
              <a:gd name="connsiteY300" fmla="*/ 666000 h 2601565"/>
              <a:gd name="connsiteX301" fmla="*/ 832540 w 998239"/>
              <a:gd name="connsiteY301" fmla="*/ 662984 h 2601565"/>
              <a:gd name="connsiteX302" fmla="*/ 861044 w 998239"/>
              <a:gd name="connsiteY302" fmla="*/ 655533 h 2601565"/>
              <a:gd name="connsiteX303" fmla="*/ 887900 w 998239"/>
              <a:gd name="connsiteY303" fmla="*/ 644888 h 2601565"/>
              <a:gd name="connsiteX304" fmla="*/ 913743 w 998239"/>
              <a:gd name="connsiteY304" fmla="*/ 631228 h 2601565"/>
              <a:gd name="connsiteX305" fmla="*/ 937052 w 998239"/>
              <a:gd name="connsiteY305" fmla="*/ 615793 h 2601565"/>
              <a:gd name="connsiteX306" fmla="*/ 958081 w 998239"/>
              <a:gd name="connsiteY306" fmla="*/ 598939 h 2601565"/>
              <a:gd name="connsiteX307" fmla="*/ 978224 w 998239"/>
              <a:gd name="connsiteY307" fmla="*/ 581553 h 2601565"/>
              <a:gd name="connsiteX308" fmla="*/ 996719 w 998239"/>
              <a:gd name="connsiteY308" fmla="*/ 565054 h 2601565"/>
              <a:gd name="connsiteX309" fmla="*/ 998239 w 998239"/>
              <a:gd name="connsiteY309" fmla="*/ 573037 h 2601565"/>
              <a:gd name="connsiteX310" fmla="*/ 981391 w 998239"/>
              <a:gd name="connsiteY310" fmla="*/ 598939 h 2601565"/>
              <a:gd name="connsiteX311" fmla="*/ 960742 w 998239"/>
              <a:gd name="connsiteY311" fmla="*/ 623776 h 2601565"/>
              <a:gd name="connsiteX312" fmla="*/ 935912 w 998239"/>
              <a:gd name="connsiteY312" fmla="*/ 645953 h 2601565"/>
              <a:gd name="connsiteX313" fmla="*/ 908042 w 998239"/>
              <a:gd name="connsiteY313" fmla="*/ 666000 h 2601565"/>
              <a:gd name="connsiteX314" fmla="*/ 878399 w 998239"/>
              <a:gd name="connsiteY314" fmla="*/ 684096 h 2601565"/>
              <a:gd name="connsiteX315" fmla="*/ 846728 w 998239"/>
              <a:gd name="connsiteY315" fmla="*/ 699886 h 2601565"/>
              <a:gd name="connsiteX316" fmla="*/ 814044 w 998239"/>
              <a:gd name="connsiteY316" fmla="*/ 712127 h 2601565"/>
              <a:gd name="connsiteX317" fmla="*/ 780728 w 998239"/>
              <a:gd name="connsiteY317" fmla="*/ 720997 h 2601565"/>
              <a:gd name="connsiteX318" fmla="*/ 773886 w 998239"/>
              <a:gd name="connsiteY318" fmla="*/ 742287 h 2601565"/>
              <a:gd name="connsiteX319" fmla="*/ 764385 w 998239"/>
              <a:gd name="connsiteY319" fmla="*/ 767124 h 2601565"/>
              <a:gd name="connsiteX320" fmla="*/ 753871 w 998239"/>
              <a:gd name="connsiteY320" fmla="*/ 793026 h 2601565"/>
              <a:gd name="connsiteX321" fmla="*/ 740189 w 998239"/>
              <a:gd name="connsiteY321" fmla="*/ 821057 h 2601565"/>
              <a:gd name="connsiteX322" fmla="*/ 725874 w 998239"/>
              <a:gd name="connsiteY322" fmla="*/ 850507 h 2601565"/>
              <a:gd name="connsiteX323" fmla="*/ 710546 w 998239"/>
              <a:gd name="connsiteY323" fmla="*/ 879603 h 2601565"/>
              <a:gd name="connsiteX324" fmla="*/ 705253 w 998239"/>
              <a:gd name="connsiteY324" fmla="*/ 888509 h 2601565"/>
              <a:gd name="connsiteX325" fmla="*/ 657504 w 998239"/>
              <a:gd name="connsiteY325" fmla="*/ 965731 h 2601565"/>
              <a:gd name="connsiteX326" fmla="*/ 646192 w 998239"/>
              <a:gd name="connsiteY326" fmla="*/ 981082 h 2601565"/>
              <a:gd name="connsiteX327" fmla="*/ 631877 w 998239"/>
              <a:gd name="connsiteY327" fmla="*/ 1000774 h 2601565"/>
              <a:gd name="connsiteX328" fmla="*/ 618195 w 998239"/>
              <a:gd name="connsiteY328" fmla="*/ 1014967 h 2601565"/>
              <a:gd name="connsiteX329" fmla="*/ 620348 w 998239"/>
              <a:gd name="connsiteY329" fmla="*/ 1025612 h 2601565"/>
              <a:gd name="connsiteX330" fmla="*/ 715462 w 998239"/>
              <a:gd name="connsiteY330" fmla="*/ 1119180 h 2601565"/>
              <a:gd name="connsiteX0" fmla="*/ 609304 w 998239"/>
              <a:gd name="connsiteY0" fmla="*/ 1157153 h 2601565"/>
              <a:gd name="connsiteX1" fmla="*/ 598179 w 998239"/>
              <a:gd name="connsiteY1" fmla="*/ 1179427 h 2601565"/>
              <a:gd name="connsiteX2" fmla="*/ 587538 w 998239"/>
              <a:gd name="connsiteY2" fmla="*/ 1212780 h 2601565"/>
              <a:gd name="connsiteX3" fmla="*/ 579177 w 998239"/>
              <a:gd name="connsiteY3" fmla="*/ 1247552 h 2601565"/>
              <a:gd name="connsiteX4" fmla="*/ 574363 w 998239"/>
              <a:gd name="connsiteY4" fmla="*/ 1283035 h 2601565"/>
              <a:gd name="connsiteX5" fmla="*/ 572336 w 998239"/>
              <a:gd name="connsiteY5" fmla="*/ 1320468 h 2601565"/>
              <a:gd name="connsiteX6" fmla="*/ 571196 w 998239"/>
              <a:gd name="connsiteY6" fmla="*/ 1358079 h 2601565"/>
              <a:gd name="connsiteX7" fmla="*/ 572336 w 998239"/>
              <a:gd name="connsiteY7" fmla="*/ 1395691 h 2601565"/>
              <a:gd name="connsiteX8" fmla="*/ 574363 w 998239"/>
              <a:gd name="connsiteY8" fmla="*/ 1434189 h 2601565"/>
              <a:gd name="connsiteX9" fmla="*/ 577023 w 998239"/>
              <a:gd name="connsiteY9" fmla="*/ 1472331 h 2601565"/>
              <a:gd name="connsiteX10" fmla="*/ 580190 w 998239"/>
              <a:gd name="connsiteY10" fmla="*/ 1509765 h 2601565"/>
              <a:gd name="connsiteX11" fmla="*/ 580697 w 998239"/>
              <a:gd name="connsiteY11" fmla="*/ 1564763 h 2601565"/>
              <a:gd name="connsiteX12" fmla="*/ 578037 w 998239"/>
              <a:gd name="connsiteY12" fmla="*/ 1619760 h 2601565"/>
              <a:gd name="connsiteX13" fmla="*/ 573350 w 998239"/>
              <a:gd name="connsiteY13" fmla="*/ 1672629 h 2601565"/>
              <a:gd name="connsiteX14" fmla="*/ 567522 w 998239"/>
              <a:gd name="connsiteY14" fmla="*/ 1724432 h 2601565"/>
              <a:gd name="connsiteX15" fmla="*/ 564474 w 998239"/>
              <a:gd name="connsiteY15" fmla="*/ 1798067 h 2601565"/>
              <a:gd name="connsiteX16" fmla="*/ 565843 w 998239"/>
              <a:gd name="connsiteY16" fmla="*/ 1798067 h 2601565"/>
              <a:gd name="connsiteX17" fmla="*/ 596167 w 998239"/>
              <a:gd name="connsiteY17" fmla="*/ 2004317 h 2601565"/>
              <a:gd name="connsiteX18" fmla="*/ 614772 w 998239"/>
              <a:gd name="connsiteY18" fmla="*/ 2015335 h 2601565"/>
              <a:gd name="connsiteX19" fmla="*/ 633212 w 998239"/>
              <a:gd name="connsiteY19" fmla="*/ 2026005 h 2601565"/>
              <a:gd name="connsiteX20" fmla="*/ 649037 w 998239"/>
              <a:gd name="connsiteY20" fmla="*/ 2036824 h 2601565"/>
              <a:gd name="connsiteX21" fmla="*/ 682546 w 998239"/>
              <a:gd name="connsiteY21" fmla="*/ 2063750 h 2601565"/>
              <a:gd name="connsiteX22" fmla="*/ 712427 w 998239"/>
              <a:gd name="connsiteY22" fmla="*/ 2092373 h 2601565"/>
              <a:gd name="connsiteX23" fmla="*/ 738220 w 998239"/>
              <a:gd name="connsiteY23" fmla="*/ 2120464 h 2601565"/>
              <a:gd name="connsiteX24" fmla="*/ 761610 w 998239"/>
              <a:gd name="connsiteY24" fmla="*/ 2148686 h 2601565"/>
              <a:gd name="connsiteX25" fmla="*/ 783089 w 998239"/>
              <a:gd name="connsiteY25" fmla="*/ 2177264 h 2601565"/>
              <a:gd name="connsiteX26" fmla="*/ 803347 w 998239"/>
              <a:gd name="connsiteY26" fmla="*/ 2204774 h 2601565"/>
              <a:gd name="connsiteX27" fmla="*/ 821429 w 998239"/>
              <a:gd name="connsiteY27" fmla="*/ 2231393 h 2601565"/>
              <a:gd name="connsiteX28" fmla="*/ 812873 w 998239"/>
              <a:gd name="connsiteY28" fmla="*/ 2236092 h 2601565"/>
              <a:gd name="connsiteX29" fmla="*/ 783805 w 998239"/>
              <a:gd name="connsiteY29" fmla="*/ 2203301 h 2601565"/>
              <a:gd name="connsiteX30" fmla="*/ 753719 w 998239"/>
              <a:gd name="connsiteY30" fmla="*/ 2172059 h 2601565"/>
              <a:gd name="connsiteX31" fmla="*/ 722647 w 998239"/>
              <a:gd name="connsiteY31" fmla="*/ 2142999 h 2601565"/>
              <a:gd name="connsiteX32" fmla="*/ 690330 w 998239"/>
              <a:gd name="connsiteY32" fmla="*/ 2116510 h 2601565"/>
              <a:gd name="connsiteX33" fmla="*/ 655982 w 998239"/>
              <a:gd name="connsiteY33" fmla="*/ 2093118 h 2601565"/>
              <a:gd name="connsiteX34" fmla="*/ 620297 w 998239"/>
              <a:gd name="connsiteY34" fmla="*/ 2072215 h 2601565"/>
              <a:gd name="connsiteX35" fmla="*/ 583862 w 998239"/>
              <a:gd name="connsiteY35" fmla="*/ 2054108 h 2601565"/>
              <a:gd name="connsiteX36" fmla="*/ 545427 w 998239"/>
              <a:gd name="connsiteY36" fmla="*/ 2040553 h 2601565"/>
              <a:gd name="connsiteX37" fmla="*/ 511522 w 998239"/>
              <a:gd name="connsiteY37" fmla="*/ 2221026 h 2601565"/>
              <a:gd name="connsiteX38" fmla="*/ 546020 w 998239"/>
              <a:gd name="connsiteY38" fmla="*/ 2245768 h 2601565"/>
              <a:gd name="connsiteX39" fmla="*/ 576539 w 998239"/>
              <a:gd name="connsiteY39" fmla="*/ 2272514 h 2601565"/>
              <a:gd name="connsiteX40" fmla="*/ 601206 w 998239"/>
              <a:gd name="connsiteY40" fmla="*/ 2299617 h 2601565"/>
              <a:gd name="connsiteX41" fmla="*/ 620912 w 998239"/>
              <a:gd name="connsiteY41" fmla="*/ 2328269 h 2601565"/>
              <a:gd name="connsiteX42" fmla="*/ 635746 w 998239"/>
              <a:gd name="connsiteY42" fmla="*/ 2357733 h 2601565"/>
              <a:gd name="connsiteX43" fmla="*/ 645162 w 998239"/>
              <a:gd name="connsiteY43" fmla="*/ 2386515 h 2601565"/>
              <a:gd name="connsiteX44" fmla="*/ 649446 w 998239"/>
              <a:gd name="connsiteY44" fmla="*/ 2415678 h 2601565"/>
              <a:gd name="connsiteX45" fmla="*/ 648196 w 998239"/>
              <a:gd name="connsiteY45" fmla="*/ 2444260 h 2601565"/>
              <a:gd name="connsiteX46" fmla="*/ 641984 w 998239"/>
              <a:gd name="connsiteY46" fmla="*/ 2470935 h 2601565"/>
              <a:gd name="connsiteX47" fmla="*/ 637257 w 998239"/>
              <a:gd name="connsiteY47" fmla="*/ 2472280 h 2601565"/>
              <a:gd name="connsiteX48" fmla="*/ 635317 w 998239"/>
              <a:gd name="connsiteY48" fmla="*/ 2465092 h 2601565"/>
              <a:gd name="connsiteX49" fmla="*/ 641087 w 998239"/>
              <a:gd name="connsiteY49" fmla="*/ 2449008 h 2601565"/>
              <a:gd name="connsiteX50" fmla="*/ 641384 w 998239"/>
              <a:gd name="connsiteY50" fmla="*/ 2430972 h 2601565"/>
              <a:gd name="connsiteX51" fmla="*/ 639215 w 998239"/>
              <a:gd name="connsiteY51" fmla="*/ 2410982 h 2601565"/>
              <a:gd name="connsiteX52" fmla="*/ 632287 w 998239"/>
              <a:gd name="connsiteY52" fmla="*/ 2390884 h 2601565"/>
              <a:gd name="connsiteX53" fmla="*/ 621944 w 998239"/>
              <a:gd name="connsiteY53" fmla="*/ 2369828 h 2601565"/>
              <a:gd name="connsiteX54" fmla="*/ 609133 w 998239"/>
              <a:gd name="connsiteY54" fmla="*/ 2349453 h 2601565"/>
              <a:gd name="connsiteX55" fmla="*/ 593107 w 998239"/>
              <a:gd name="connsiteY55" fmla="*/ 2329922 h 2601565"/>
              <a:gd name="connsiteX56" fmla="*/ 574242 w 998239"/>
              <a:gd name="connsiteY56" fmla="*/ 2311561 h 2601565"/>
              <a:gd name="connsiteX57" fmla="*/ 554736 w 998239"/>
              <a:gd name="connsiteY57" fmla="*/ 2295077 h 2601565"/>
              <a:gd name="connsiteX58" fmla="*/ 542732 w 998239"/>
              <a:gd name="connsiteY58" fmla="*/ 2286998 h 2601565"/>
              <a:gd name="connsiteX59" fmla="*/ 533341 w 998239"/>
              <a:gd name="connsiteY59" fmla="*/ 2278769 h 2601565"/>
              <a:gd name="connsiteX60" fmla="*/ 523778 w 998239"/>
              <a:gd name="connsiteY60" fmla="*/ 2272829 h 2601565"/>
              <a:gd name="connsiteX61" fmla="*/ 514151 w 998239"/>
              <a:gd name="connsiteY61" fmla="*/ 2267440 h 2601565"/>
              <a:gd name="connsiteX62" fmla="*/ 503656 w 998239"/>
              <a:gd name="connsiteY62" fmla="*/ 2264952 h 2601565"/>
              <a:gd name="connsiteX63" fmla="*/ 491006 w 998239"/>
              <a:gd name="connsiteY63" fmla="*/ 2308954 h 2601565"/>
              <a:gd name="connsiteX64" fmla="*/ 476330 w 998239"/>
              <a:gd name="connsiteY64" fmla="*/ 2349959 h 2601565"/>
              <a:gd name="connsiteX65" fmla="*/ 459509 w 998239"/>
              <a:gd name="connsiteY65" fmla="*/ 2391527 h 2601565"/>
              <a:gd name="connsiteX66" fmla="*/ 439580 w 998239"/>
              <a:gd name="connsiteY66" fmla="*/ 2432199 h 2601565"/>
              <a:gd name="connsiteX67" fmla="*/ 416585 w 998239"/>
              <a:gd name="connsiteY67" fmla="*/ 2475063 h 2601565"/>
              <a:gd name="connsiteX68" fmla="*/ 389961 w 998239"/>
              <a:gd name="connsiteY68" fmla="*/ 2519626 h 2601565"/>
              <a:gd name="connsiteX69" fmla="*/ 384223 w 998239"/>
              <a:gd name="connsiteY69" fmla="*/ 2526793 h 2601565"/>
              <a:gd name="connsiteX70" fmla="*/ 377695 w 998239"/>
              <a:gd name="connsiteY70" fmla="*/ 2537945 h 2601565"/>
              <a:gd name="connsiteX71" fmla="*/ 368996 w 998239"/>
              <a:gd name="connsiteY71" fmla="*/ 2549023 h 2601565"/>
              <a:gd name="connsiteX72" fmla="*/ 360933 w 998239"/>
              <a:gd name="connsiteY72" fmla="*/ 2560863 h 2601565"/>
              <a:gd name="connsiteX73" fmla="*/ 351567 w 998239"/>
              <a:gd name="connsiteY73" fmla="*/ 2573185 h 2601565"/>
              <a:gd name="connsiteX74" fmla="*/ 341532 w 998239"/>
              <a:gd name="connsiteY74" fmla="*/ 2583296 h 2601565"/>
              <a:gd name="connsiteX75" fmla="*/ 331557 w 998239"/>
              <a:gd name="connsiteY75" fmla="*/ 2592037 h 2601565"/>
              <a:gd name="connsiteX76" fmla="*/ 321124 w 998239"/>
              <a:gd name="connsiteY76" fmla="*/ 2598545 h 2601565"/>
              <a:gd name="connsiteX77" fmla="*/ 312044 w 998239"/>
              <a:gd name="connsiteY77" fmla="*/ 2601565 h 2601565"/>
              <a:gd name="connsiteX78" fmla="*/ 309960 w 998239"/>
              <a:gd name="connsiteY78" fmla="*/ 2597301 h 2601565"/>
              <a:gd name="connsiteX79" fmla="*/ 342120 w 998239"/>
              <a:gd name="connsiteY79" fmla="*/ 2563687 h 2601565"/>
              <a:gd name="connsiteX80" fmla="*/ 370336 w 998239"/>
              <a:gd name="connsiteY80" fmla="*/ 2526618 h 2601565"/>
              <a:gd name="connsiteX81" fmla="*/ 394287 w 998239"/>
              <a:gd name="connsiteY81" fmla="*/ 2487031 h 2601565"/>
              <a:gd name="connsiteX82" fmla="*/ 413201 w 998239"/>
              <a:gd name="connsiteY82" fmla="*/ 2447908 h 2601565"/>
              <a:gd name="connsiteX83" fmla="*/ 428806 w 998239"/>
              <a:gd name="connsiteY83" fmla="*/ 2409545 h 2601565"/>
              <a:gd name="connsiteX84" fmla="*/ 435216 w 998239"/>
              <a:gd name="connsiteY84" fmla="*/ 2381215 h 2601565"/>
              <a:gd name="connsiteX85" fmla="*/ 437508 w 998239"/>
              <a:gd name="connsiteY85" fmla="*/ 2382004 h 2601565"/>
              <a:gd name="connsiteX86" fmla="*/ 438204 w 998239"/>
              <a:gd name="connsiteY86" fmla="*/ 2381394 h 2601565"/>
              <a:gd name="connsiteX87" fmla="*/ 438054 w 998239"/>
              <a:gd name="connsiteY87" fmla="*/ 2380044 h 2601565"/>
              <a:gd name="connsiteX88" fmla="*/ 437652 w 998239"/>
              <a:gd name="connsiteY88" fmla="*/ 2379080 h 2601565"/>
              <a:gd name="connsiteX89" fmla="*/ 436750 w 998239"/>
              <a:gd name="connsiteY89" fmla="*/ 2377071 h 2601565"/>
              <a:gd name="connsiteX90" fmla="*/ 437767 w 998239"/>
              <a:gd name="connsiteY90" fmla="*/ 2375523 h 2601565"/>
              <a:gd name="connsiteX91" fmla="*/ 437711 w 998239"/>
              <a:gd name="connsiteY91" fmla="*/ 2374255 h 2601565"/>
              <a:gd name="connsiteX92" fmla="*/ 438004 w 998239"/>
              <a:gd name="connsiteY92" fmla="*/ 2372682 h 2601565"/>
              <a:gd name="connsiteX93" fmla="*/ 437308 w 998239"/>
              <a:gd name="connsiteY93" fmla="*/ 2373292 h 2601565"/>
              <a:gd name="connsiteX94" fmla="*/ 437711 w 998239"/>
              <a:gd name="connsiteY94" fmla="*/ 2374255 h 2601565"/>
              <a:gd name="connsiteX95" fmla="*/ 435216 w 998239"/>
              <a:gd name="connsiteY95" fmla="*/ 2381215 h 2601565"/>
              <a:gd name="connsiteX96" fmla="*/ 419562 w 998239"/>
              <a:gd name="connsiteY96" fmla="*/ 2378474 h 2601565"/>
              <a:gd name="connsiteX97" fmla="*/ 399876 w 998239"/>
              <a:gd name="connsiteY97" fmla="*/ 2379925 h 2601565"/>
              <a:gd name="connsiteX98" fmla="*/ 378919 w 998239"/>
              <a:gd name="connsiteY98" fmla="*/ 2383310 h 2601565"/>
              <a:gd name="connsiteX99" fmla="*/ 355837 w 998239"/>
              <a:gd name="connsiteY99" fmla="*/ 2389713 h 2601565"/>
              <a:gd name="connsiteX100" fmla="*/ 331860 w 998239"/>
              <a:gd name="connsiteY100" fmla="*/ 2398379 h 2601565"/>
              <a:gd name="connsiteX101" fmla="*/ 307564 w 998239"/>
              <a:gd name="connsiteY101" fmla="*/ 2407986 h 2601565"/>
              <a:gd name="connsiteX102" fmla="*/ 283791 w 998239"/>
              <a:gd name="connsiteY102" fmla="*/ 2419271 h 2601565"/>
              <a:gd name="connsiteX103" fmla="*/ 261091 w 998239"/>
              <a:gd name="connsiteY103" fmla="*/ 2430275 h 2601565"/>
              <a:gd name="connsiteX104" fmla="*/ 258707 w 998239"/>
              <a:gd name="connsiteY104" fmla="*/ 2431515 h 2601565"/>
              <a:gd name="connsiteX105" fmla="*/ 264907 w 998239"/>
              <a:gd name="connsiteY105" fmla="*/ 2418233 h 2601565"/>
              <a:gd name="connsiteX106" fmla="*/ 283331 w 998239"/>
              <a:gd name="connsiteY106" fmla="*/ 2403215 h 2601565"/>
              <a:gd name="connsiteX107" fmla="*/ 306269 w 998239"/>
              <a:gd name="connsiteY107" fmla="*/ 2389370 h 2601565"/>
              <a:gd name="connsiteX108" fmla="*/ 330709 w 998239"/>
              <a:gd name="connsiteY108" fmla="*/ 2376839 h 2601565"/>
              <a:gd name="connsiteX109" fmla="*/ 356078 w 998239"/>
              <a:gd name="connsiteY109" fmla="*/ 2366953 h 2601565"/>
              <a:gd name="connsiteX110" fmla="*/ 384546 w 998239"/>
              <a:gd name="connsiteY110" fmla="*/ 2359782 h 2601565"/>
              <a:gd name="connsiteX111" fmla="*/ 448037 w 998239"/>
              <a:gd name="connsiteY111" fmla="*/ 2345291 h 2601565"/>
              <a:gd name="connsiteX112" fmla="*/ 456052 w 998239"/>
              <a:gd name="connsiteY112" fmla="*/ 2295805 h 2601565"/>
              <a:gd name="connsiteX113" fmla="*/ 459891 w 998239"/>
              <a:gd name="connsiteY113" fmla="*/ 2246520 h 2601565"/>
              <a:gd name="connsiteX114" fmla="*/ 459547 w 998239"/>
              <a:gd name="connsiteY114" fmla="*/ 2196621 h 2601565"/>
              <a:gd name="connsiteX115" fmla="*/ 455007 w 998239"/>
              <a:gd name="connsiteY115" fmla="*/ 2147109 h 2601565"/>
              <a:gd name="connsiteX116" fmla="*/ 414605 w 998239"/>
              <a:gd name="connsiteY116" fmla="*/ 1999908 h 2601565"/>
              <a:gd name="connsiteX117" fmla="*/ 392039 w 998239"/>
              <a:gd name="connsiteY117" fmla="*/ 2033339 h 2601565"/>
              <a:gd name="connsiteX118" fmla="*/ 351498 w 998239"/>
              <a:gd name="connsiteY118" fmla="*/ 2087417 h 2601565"/>
              <a:gd name="connsiteX119" fmla="*/ 308424 w 998239"/>
              <a:gd name="connsiteY119" fmla="*/ 2139893 h 2601565"/>
              <a:gd name="connsiteX120" fmla="*/ 266098 w 998239"/>
              <a:gd name="connsiteY120" fmla="*/ 2190203 h 2601565"/>
              <a:gd name="connsiteX121" fmla="*/ 221074 w 998239"/>
              <a:gd name="connsiteY121" fmla="*/ 2236952 h 2601565"/>
              <a:gd name="connsiteX122" fmla="*/ 175500 w 998239"/>
              <a:gd name="connsiteY122" fmla="*/ 2279195 h 2601565"/>
              <a:gd name="connsiteX123" fmla="*/ 130958 w 998239"/>
              <a:gd name="connsiteY123" fmla="*/ 2318489 h 2601565"/>
              <a:gd name="connsiteX124" fmla="*/ 86731 w 998239"/>
              <a:gd name="connsiteY124" fmla="*/ 2351876 h 2601565"/>
              <a:gd name="connsiteX125" fmla="*/ 43708 w 998239"/>
              <a:gd name="connsiteY125" fmla="*/ 2380769 h 2601565"/>
              <a:gd name="connsiteX126" fmla="*/ 0 w 998239"/>
              <a:gd name="connsiteY126" fmla="*/ 2402513 h 2601565"/>
              <a:gd name="connsiteX127" fmla="*/ 7680 w 998239"/>
              <a:gd name="connsiteY127" fmla="*/ 2395440 h 2601565"/>
              <a:gd name="connsiteX128" fmla="*/ 12312 w 998239"/>
              <a:gd name="connsiteY128" fmla="*/ 2390461 h 2601565"/>
              <a:gd name="connsiteX129" fmla="*/ 15901 w 998239"/>
              <a:gd name="connsiteY129" fmla="*/ 2387490 h 2601565"/>
              <a:gd name="connsiteX130" fmla="*/ 17197 w 998239"/>
              <a:gd name="connsiteY130" fmla="*/ 2385386 h 2601565"/>
              <a:gd name="connsiteX131" fmla="*/ 16525 w 998239"/>
              <a:gd name="connsiteY131" fmla="*/ 2383620 h 2601565"/>
              <a:gd name="connsiteX132" fmla="*/ 17174 w 998239"/>
              <a:gd name="connsiteY132" fmla="*/ 2382567 h 2601565"/>
              <a:gd name="connsiteX133" fmla="*/ 15999 w 998239"/>
              <a:gd name="connsiteY133" fmla="*/ 2381933 h 2601565"/>
              <a:gd name="connsiteX134" fmla="*/ 16971 w 998239"/>
              <a:gd name="connsiteY134" fmla="*/ 2380354 h 2601565"/>
              <a:gd name="connsiteX135" fmla="*/ 20090 w 998239"/>
              <a:gd name="connsiteY135" fmla="*/ 2377830 h 2601565"/>
              <a:gd name="connsiteX136" fmla="*/ 24327 w 998239"/>
              <a:gd name="connsiteY136" fmla="*/ 2373807 h 2601565"/>
              <a:gd name="connsiteX137" fmla="*/ 30627 w 998239"/>
              <a:gd name="connsiteY137" fmla="*/ 2367391 h 2601565"/>
              <a:gd name="connsiteX138" fmla="*/ 40670 w 998239"/>
              <a:gd name="connsiteY138" fmla="*/ 2359024 h 2601565"/>
              <a:gd name="connsiteX139" fmla="*/ 55321 w 998239"/>
              <a:gd name="connsiteY139" fmla="*/ 2347300 h 2601565"/>
              <a:gd name="connsiteX140" fmla="*/ 71663 w 998239"/>
              <a:gd name="connsiteY140" fmla="*/ 2332515 h 2601565"/>
              <a:gd name="connsiteX141" fmla="*/ 94475 w 998239"/>
              <a:gd name="connsiteY141" fmla="*/ 2314213 h 2601565"/>
              <a:gd name="connsiteX142" fmla="*/ 121818 w 998239"/>
              <a:gd name="connsiteY142" fmla="*/ 2292046 h 2601565"/>
              <a:gd name="connsiteX143" fmla="*/ 160830 w 998239"/>
              <a:gd name="connsiteY143" fmla="*/ 2255375 h 2601565"/>
              <a:gd name="connsiteX144" fmla="*/ 197971 w 998239"/>
              <a:gd name="connsiteY144" fmla="*/ 2213486 h 2601565"/>
              <a:gd name="connsiteX145" fmla="*/ 234107 w 998239"/>
              <a:gd name="connsiteY145" fmla="*/ 2169419 h 2601565"/>
              <a:gd name="connsiteX146" fmla="*/ 274428 w 998239"/>
              <a:gd name="connsiteY146" fmla="*/ 2123636 h 2601565"/>
              <a:gd name="connsiteX147" fmla="*/ 282447 w 998239"/>
              <a:gd name="connsiteY147" fmla="*/ 2113474 h 2601565"/>
              <a:gd name="connsiteX148" fmla="*/ 294255 w 998239"/>
              <a:gd name="connsiteY148" fmla="*/ 2098111 h 2601565"/>
              <a:gd name="connsiteX149" fmla="*/ 304716 w 998239"/>
              <a:gd name="connsiteY149" fmla="*/ 2083635 h 2601565"/>
              <a:gd name="connsiteX150" fmla="*/ 328894 w 998239"/>
              <a:gd name="connsiteY150" fmla="*/ 2047263 h 2601565"/>
              <a:gd name="connsiteX151" fmla="*/ 330780 w 998239"/>
              <a:gd name="connsiteY151" fmla="*/ 2044202 h 2601565"/>
              <a:gd name="connsiteX152" fmla="*/ 331717 w 998239"/>
              <a:gd name="connsiteY152" fmla="*/ 2042063 h 2601565"/>
              <a:gd name="connsiteX153" fmla="*/ 391204 w 998239"/>
              <a:gd name="connsiteY153" fmla="*/ 1933218 h 2601565"/>
              <a:gd name="connsiteX154" fmla="*/ 390156 w 998239"/>
              <a:gd name="connsiteY154" fmla="*/ 1860349 h 2601565"/>
              <a:gd name="connsiteX155" fmla="*/ 396502 w 998239"/>
              <a:gd name="connsiteY155" fmla="*/ 1818105 h 2601565"/>
              <a:gd name="connsiteX156" fmla="*/ 402330 w 998239"/>
              <a:gd name="connsiteY156" fmla="*/ 1747141 h 2601565"/>
              <a:gd name="connsiteX157" fmla="*/ 412844 w 998239"/>
              <a:gd name="connsiteY157" fmla="*/ 1718578 h 2601565"/>
              <a:gd name="connsiteX158" fmla="*/ 421839 w 998239"/>
              <a:gd name="connsiteY158" fmla="*/ 1686822 h 2601565"/>
              <a:gd name="connsiteX159" fmla="*/ 430327 w 998239"/>
              <a:gd name="connsiteY159" fmla="*/ 1651516 h 2601565"/>
              <a:gd name="connsiteX160" fmla="*/ 438181 w 998239"/>
              <a:gd name="connsiteY160" fmla="*/ 1613906 h 2601565"/>
              <a:gd name="connsiteX161" fmla="*/ 444515 w 998239"/>
              <a:gd name="connsiteY161" fmla="*/ 1573279 h 2601565"/>
              <a:gd name="connsiteX162" fmla="*/ 449329 w 998239"/>
              <a:gd name="connsiteY162" fmla="*/ 1531942 h 2601565"/>
              <a:gd name="connsiteX163" fmla="*/ 454016 w 998239"/>
              <a:gd name="connsiteY163" fmla="*/ 1488654 h 2601565"/>
              <a:gd name="connsiteX164" fmla="*/ 457183 w 998239"/>
              <a:gd name="connsiteY164" fmla="*/ 1444833 h 2601565"/>
              <a:gd name="connsiteX165" fmla="*/ 459843 w 998239"/>
              <a:gd name="connsiteY165" fmla="*/ 1399239 h 2601565"/>
              <a:gd name="connsiteX166" fmla="*/ 459843 w 998239"/>
              <a:gd name="connsiteY166" fmla="*/ 1354354 h 2601565"/>
              <a:gd name="connsiteX167" fmla="*/ 459843 w 998239"/>
              <a:gd name="connsiteY167" fmla="*/ 1310001 h 2601565"/>
              <a:gd name="connsiteX168" fmla="*/ 457183 w 998239"/>
              <a:gd name="connsiteY168" fmla="*/ 1265471 h 2601565"/>
              <a:gd name="connsiteX169" fmla="*/ 453509 w 998239"/>
              <a:gd name="connsiteY169" fmla="*/ 1222715 h 2601565"/>
              <a:gd name="connsiteX170" fmla="*/ 448822 w 998239"/>
              <a:gd name="connsiteY170" fmla="*/ 1181023 h 2601565"/>
              <a:gd name="connsiteX171" fmla="*/ 441854 w 998239"/>
              <a:gd name="connsiteY171" fmla="*/ 1140751 h 2601565"/>
              <a:gd name="connsiteX172" fmla="*/ 432353 w 998239"/>
              <a:gd name="connsiteY172" fmla="*/ 1103318 h 2601565"/>
              <a:gd name="connsiteX173" fmla="*/ 421839 w 998239"/>
              <a:gd name="connsiteY173" fmla="*/ 1067835 h 2601565"/>
              <a:gd name="connsiteX174" fmla="*/ 409170 w 998239"/>
              <a:gd name="connsiteY174" fmla="*/ 1036079 h 2601565"/>
              <a:gd name="connsiteX175" fmla="*/ 405274 w 998239"/>
              <a:gd name="connsiteY175" fmla="*/ 1028382 h 2601565"/>
              <a:gd name="connsiteX176" fmla="*/ 325111 w 998239"/>
              <a:gd name="connsiteY176" fmla="*/ 669960 h 2601565"/>
              <a:gd name="connsiteX177" fmla="*/ 324674 w 998239"/>
              <a:gd name="connsiteY177" fmla="*/ 667064 h 2601565"/>
              <a:gd name="connsiteX178" fmla="*/ 321000 w 998239"/>
              <a:gd name="connsiteY178" fmla="*/ 613131 h 2601565"/>
              <a:gd name="connsiteX179" fmla="*/ 317833 w 998239"/>
              <a:gd name="connsiteY179" fmla="*/ 556715 h 2601565"/>
              <a:gd name="connsiteX180" fmla="*/ 317833 w 998239"/>
              <a:gd name="connsiteY180" fmla="*/ 499057 h 2601565"/>
              <a:gd name="connsiteX181" fmla="*/ 319986 w 998239"/>
              <a:gd name="connsiteY181" fmla="*/ 440866 h 2601565"/>
              <a:gd name="connsiteX182" fmla="*/ 324674 w 998239"/>
              <a:gd name="connsiteY182" fmla="*/ 383208 h 2601565"/>
              <a:gd name="connsiteX183" fmla="*/ 331642 w 998239"/>
              <a:gd name="connsiteY183" fmla="*/ 325726 h 2601565"/>
              <a:gd name="connsiteX184" fmla="*/ 338989 w 998239"/>
              <a:gd name="connsiteY184" fmla="*/ 270197 h 2601565"/>
              <a:gd name="connsiteX185" fmla="*/ 349504 w 998239"/>
              <a:gd name="connsiteY185" fmla="*/ 216264 h 2601565"/>
              <a:gd name="connsiteX186" fmla="*/ 362172 w 998239"/>
              <a:gd name="connsiteY186" fmla="*/ 165524 h 2601565"/>
              <a:gd name="connsiteX187" fmla="*/ 375347 w 998239"/>
              <a:gd name="connsiteY187" fmla="*/ 117446 h 2601565"/>
              <a:gd name="connsiteX188" fmla="*/ 390675 w 998239"/>
              <a:gd name="connsiteY188" fmla="*/ 73980 h 2601565"/>
              <a:gd name="connsiteX189" fmla="*/ 407017 w 998239"/>
              <a:gd name="connsiteY189" fmla="*/ 34418 h 2601565"/>
              <a:gd name="connsiteX190" fmla="*/ 426653 w 998239"/>
              <a:gd name="connsiteY190" fmla="*/ 0 h 2601565"/>
              <a:gd name="connsiteX191" fmla="*/ 424499 w 998239"/>
              <a:gd name="connsiteY191" fmla="*/ 8516 h 2601565"/>
              <a:gd name="connsiteX192" fmla="*/ 423485 w 998239"/>
              <a:gd name="connsiteY192" fmla="*/ 14193 h 2601565"/>
              <a:gd name="connsiteX193" fmla="*/ 422345 w 998239"/>
              <a:gd name="connsiteY193" fmla="*/ 17918 h 2601565"/>
              <a:gd name="connsiteX194" fmla="*/ 422345 w 998239"/>
              <a:gd name="connsiteY194" fmla="*/ 20048 h 2601565"/>
              <a:gd name="connsiteX195" fmla="*/ 423485 w 998239"/>
              <a:gd name="connsiteY195" fmla="*/ 21112 h 2601565"/>
              <a:gd name="connsiteX196" fmla="*/ 423485 w 998239"/>
              <a:gd name="connsiteY196" fmla="*/ 22177 h 2601565"/>
              <a:gd name="connsiteX197" fmla="*/ 424499 w 998239"/>
              <a:gd name="connsiteY197" fmla="*/ 22177 h 2601565"/>
              <a:gd name="connsiteX198" fmla="*/ 424499 w 998239"/>
              <a:gd name="connsiteY198" fmla="*/ 23773 h 2601565"/>
              <a:gd name="connsiteX199" fmla="*/ 423485 w 998239"/>
              <a:gd name="connsiteY199" fmla="*/ 26967 h 2601565"/>
              <a:gd name="connsiteX200" fmla="*/ 422345 w 998239"/>
              <a:gd name="connsiteY200" fmla="*/ 31756 h 2601565"/>
              <a:gd name="connsiteX201" fmla="*/ 420825 w 998239"/>
              <a:gd name="connsiteY201" fmla="*/ 39208 h 2601565"/>
              <a:gd name="connsiteX202" fmla="*/ 417658 w 998239"/>
              <a:gd name="connsiteY202" fmla="*/ 49676 h 2601565"/>
              <a:gd name="connsiteX203" fmla="*/ 412844 w 998239"/>
              <a:gd name="connsiteY203" fmla="*/ 64578 h 2601565"/>
              <a:gd name="connsiteX204" fmla="*/ 408157 w 998239"/>
              <a:gd name="connsiteY204" fmla="*/ 82496 h 2601565"/>
              <a:gd name="connsiteX205" fmla="*/ 400683 w 998239"/>
              <a:gd name="connsiteY205" fmla="*/ 105737 h 2601565"/>
              <a:gd name="connsiteX206" fmla="*/ 391815 w 998239"/>
              <a:gd name="connsiteY206" fmla="*/ 133768 h 2601565"/>
              <a:gd name="connsiteX207" fmla="*/ 381174 w 998239"/>
              <a:gd name="connsiteY207" fmla="*/ 177588 h 2601565"/>
              <a:gd name="connsiteX208" fmla="*/ 373826 w 998239"/>
              <a:gd name="connsiteY208" fmla="*/ 224602 h 2601565"/>
              <a:gd name="connsiteX209" fmla="*/ 367999 w 998239"/>
              <a:gd name="connsiteY209" fmla="*/ 272858 h 2601565"/>
              <a:gd name="connsiteX210" fmla="*/ 360145 w 998239"/>
              <a:gd name="connsiteY210" fmla="*/ 324130 h 2601565"/>
              <a:gd name="connsiteX211" fmla="*/ 359005 w 998239"/>
              <a:gd name="connsiteY211" fmla="*/ 335129 h 2601565"/>
              <a:gd name="connsiteX212" fmla="*/ 357484 w 998239"/>
              <a:gd name="connsiteY212" fmla="*/ 351628 h 2601565"/>
              <a:gd name="connsiteX213" fmla="*/ 356344 w 998239"/>
              <a:gd name="connsiteY213" fmla="*/ 369015 h 2601565"/>
              <a:gd name="connsiteX214" fmla="*/ 355331 w 998239"/>
              <a:gd name="connsiteY214" fmla="*/ 387997 h 2601565"/>
              <a:gd name="connsiteX215" fmla="*/ 355331 w 998239"/>
              <a:gd name="connsiteY215" fmla="*/ 407513 h 2601565"/>
              <a:gd name="connsiteX216" fmla="*/ 357484 w 998239"/>
              <a:gd name="connsiteY216" fmla="*/ 425077 h 2601565"/>
              <a:gd name="connsiteX217" fmla="*/ 360145 w 998239"/>
              <a:gd name="connsiteY217" fmla="*/ 440334 h 2601565"/>
              <a:gd name="connsiteX218" fmla="*/ 364832 w 998239"/>
              <a:gd name="connsiteY218" fmla="*/ 450979 h 2601565"/>
              <a:gd name="connsiteX219" fmla="*/ 390168 w 998239"/>
              <a:gd name="connsiteY219" fmla="*/ 448849 h 2601565"/>
              <a:gd name="connsiteX220" fmla="*/ 414997 w 998239"/>
              <a:gd name="connsiteY220" fmla="*/ 440334 h 2601565"/>
              <a:gd name="connsiteX221" fmla="*/ 438687 w 998239"/>
              <a:gd name="connsiteY221" fmla="*/ 426673 h 2601565"/>
              <a:gd name="connsiteX222" fmla="*/ 463010 w 998239"/>
              <a:gd name="connsiteY222" fmla="*/ 407513 h 2601565"/>
              <a:gd name="connsiteX223" fmla="*/ 485179 w 998239"/>
              <a:gd name="connsiteY223" fmla="*/ 385336 h 2601565"/>
              <a:gd name="connsiteX224" fmla="*/ 506842 w 998239"/>
              <a:gd name="connsiteY224" fmla="*/ 358370 h 2601565"/>
              <a:gd name="connsiteX225" fmla="*/ 527364 w 998239"/>
              <a:gd name="connsiteY225" fmla="*/ 329807 h 2601565"/>
              <a:gd name="connsiteX226" fmla="*/ 546367 w 998239"/>
              <a:gd name="connsiteY226" fmla="*/ 299825 h 2601565"/>
              <a:gd name="connsiteX227" fmla="*/ 564862 w 998239"/>
              <a:gd name="connsiteY227" fmla="*/ 268068 h 2601565"/>
              <a:gd name="connsiteX228" fmla="*/ 580697 w 998239"/>
              <a:gd name="connsiteY228" fmla="*/ 235247 h 2601565"/>
              <a:gd name="connsiteX229" fmla="*/ 595519 w 998239"/>
              <a:gd name="connsiteY229" fmla="*/ 203491 h 2601565"/>
              <a:gd name="connsiteX230" fmla="*/ 607680 w 998239"/>
              <a:gd name="connsiteY230" fmla="*/ 172798 h 2601565"/>
              <a:gd name="connsiteX231" fmla="*/ 613508 w 998239"/>
              <a:gd name="connsiteY231" fmla="*/ 172798 h 2601565"/>
              <a:gd name="connsiteX232" fmla="*/ 613508 w 998239"/>
              <a:gd name="connsiteY232" fmla="*/ 175992 h 2601565"/>
              <a:gd name="connsiteX233" fmla="*/ 604006 w 998239"/>
              <a:gd name="connsiteY233" fmla="*/ 206684 h 2601565"/>
              <a:gd name="connsiteX234" fmla="*/ 593365 w 998239"/>
              <a:gd name="connsiteY234" fmla="*/ 238440 h 2601565"/>
              <a:gd name="connsiteX235" fmla="*/ 581837 w 998239"/>
              <a:gd name="connsiteY235" fmla="*/ 269132 h 2601565"/>
              <a:gd name="connsiteX236" fmla="*/ 570183 w 998239"/>
              <a:gd name="connsiteY236" fmla="*/ 298760 h 2601565"/>
              <a:gd name="connsiteX237" fmla="*/ 558021 w 998239"/>
              <a:gd name="connsiteY237" fmla="*/ 327678 h 2601565"/>
              <a:gd name="connsiteX238" fmla="*/ 544339 w 998239"/>
              <a:gd name="connsiteY238" fmla="*/ 354645 h 2601565"/>
              <a:gd name="connsiteX239" fmla="*/ 530025 w 998239"/>
              <a:gd name="connsiteY239" fmla="*/ 380546 h 2601565"/>
              <a:gd name="connsiteX240" fmla="*/ 512669 w 998239"/>
              <a:gd name="connsiteY240" fmla="*/ 404319 h 2601565"/>
              <a:gd name="connsiteX241" fmla="*/ 494680 w 998239"/>
              <a:gd name="connsiteY241" fmla="*/ 427738 h 2601565"/>
              <a:gd name="connsiteX242" fmla="*/ 473524 w 998239"/>
              <a:gd name="connsiteY242" fmla="*/ 446720 h 2601565"/>
              <a:gd name="connsiteX243" fmla="*/ 449329 w 998239"/>
              <a:gd name="connsiteY243" fmla="*/ 464107 h 2601565"/>
              <a:gd name="connsiteX244" fmla="*/ 422345 w 998239"/>
              <a:gd name="connsiteY244" fmla="*/ 479542 h 2601565"/>
              <a:gd name="connsiteX245" fmla="*/ 393842 w 998239"/>
              <a:gd name="connsiteY245" fmla="*/ 491073 h 2601565"/>
              <a:gd name="connsiteX246" fmla="*/ 360145 w 998239"/>
              <a:gd name="connsiteY246" fmla="*/ 499057 h 2601565"/>
              <a:gd name="connsiteX247" fmla="*/ 361158 w 998239"/>
              <a:gd name="connsiteY247" fmla="*/ 554586 h 2601565"/>
              <a:gd name="connsiteX248" fmla="*/ 365845 w 998239"/>
              <a:gd name="connsiteY248" fmla="*/ 607455 h 2601565"/>
              <a:gd name="connsiteX249" fmla="*/ 373826 w 998239"/>
              <a:gd name="connsiteY249" fmla="*/ 657662 h 2601565"/>
              <a:gd name="connsiteX250" fmla="*/ 384341 w 998239"/>
              <a:gd name="connsiteY250" fmla="*/ 705208 h 2601565"/>
              <a:gd name="connsiteX251" fmla="*/ 397516 w 998239"/>
              <a:gd name="connsiteY251" fmla="*/ 750625 h 2601565"/>
              <a:gd name="connsiteX252" fmla="*/ 411831 w 998239"/>
              <a:gd name="connsiteY252" fmla="*/ 794090 h 2601565"/>
              <a:gd name="connsiteX253" fmla="*/ 428172 w 998239"/>
              <a:gd name="connsiteY253" fmla="*/ 835250 h 2601565"/>
              <a:gd name="connsiteX254" fmla="*/ 444515 w 998239"/>
              <a:gd name="connsiteY254" fmla="*/ 875345 h 2601565"/>
              <a:gd name="connsiteX255" fmla="*/ 449329 w 998239"/>
              <a:gd name="connsiteY255" fmla="*/ 884925 h 2601565"/>
              <a:gd name="connsiteX256" fmla="*/ 453509 w 998239"/>
              <a:gd name="connsiteY256" fmla="*/ 896634 h 2601565"/>
              <a:gd name="connsiteX257" fmla="*/ 459336 w 998239"/>
              <a:gd name="connsiteY257" fmla="*/ 909231 h 2601565"/>
              <a:gd name="connsiteX258" fmla="*/ 464657 w 998239"/>
              <a:gd name="connsiteY258" fmla="*/ 922536 h 2601565"/>
              <a:gd name="connsiteX259" fmla="*/ 471498 w 998239"/>
              <a:gd name="connsiteY259" fmla="*/ 935132 h 2601565"/>
              <a:gd name="connsiteX260" fmla="*/ 479352 w 998239"/>
              <a:gd name="connsiteY260" fmla="*/ 945776 h 2601565"/>
              <a:gd name="connsiteX261" fmla="*/ 488853 w 998239"/>
              <a:gd name="connsiteY261" fmla="*/ 955180 h 2601565"/>
              <a:gd name="connsiteX262" fmla="*/ 499494 w 998239"/>
              <a:gd name="connsiteY262" fmla="*/ 962099 h 2601565"/>
              <a:gd name="connsiteX263" fmla="*/ 512163 w 998239"/>
              <a:gd name="connsiteY263" fmla="*/ 964760 h 2601565"/>
              <a:gd name="connsiteX264" fmla="*/ 525338 w 998239"/>
              <a:gd name="connsiteY264" fmla="*/ 964228 h 2601565"/>
              <a:gd name="connsiteX265" fmla="*/ 549027 w 998239"/>
              <a:gd name="connsiteY265" fmla="*/ 956244 h 2601565"/>
              <a:gd name="connsiteX266" fmla="*/ 570183 w 998239"/>
              <a:gd name="connsiteY266" fmla="*/ 943116 h 2601565"/>
              <a:gd name="connsiteX267" fmla="*/ 590705 w 998239"/>
              <a:gd name="connsiteY267" fmla="*/ 926617 h 2601565"/>
              <a:gd name="connsiteX268" fmla="*/ 607680 w 998239"/>
              <a:gd name="connsiteY268" fmla="*/ 907101 h 2601565"/>
              <a:gd name="connsiteX269" fmla="*/ 624022 w 998239"/>
              <a:gd name="connsiteY269" fmla="*/ 885989 h 2601565"/>
              <a:gd name="connsiteX270" fmla="*/ 639350 w 998239"/>
              <a:gd name="connsiteY270" fmla="*/ 863813 h 2601565"/>
              <a:gd name="connsiteX271" fmla="*/ 653032 w 998239"/>
              <a:gd name="connsiteY271" fmla="*/ 842701 h 2601565"/>
              <a:gd name="connsiteX272" fmla="*/ 664687 w 998239"/>
              <a:gd name="connsiteY272" fmla="*/ 822476 h 2601565"/>
              <a:gd name="connsiteX273" fmla="*/ 690530 w 998239"/>
              <a:gd name="connsiteY273" fmla="*/ 776527 h 2601565"/>
              <a:gd name="connsiteX274" fmla="*/ 715359 w 998239"/>
              <a:gd name="connsiteY274" fmla="*/ 724723 h 2601565"/>
              <a:gd name="connsiteX275" fmla="*/ 740189 w 998239"/>
              <a:gd name="connsiteY275" fmla="*/ 668129 h 2601565"/>
              <a:gd name="connsiteX276" fmla="*/ 763372 w 998239"/>
              <a:gd name="connsiteY276" fmla="*/ 606390 h 2601565"/>
              <a:gd name="connsiteX277" fmla="*/ 784528 w 998239"/>
              <a:gd name="connsiteY277" fmla="*/ 541280 h 2601565"/>
              <a:gd name="connsiteX278" fmla="*/ 803530 w 998239"/>
              <a:gd name="connsiteY278" fmla="*/ 472090 h 2601565"/>
              <a:gd name="connsiteX279" fmla="*/ 820886 w 998239"/>
              <a:gd name="connsiteY279" fmla="*/ 399707 h 2601565"/>
              <a:gd name="connsiteX280" fmla="*/ 833553 w 998239"/>
              <a:gd name="connsiteY280" fmla="*/ 324662 h 2601565"/>
              <a:gd name="connsiteX281" fmla="*/ 843055 w 998239"/>
              <a:gd name="connsiteY281" fmla="*/ 247843 h 2601565"/>
              <a:gd name="connsiteX282" fmla="*/ 848882 w 998239"/>
              <a:gd name="connsiteY282" fmla="*/ 169250 h 2601565"/>
              <a:gd name="connsiteX283" fmla="*/ 853569 w 998239"/>
              <a:gd name="connsiteY283" fmla="*/ 172798 h 2601565"/>
              <a:gd name="connsiteX284" fmla="*/ 857370 w 998239"/>
              <a:gd name="connsiteY284" fmla="*/ 181846 h 2601565"/>
              <a:gd name="connsiteX285" fmla="*/ 860537 w 998239"/>
              <a:gd name="connsiteY285" fmla="*/ 195152 h 2601565"/>
              <a:gd name="connsiteX286" fmla="*/ 862057 w 998239"/>
              <a:gd name="connsiteY286" fmla="*/ 212538 h 2601565"/>
              <a:gd name="connsiteX287" fmla="*/ 863070 w 998239"/>
              <a:gd name="connsiteY287" fmla="*/ 232586 h 2601565"/>
              <a:gd name="connsiteX288" fmla="*/ 863070 w 998239"/>
              <a:gd name="connsiteY288" fmla="*/ 255827 h 2601565"/>
              <a:gd name="connsiteX289" fmla="*/ 863070 w 998239"/>
              <a:gd name="connsiteY289" fmla="*/ 280664 h 2601565"/>
              <a:gd name="connsiteX290" fmla="*/ 862057 w 998239"/>
              <a:gd name="connsiteY290" fmla="*/ 307630 h 2601565"/>
              <a:gd name="connsiteX291" fmla="*/ 860537 w 998239"/>
              <a:gd name="connsiteY291" fmla="*/ 335129 h 2601565"/>
              <a:gd name="connsiteX292" fmla="*/ 858383 w 998239"/>
              <a:gd name="connsiteY292" fmla="*/ 363160 h 2601565"/>
              <a:gd name="connsiteX293" fmla="*/ 855216 w 998239"/>
              <a:gd name="connsiteY293" fmla="*/ 391191 h 2601565"/>
              <a:gd name="connsiteX294" fmla="*/ 853569 w 998239"/>
              <a:gd name="connsiteY294" fmla="*/ 418157 h 2601565"/>
              <a:gd name="connsiteX295" fmla="*/ 850402 w 998239"/>
              <a:gd name="connsiteY295" fmla="*/ 442995 h 2601565"/>
              <a:gd name="connsiteX296" fmla="*/ 847869 w 998239"/>
              <a:gd name="connsiteY296" fmla="*/ 466236 h 2601565"/>
              <a:gd name="connsiteX297" fmla="*/ 844701 w 998239"/>
              <a:gd name="connsiteY297" fmla="*/ 486283 h 2601565"/>
              <a:gd name="connsiteX298" fmla="*/ 842041 w 998239"/>
              <a:gd name="connsiteY298" fmla="*/ 502782 h 2601565"/>
              <a:gd name="connsiteX299" fmla="*/ 839888 w 998239"/>
              <a:gd name="connsiteY299" fmla="*/ 515910 h 2601565"/>
              <a:gd name="connsiteX300" fmla="*/ 801883 w 998239"/>
              <a:gd name="connsiteY300" fmla="*/ 666000 h 2601565"/>
              <a:gd name="connsiteX301" fmla="*/ 832540 w 998239"/>
              <a:gd name="connsiteY301" fmla="*/ 662984 h 2601565"/>
              <a:gd name="connsiteX302" fmla="*/ 861044 w 998239"/>
              <a:gd name="connsiteY302" fmla="*/ 655533 h 2601565"/>
              <a:gd name="connsiteX303" fmla="*/ 887900 w 998239"/>
              <a:gd name="connsiteY303" fmla="*/ 644888 h 2601565"/>
              <a:gd name="connsiteX304" fmla="*/ 913743 w 998239"/>
              <a:gd name="connsiteY304" fmla="*/ 631228 h 2601565"/>
              <a:gd name="connsiteX305" fmla="*/ 937052 w 998239"/>
              <a:gd name="connsiteY305" fmla="*/ 615793 h 2601565"/>
              <a:gd name="connsiteX306" fmla="*/ 958081 w 998239"/>
              <a:gd name="connsiteY306" fmla="*/ 598939 h 2601565"/>
              <a:gd name="connsiteX307" fmla="*/ 978224 w 998239"/>
              <a:gd name="connsiteY307" fmla="*/ 581553 h 2601565"/>
              <a:gd name="connsiteX308" fmla="*/ 996719 w 998239"/>
              <a:gd name="connsiteY308" fmla="*/ 565054 h 2601565"/>
              <a:gd name="connsiteX309" fmla="*/ 998239 w 998239"/>
              <a:gd name="connsiteY309" fmla="*/ 573037 h 2601565"/>
              <a:gd name="connsiteX310" fmla="*/ 981391 w 998239"/>
              <a:gd name="connsiteY310" fmla="*/ 598939 h 2601565"/>
              <a:gd name="connsiteX311" fmla="*/ 960742 w 998239"/>
              <a:gd name="connsiteY311" fmla="*/ 623776 h 2601565"/>
              <a:gd name="connsiteX312" fmla="*/ 935912 w 998239"/>
              <a:gd name="connsiteY312" fmla="*/ 645953 h 2601565"/>
              <a:gd name="connsiteX313" fmla="*/ 908042 w 998239"/>
              <a:gd name="connsiteY313" fmla="*/ 666000 h 2601565"/>
              <a:gd name="connsiteX314" fmla="*/ 878399 w 998239"/>
              <a:gd name="connsiteY314" fmla="*/ 684096 h 2601565"/>
              <a:gd name="connsiteX315" fmla="*/ 846728 w 998239"/>
              <a:gd name="connsiteY315" fmla="*/ 699886 h 2601565"/>
              <a:gd name="connsiteX316" fmla="*/ 814044 w 998239"/>
              <a:gd name="connsiteY316" fmla="*/ 712127 h 2601565"/>
              <a:gd name="connsiteX317" fmla="*/ 780728 w 998239"/>
              <a:gd name="connsiteY317" fmla="*/ 720997 h 2601565"/>
              <a:gd name="connsiteX318" fmla="*/ 773886 w 998239"/>
              <a:gd name="connsiteY318" fmla="*/ 742287 h 2601565"/>
              <a:gd name="connsiteX319" fmla="*/ 764385 w 998239"/>
              <a:gd name="connsiteY319" fmla="*/ 767124 h 2601565"/>
              <a:gd name="connsiteX320" fmla="*/ 753871 w 998239"/>
              <a:gd name="connsiteY320" fmla="*/ 793026 h 2601565"/>
              <a:gd name="connsiteX321" fmla="*/ 740189 w 998239"/>
              <a:gd name="connsiteY321" fmla="*/ 821057 h 2601565"/>
              <a:gd name="connsiteX322" fmla="*/ 725874 w 998239"/>
              <a:gd name="connsiteY322" fmla="*/ 850507 h 2601565"/>
              <a:gd name="connsiteX323" fmla="*/ 710546 w 998239"/>
              <a:gd name="connsiteY323" fmla="*/ 879603 h 2601565"/>
              <a:gd name="connsiteX324" fmla="*/ 705253 w 998239"/>
              <a:gd name="connsiteY324" fmla="*/ 888509 h 2601565"/>
              <a:gd name="connsiteX325" fmla="*/ 657504 w 998239"/>
              <a:gd name="connsiteY325" fmla="*/ 965731 h 2601565"/>
              <a:gd name="connsiteX326" fmla="*/ 646192 w 998239"/>
              <a:gd name="connsiteY326" fmla="*/ 981082 h 2601565"/>
              <a:gd name="connsiteX327" fmla="*/ 631877 w 998239"/>
              <a:gd name="connsiteY327" fmla="*/ 1000774 h 2601565"/>
              <a:gd name="connsiteX328" fmla="*/ 618195 w 998239"/>
              <a:gd name="connsiteY328" fmla="*/ 1014967 h 2601565"/>
              <a:gd name="connsiteX329" fmla="*/ 620348 w 998239"/>
              <a:gd name="connsiteY329" fmla="*/ 1025612 h 2601565"/>
              <a:gd name="connsiteX0" fmla="*/ 598179 w 998239"/>
              <a:gd name="connsiteY0" fmla="*/ 1179427 h 2601565"/>
              <a:gd name="connsiteX1" fmla="*/ 587538 w 998239"/>
              <a:gd name="connsiteY1" fmla="*/ 1212780 h 2601565"/>
              <a:gd name="connsiteX2" fmla="*/ 579177 w 998239"/>
              <a:gd name="connsiteY2" fmla="*/ 1247552 h 2601565"/>
              <a:gd name="connsiteX3" fmla="*/ 574363 w 998239"/>
              <a:gd name="connsiteY3" fmla="*/ 1283035 h 2601565"/>
              <a:gd name="connsiteX4" fmla="*/ 572336 w 998239"/>
              <a:gd name="connsiteY4" fmla="*/ 1320468 h 2601565"/>
              <a:gd name="connsiteX5" fmla="*/ 571196 w 998239"/>
              <a:gd name="connsiteY5" fmla="*/ 1358079 h 2601565"/>
              <a:gd name="connsiteX6" fmla="*/ 572336 w 998239"/>
              <a:gd name="connsiteY6" fmla="*/ 1395691 h 2601565"/>
              <a:gd name="connsiteX7" fmla="*/ 574363 w 998239"/>
              <a:gd name="connsiteY7" fmla="*/ 1434189 h 2601565"/>
              <a:gd name="connsiteX8" fmla="*/ 577023 w 998239"/>
              <a:gd name="connsiteY8" fmla="*/ 1472331 h 2601565"/>
              <a:gd name="connsiteX9" fmla="*/ 580190 w 998239"/>
              <a:gd name="connsiteY9" fmla="*/ 1509765 h 2601565"/>
              <a:gd name="connsiteX10" fmla="*/ 580697 w 998239"/>
              <a:gd name="connsiteY10" fmla="*/ 1564763 h 2601565"/>
              <a:gd name="connsiteX11" fmla="*/ 578037 w 998239"/>
              <a:gd name="connsiteY11" fmla="*/ 1619760 h 2601565"/>
              <a:gd name="connsiteX12" fmla="*/ 573350 w 998239"/>
              <a:gd name="connsiteY12" fmla="*/ 1672629 h 2601565"/>
              <a:gd name="connsiteX13" fmla="*/ 567522 w 998239"/>
              <a:gd name="connsiteY13" fmla="*/ 1724432 h 2601565"/>
              <a:gd name="connsiteX14" fmla="*/ 564474 w 998239"/>
              <a:gd name="connsiteY14" fmla="*/ 1798067 h 2601565"/>
              <a:gd name="connsiteX15" fmla="*/ 565843 w 998239"/>
              <a:gd name="connsiteY15" fmla="*/ 1798067 h 2601565"/>
              <a:gd name="connsiteX16" fmla="*/ 596167 w 998239"/>
              <a:gd name="connsiteY16" fmla="*/ 2004317 h 2601565"/>
              <a:gd name="connsiteX17" fmla="*/ 614772 w 998239"/>
              <a:gd name="connsiteY17" fmla="*/ 2015335 h 2601565"/>
              <a:gd name="connsiteX18" fmla="*/ 633212 w 998239"/>
              <a:gd name="connsiteY18" fmla="*/ 2026005 h 2601565"/>
              <a:gd name="connsiteX19" fmla="*/ 649037 w 998239"/>
              <a:gd name="connsiteY19" fmla="*/ 2036824 h 2601565"/>
              <a:gd name="connsiteX20" fmla="*/ 682546 w 998239"/>
              <a:gd name="connsiteY20" fmla="*/ 2063750 h 2601565"/>
              <a:gd name="connsiteX21" fmla="*/ 712427 w 998239"/>
              <a:gd name="connsiteY21" fmla="*/ 2092373 h 2601565"/>
              <a:gd name="connsiteX22" fmla="*/ 738220 w 998239"/>
              <a:gd name="connsiteY22" fmla="*/ 2120464 h 2601565"/>
              <a:gd name="connsiteX23" fmla="*/ 761610 w 998239"/>
              <a:gd name="connsiteY23" fmla="*/ 2148686 h 2601565"/>
              <a:gd name="connsiteX24" fmla="*/ 783089 w 998239"/>
              <a:gd name="connsiteY24" fmla="*/ 2177264 h 2601565"/>
              <a:gd name="connsiteX25" fmla="*/ 803347 w 998239"/>
              <a:gd name="connsiteY25" fmla="*/ 2204774 h 2601565"/>
              <a:gd name="connsiteX26" fmla="*/ 821429 w 998239"/>
              <a:gd name="connsiteY26" fmla="*/ 2231393 h 2601565"/>
              <a:gd name="connsiteX27" fmla="*/ 812873 w 998239"/>
              <a:gd name="connsiteY27" fmla="*/ 2236092 h 2601565"/>
              <a:gd name="connsiteX28" fmla="*/ 783805 w 998239"/>
              <a:gd name="connsiteY28" fmla="*/ 2203301 h 2601565"/>
              <a:gd name="connsiteX29" fmla="*/ 753719 w 998239"/>
              <a:gd name="connsiteY29" fmla="*/ 2172059 h 2601565"/>
              <a:gd name="connsiteX30" fmla="*/ 722647 w 998239"/>
              <a:gd name="connsiteY30" fmla="*/ 2142999 h 2601565"/>
              <a:gd name="connsiteX31" fmla="*/ 690330 w 998239"/>
              <a:gd name="connsiteY31" fmla="*/ 2116510 h 2601565"/>
              <a:gd name="connsiteX32" fmla="*/ 655982 w 998239"/>
              <a:gd name="connsiteY32" fmla="*/ 2093118 h 2601565"/>
              <a:gd name="connsiteX33" fmla="*/ 620297 w 998239"/>
              <a:gd name="connsiteY33" fmla="*/ 2072215 h 2601565"/>
              <a:gd name="connsiteX34" fmla="*/ 583862 w 998239"/>
              <a:gd name="connsiteY34" fmla="*/ 2054108 h 2601565"/>
              <a:gd name="connsiteX35" fmla="*/ 545427 w 998239"/>
              <a:gd name="connsiteY35" fmla="*/ 2040553 h 2601565"/>
              <a:gd name="connsiteX36" fmla="*/ 511522 w 998239"/>
              <a:gd name="connsiteY36" fmla="*/ 2221026 h 2601565"/>
              <a:gd name="connsiteX37" fmla="*/ 546020 w 998239"/>
              <a:gd name="connsiteY37" fmla="*/ 2245768 h 2601565"/>
              <a:gd name="connsiteX38" fmla="*/ 576539 w 998239"/>
              <a:gd name="connsiteY38" fmla="*/ 2272514 h 2601565"/>
              <a:gd name="connsiteX39" fmla="*/ 601206 w 998239"/>
              <a:gd name="connsiteY39" fmla="*/ 2299617 h 2601565"/>
              <a:gd name="connsiteX40" fmla="*/ 620912 w 998239"/>
              <a:gd name="connsiteY40" fmla="*/ 2328269 h 2601565"/>
              <a:gd name="connsiteX41" fmla="*/ 635746 w 998239"/>
              <a:gd name="connsiteY41" fmla="*/ 2357733 h 2601565"/>
              <a:gd name="connsiteX42" fmla="*/ 645162 w 998239"/>
              <a:gd name="connsiteY42" fmla="*/ 2386515 h 2601565"/>
              <a:gd name="connsiteX43" fmla="*/ 649446 w 998239"/>
              <a:gd name="connsiteY43" fmla="*/ 2415678 h 2601565"/>
              <a:gd name="connsiteX44" fmla="*/ 648196 w 998239"/>
              <a:gd name="connsiteY44" fmla="*/ 2444260 h 2601565"/>
              <a:gd name="connsiteX45" fmla="*/ 641984 w 998239"/>
              <a:gd name="connsiteY45" fmla="*/ 2470935 h 2601565"/>
              <a:gd name="connsiteX46" fmla="*/ 637257 w 998239"/>
              <a:gd name="connsiteY46" fmla="*/ 2472280 h 2601565"/>
              <a:gd name="connsiteX47" fmla="*/ 635317 w 998239"/>
              <a:gd name="connsiteY47" fmla="*/ 2465092 h 2601565"/>
              <a:gd name="connsiteX48" fmla="*/ 641087 w 998239"/>
              <a:gd name="connsiteY48" fmla="*/ 2449008 h 2601565"/>
              <a:gd name="connsiteX49" fmla="*/ 641384 w 998239"/>
              <a:gd name="connsiteY49" fmla="*/ 2430972 h 2601565"/>
              <a:gd name="connsiteX50" fmla="*/ 639215 w 998239"/>
              <a:gd name="connsiteY50" fmla="*/ 2410982 h 2601565"/>
              <a:gd name="connsiteX51" fmla="*/ 632287 w 998239"/>
              <a:gd name="connsiteY51" fmla="*/ 2390884 h 2601565"/>
              <a:gd name="connsiteX52" fmla="*/ 621944 w 998239"/>
              <a:gd name="connsiteY52" fmla="*/ 2369828 h 2601565"/>
              <a:gd name="connsiteX53" fmla="*/ 609133 w 998239"/>
              <a:gd name="connsiteY53" fmla="*/ 2349453 h 2601565"/>
              <a:gd name="connsiteX54" fmla="*/ 593107 w 998239"/>
              <a:gd name="connsiteY54" fmla="*/ 2329922 h 2601565"/>
              <a:gd name="connsiteX55" fmla="*/ 574242 w 998239"/>
              <a:gd name="connsiteY55" fmla="*/ 2311561 h 2601565"/>
              <a:gd name="connsiteX56" fmla="*/ 554736 w 998239"/>
              <a:gd name="connsiteY56" fmla="*/ 2295077 h 2601565"/>
              <a:gd name="connsiteX57" fmla="*/ 542732 w 998239"/>
              <a:gd name="connsiteY57" fmla="*/ 2286998 h 2601565"/>
              <a:gd name="connsiteX58" fmla="*/ 533341 w 998239"/>
              <a:gd name="connsiteY58" fmla="*/ 2278769 h 2601565"/>
              <a:gd name="connsiteX59" fmla="*/ 523778 w 998239"/>
              <a:gd name="connsiteY59" fmla="*/ 2272829 h 2601565"/>
              <a:gd name="connsiteX60" fmla="*/ 514151 w 998239"/>
              <a:gd name="connsiteY60" fmla="*/ 2267440 h 2601565"/>
              <a:gd name="connsiteX61" fmla="*/ 503656 w 998239"/>
              <a:gd name="connsiteY61" fmla="*/ 2264952 h 2601565"/>
              <a:gd name="connsiteX62" fmla="*/ 491006 w 998239"/>
              <a:gd name="connsiteY62" fmla="*/ 2308954 h 2601565"/>
              <a:gd name="connsiteX63" fmla="*/ 476330 w 998239"/>
              <a:gd name="connsiteY63" fmla="*/ 2349959 h 2601565"/>
              <a:gd name="connsiteX64" fmla="*/ 459509 w 998239"/>
              <a:gd name="connsiteY64" fmla="*/ 2391527 h 2601565"/>
              <a:gd name="connsiteX65" fmla="*/ 439580 w 998239"/>
              <a:gd name="connsiteY65" fmla="*/ 2432199 h 2601565"/>
              <a:gd name="connsiteX66" fmla="*/ 416585 w 998239"/>
              <a:gd name="connsiteY66" fmla="*/ 2475063 h 2601565"/>
              <a:gd name="connsiteX67" fmla="*/ 389961 w 998239"/>
              <a:gd name="connsiteY67" fmla="*/ 2519626 h 2601565"/>
              <a:gd name="connsiteX68" fmla="*/ 384223 w 998239"/>
              <a:gd name="connsiteY68" fmla="*/ 2526793 h 2601565"/>
              <a:gd name="connsiteX69" fmla="*/ 377695 w 998239"/>
              <a:gd name="connsiteY69" fmla="*/ 2537945 h 2601565"/>
              <a:gd name="connsiteX70" fmla="*/ 368996 w 998239"/>
              <a:gd name="connsiteY70" fmla="*/ 2549023 h 2601565"/>
              <a:gd name="connsiteX71" fmla="*/ 360933 w 998239"/>
              <a:gd name="connsiteY71" fmla="*/ 2560863 h 2601565"/>
              <a:gd name="connsiteX72" fmla="*/ 351567 w 998239"/>
              <a:gd name="connsiteY72" fmla="*/ 2573185 h 2601565"/>
              <a:gd name="connsiteX73" fmla="*/ 341532 w 998239"/>
              <a:gd name="connsiteY73" fmla="*/ 2583296 h 2601565"/>
              <a:gd name="connsiteX74" fmla="*/ 331557 w 998239"/>
              <a:gd name="connsiteY74" fmla="*/ 2592037 h 2601565"/>
              <a:gd name="connsiteX75" fmla="*/ 321124 w 998239"/>
              <a:gd name="connsiteY75" fmla="*/ 2598545 h 2601565"/>
              <a:gd name="connsiteX76" fmla="*/ 312044 w 998239"/>
              <a:gd name="connsiteY76" fmla="*/ 2601565 h 2601565"/>
              <a:gd name="connsiteX77" fmla="*/ 309960 w 998239"/>
              <a:gd name="connsiteY77" fmla="*/ 2597301 h 2601565"/>
              <a:gd name="connsiteX78" fmla="*/ 342120 w 998239"/>
              <a:gd name="connsiteY78" fmla="*/ 2563687 h 2601565"/>
              <a:gd name="connsiteX79" fmla="*/ 370336 w 998239"/>
              <a:gd name="connsiteY79" fmla="*/ 2526618 h 2601565"/>
              <a:gd name="connsiteX80" fmla="*/ 394287 w 998239"/>
              <a:gd name="connsiteY80" fmla="*/ 2487031 h 2601565"/>
              <a:gd name="connsiteX81" fmla="*/ 413201 w 998239"/>
              <a:gd name="connsiteY81" fmla="*/ 2447908 h 2601565"/>
              <a:gd name="connsiteX82" fmla="*/ 428806 w 998239"/>
              <a:gd name="connsiteY82" fmla="*/ 2409545 h 2601565"/>
              <a:gd name="connsiteX83" fmla="*/ 435216 w 998239"/>
              <a:gd name="connsiteY83" fmla="*/ 2381215 h 2601565"/>
              <a:gd name="connsiteX84" fmla="*/ 437508 w 998239"/>
              <a:gd name="connsiteY84" fmla="*/ 2382004 h 2601565"/>
              <a:gd name="connsiteX85" fmla="*/ 438204 w 998239"/>
              <a:gd name="connsiteY85" fmla="*/ 2381394 h 2601565"/>
              <a:gd name="connsiteX86" fmla="*/ 438054 w 998239"/>
              <a:gd name="connsiteY86" fmla="*/ 2380044 h 2601565"/>
              <a:gd name="connsiteX87" fmla="*/ 437652 w 998239"/>
              <a:gd name="connsiteY87" fmla="*/ 2379080 h 2601565"/>
              <a:gd name="connsiteX88" fmla="*/ 436750 w 998239"/>
              <a:gd name="connsiteY88" fmla="*/ 2377071 h 2601565"/>
              <a:gd name="connsiteX89" fmla="*/ 437767 w 998239"/>
              <a:gd name="connsiteY89" fmla="*/ 2375523 h 2601565"/>
              <a:gd name="connsiteX90" fmla="*/ 437711 w 998239"/>
              <a:gd name="connsiteY90" fmla="*/ 2374255 h 2601565"/>
              <a:gd name="connsiteX91" fmla="*/ 438004 w 998239"/>
              <a:gd name="connsiteY91" fmla="*/ 2372682 h 2601565"/>
              <a:gd name="connsiteX92" fmla="*/ 437308 w 998239"/>
              <a:gd name="connsiteY92" fmla="*/ 2373292 h 2601565"/>
              <a:gd name="connsiteX93" fmla="*/ 437711 w 998239"/>
              <a:gd name="connsiteY93" fmla="*/ 2374255 h 2601565"/>
              <a:gd name="connsiteX94" fmla="*/ 435216 w 998239"/>
              <a:gd name="connsiteY94" fmla="*/ 2381215 h 2601565"/>
              <a:gd name="connsiteX95" fmla="*/ 419562 w 998239"/>
              <a:gd name="connsiteY95" fmla="*/ 2378474 h 2601565"/>
              <a:gd name="connsiteX96" fmla="*/ 399876 w 998239"/>
              <a:gd name="connsiteY96" fmla="*/ 2379925 h 2601565"/>
              <a:gd name="connsiteX97" fmla="*/ 378919 w 998239"/>
              <a:gd name="connsiteY97" fmla="*/ 2383310 h 2601565"/>
              <a:gd name="connsiteX98" fmla="*/ 355837 w 998239"/>
              <a:gd name="connsiteY98" fmla="*/ 2389713 h 2601565"/>
              <a:gd name="connsiteX99" fmla="*/ 331860 w 998239"/>
              <a:gd name="connsiteY99" fmla="*/ 2398379 h 2601565"/>
              <a:gd name="connsiteX100" fmla="*/ 307564 w 998239"/>
              <a:gd name="connsiteY100" fmla="*/ 2407986 h 2601565"/>
              <a:gd name="connsiteX101" fmla="*/ 283791 w 998239"/>
              <a:gd name="connsiteY101" fmla="*/ 2419271 h 2601565"/>
              <a:gd name="connsiteX102" fmla="*/ 261091 w 998239"/>
              <a:gd name="connsiteY102" fmla="*/ 2430275 h 2601565"/>
              <a:gd name="connsiteX103" fmla="*/ 258707 w 998239"/>
              <a:gd name="connsiteY103" fmla="*/ 2431515 h 2601565"/>
              <a:gd name="connsiteX104" fmla="*/ 264907 w 998239"/>
              <a:gd name="connsiteY104" fmla="*/ 2418233 h 2601565"/>
              <a:gd name="connsiteX105" fmla="*/ 283331 w 998239"/>
              <a:gd name="connsiteY105" fmla="*/ 2403215 h 2601565"/>
              <a:gd name="connsiteX106" fmla="*/ 306269 w 998239"/>
              <a:gd name="connsiteY106" fmla="*/ 2389370 h 2601565"/>
              <a:gd name="connsiteX107" fmla="*/ 330709 w 998239"/>
              <a:gd name="connsiteY107" fmla="*/ 2376839 h 2601565"/>
              <a:gd name="connsiteX108" fmla="*/ 356078 w 998239"/>
              <a:gd name="connsiteY108" fmla="*/ 2366953 h 2601565"/>
              <a:gd name="connsiteX109" fmla="*/ 384546 w 998239"/>
              <a:gd name="connsiteY109" fmla="*/ 2359782 h 2601565"/>
              <a:gd name="connsiteX110" fmla="*/ 448037 w 998239"/>
              <a:gd name="connsiteY110" fmla="*/ 2345291 h 2601565"/>
              <a:gd name="connsiteX111" fmla="*/ 456052 w 998239"/>
              <a:gd name="connsiteY111" fmla="*/ 2295805 h 2601565"/>
              <a:gd name="connsiteX112" fmla="*/ 459891 w 998239"/>
              <a:gd name="connsiteY112" fmla="*/ 2246520 h 2601565"/>
              <a:gd name="connsiteX113" fmla="*/ 459547 w 998239"/>
              <a:gd name="connsiteY113" fmla="*/ 2196621 h 2601565"/>
              <a:gd name="connsiteX114" fmla="*/ 455007 w 998239"/>
              <a:gd name="connsiteY114" fmla="*/ 2147109 h 2601565"/>
              <a:gd name="connsiteX115" fmla="*/ 414605 w 998239"/>
              <a:gd name="connsiteY115" fmla="*/ 1999908 h 2601565"/>
              <a:gd name="connsiteX116" fmla="*/ 392039 w 998239"/>
              <a:gd name="connsiteY116" fmla="*/ 2033339 h 2601565"/>
              <a:gd name="connsiteX117" fmla="*/ 351498 w 998239"/>
              <a:gd name="connsiteY117" fmla="*/ 2087417 h 2601565"/>
              <a:gd name="connsiteX118" fmla="*/ 308424 w 998239"/>
              <a:gd name="connsiteY118" fmla="*/ 2139893 h 2601565"/>
              <a:gd name="connsiteX119" fmla="*/ 266098 w 998239"/>
              <a:gd name="connsiteY119" fmla="*/ 2190203 h 2601565"/>
              <a:gd name="connsiteX120" fmla="*/ 221074 w 998239"/>
              <a:gd name="connsiteY120" fmla="*/ 2236952 h 2601565"/>
              <a:gd name="connsiteX121" fmla="*/ 175500 w 998239"/>
              <a:gd name="connsiteY121" fmla="*/ 2279195 h 2601565"/>
              <a:gd name="connsiteX122" fmla="*/ 130958 w 998239"/>
              <a:gd name="connsiteY122" fmla="*/ 2318489 h 2601565"/>
              <a:gd name="connsiteX123" fmla="*/ 86731 w 998239"/>
              <a:gd name="connsiteY123" fmla="*/ 2351876 h 2601565"/>
              <a:gd name="connsiteX124" fmla="*/ 43708 w 998239"/>
              <a:gd name="connsiteY124" fmla="*/ 2380769 h 2601565"/>
              <a:gd name="connsiteX125" fmla="*/ 0 w 998239"/>
              <a:gd name="connsiteY125" fmla="*/ 2402513 h 2601565"/>
              <a:gd name="connsiteX126" fmla="*/ 7680 w 998239"/>
              <a:gd name="connsiteY126" fmla="*/ 2395440 h 2601565"/>
              <a:gd name="connsiteX127" fmla="*/ 12312 w 998239"/>
              <a:gd name="connsiteY127" fmla="*/ 2390461 h 2601565"/>
              <a:gd name="connsiteX128" fmla="*/ 15901 w 998239"/>
              <a:gd name="connsiteY128" fmla="*/ 2387490 h 2601565"/>
              <a:gd name="connsiteX129" fmla="*/ 17197 w 998239"/>
              <a:gd name="connsiteY129" fmla="*/ 2385386 h 2601565"/>
              <a:gd name="connsiteX130" fmla="*/ 16525 w 998239"/>
              <a:gd name="connsiteY130" fmla="*/ 2383620 h 2601565"/>
              <a:gd name="connsiteX131" fmla="*/ 17174 w 998239"/>
              <a:gd name="connsiteY131" fmla="*/ 2382567 h 2601565"/>
              <a:gd name="connsiteX132" fmla="*/ 15999 w 998239"/>
              <a:gd name="connsiteY132" fmla="*/ 2381933 h 2601565"/>
              <a:gd name="connsiteX133" fmla="*/ 16971 w 998239"/>
              <a:gd name="connsiteY133" fmla="*/ 2380354 h 2601565"/>
              <a:gd name="connsiteX134" fmla="*/ 20090 w 998239"/>
              <a:gd name="connsiteY134" fmla="*/ 2377830 h 2601565"/>
              <a:gd name="connsiteX135" fmla="*/ 24327 w 998239"/>
              <a:gd name="connsiteY135" fmla="*/ 2373807 h 2601565"/>
              <a:gd name="connsiteX136" fmla="*/ 30627 w 998239"/>
              <a:gd name="connsiteY136" fmla="*/ 2367391 h 2601565"/>
              <a:gd name="connsiteX137" fmla="*/ 40670 w 998239"/>
              <a:gd name="connsiteY137" fmla="*/ 2359024 h 2601565"/>
              <a:gd name="connsiteX138" fmla="*/ 55321 w 998239"/>
              <a:gd name="connsiteY138" fmla="*/ 2347300 h 2601565"/>
              <a:gd name="connsiteX139" fmla="*/ 71663 w 998239"/>
              <a:gd name="connsiteY139" fmla="*/ 2332515 h 2601565"/>
              <a:gd name="connsiteX140" fmla="*/ 94475 w 998239"/>
              <a:gd name="connsiteY140" fmla="*/ 2314213 h 2601565"/>
              <a:gd name="connsiteX141" fmla="*/ 121818 w 998239"/>
              <a:gd name="connsiteY141" fmla="*/ 2292046 h 2601565"/>
              <a:gd name="connsiteX142" fmla="*/ 160830 w 998239"/>
              <a:gd name="connsiteY142" fmla="*/ 2255375 h 2601565"/>
              <a:gd name="connsiteX143" fmla="*/ 197971 w 998239"/>
              <a:gd name="connsiteY143" fmla="*/ 2213486 h 2601565"/>
              <a:gd name="connsiteX144" fmla="*/ 234107 w 998239"/>
              <a:gd name="connsiteY144" fmla="*/ 2169419 h 2601565"/>
              <a:gd name="connsiteX145" fmla="*/ 274428 w 998239"/>
              <a:gd name="connsiteY145" fmla="*/ 2123636 h 2601565"/>
              <a:gd name="connsiteX146" fmla="*/ 282447 w 998239"/>
              <a:gd name="connsiteY146" fmla="*/ 2113474 h 2601565"/>
              <a:gd name="connsiteX147" fmla="*/ 294255 w 998239"/>
              <a:gd name="connsiteY147" fmla="*/ 2098111 h 2601565"/>
              <a:gd name="connsiteX148" fmla="*/ 304716 w 998239"/>
              <a:gd name="connsiteY148" fmla="*/ 2083635 h 2601565"/>
              <a:gd name="connsiteX149" fmla="*/ 328894 w 998239"/>
              <a:gd name="connsiteY149" fmla="*/ 2047263 h 2601565"/>
              <a:gd name="connsiteX150" fmla="*/ 330780 w 998239"/>
              <a:gd name="connsiteY150" fmla="*/ 2044202 h 2601565"/>
              <a:gd name="connsiteX151" fmla="*/ 331717 w 998239"/>
              <a:gd name="connsiteY151" fmla="*/ 2042063 h 2601565"/>
              <a:gd name="connsiteX152" fmla="*/ 391204 w 998239"/>
              <a:gd name="connsiteY152" fmla="*/ 1933218 h 2601565"/>
              <a:gd name="connsiteX153" fmla="*/ 390156 w 998239"/>
              <a:gd name="connsiteY153" fmla="*/ 1860349 h 2601565"/>
              <a:gd name="connsiteX154" fmla="*/ 396502 w 998239"/>
              <a:gd name="connsiteY154" fmla="*/ 1818105 h 2601565"/>
              <a:gd name="connsiteX155" fmla="*/ 402330 w 998239"/>
              <a:gd name="connsiteY155" fmla="*/ 1747141 h 2601565"/>
              <a:gd name="connsiteX156" fmla="*/ 412844 w 998239"/>
              <a:gd name="connsiteY156" fmla="*/ 1718578 h 2601565"/>
              <a:gd name="connsiteX157" fmla="*/ 421839 w 998239"/>
              <a:gd name="connsiteY157" fmla="*/ 1686822 h 2601565"/>
              <a:gd name="connsiteX158" fmla="*/ 430327 w 998239"/>
              <a:gd name="connsiteY158" fmla="*/ 1651516 h 2601565"/>
              <a:gd name="connsiteX159" fmla="*/ 438181 w 998239"/>
              <a:gd name="connsiteY159" fmla="*/ 1613906 h 2601565"/>
              <a:gd name="connsiteX160" fmla="*/ 444515 w 998239"/>
              <a:gd name="connsiteY160" fmla="*/ 1573279 h 2601565"/>
              <a:gd name="connsiteX161" fmla="*/ 449329 w 998239"/>
              <a:gd name="connsiteY161" fmla="*/ 1531942 h 2601565"/>
              <a:gd name="connsiteX162" fmla="*/ 454016 w 998239"/>
              <a:gd name="connsiteY162" fmla="*/ 1488654 h 2601565"/>
              <a:gd name="connsiteX163" fmla="*/ 457183 w 998239"/>
              <a:gd name="connsiteY163" fmla="*/ 1444833 h 2601565"/>
              <a:gd name="connsiteX164" fmla="*/ 459843 w 998239"/>
              <a:gd name="connsiteY164" fmla="*/ 1399239 h 2601565"/>
              <a:gd name="connsiteX165" fmla="*/ 459843 w 998239"/>
              <a:gd name="connsiteY165" fmla="*/ 1354354 h 2601565"/>
              <a:gd name="connsiteX166" fmla="*/ 459843 w 998239"/>
              <a:gd name="connsiteY166" fmla="*/ 1310001 h 2601565"/>
              <a:gd name="connsiteX167" fmla="*/ 457183 w 998239"/>
              <a:gd name="connsiteY167" fmla="*/ 1265471 h 2601565"/>
              <a:gd name="connsiteX168" fmla="*/ 453509 w 998239"/>
              <a:gd name="connsiteY168" fmla="*/ 1222715 h 2601565"/>
              <a:gd name="connsiteX169" fmla="*/ 448822 w 998239"/>
              <a:gd name="connsiteY169" fmla="*/ 1181023 h 2601565"/>
              <a:gd name="connsiteX170" fmla="*/ 441854 w 998239"/>
              <a:gd name="connsiteY170" fmla="*/ 1140751 h 2601565"/>
              <a:gd name="connsiteX171" fmla="*/ 432353 w 998239"/>
              <a:gd name="connsiteY171" fmla="*/ 1103318 h 2601565"/>
              <a:gd name="connsiteX172" fmla="*/ 421839 w 998239"/>
              <a:gd name="connsiteY172" fmla="*/ 1067835 h 2601565"/>
              <a:gd name="connsiteX173" fmla="*/ 409170 w 998239"/>
              <a:gd name="connsiteY173" fmla="*/ 1036079 h 2601565"/>
              <a:gd name="connsiteX174" fmla="*/ 405274 w 998239"/>
              <a:gd name="connsiteY174" fmla="*/ 1028382 h 2601565"/>
              <a:gd name="connsiteX175" fmla="*/ 325111 w 998239"/>
              <a:gd name="connsiteY175" fmla="*/ 669960 h 2601565"/>
              <a:gd name="connsiteX176" fmla="*/ 324674 w 998239"/>
              <a:gd name="connsiteY176" fmla="*/ 667064 h 2601565"/>
              <a:gd name="connsiteX177" fmla="*/ 321000 w 998239"/>
              <a:gd name="connsiteY177" fmla="*/ 613131 h 2601565"/>
              <a:gd name="connsiteX178" fmla="*/ 317833 w 998239"/>
              <a:gd name="connsiteY178" fmla="*/ 556715 h 2601565"/>
              <a:gd name="connsiteX179" fmla="*/ 317833 w 998239"/>
              <a:gd name="connsiteY179" fmla="*/ 499057 h 2601565"/>
              <a:gd name="connsiteX180" fmla="*/ 319986 w 998239"/>
              <a:gd name="connsiteY180" fmla="*/ 440866 h 2601565"/>
              <a:gd name="connsiteX181" fmla="*/ 324674 w 998239"/>
              <a:gd name="connsiteY181" fmla="*/ 383208 h 2601565"/>
              <a:gd name="connsiteX182" fmla="*/ 331642 w 998239"/>
              <a:gd name="connsiteY182" fmla="*/ 325726 h 2601565"/>
              <a:gd name="connsiteX183" fmla="*/ 338989 w 998239"/>
              <a:gd name="connsiteY183" fmla="*/ 270197 h 2601565"/>
              <a:gd name="connsiteX184" fmla="*/ 349504 w 998239"/>
              <a:gd name="connsiteY184" fmla="*/ 216264 h 2601565"/>
              <a:gd name="connsiteX185" fmla="*/ 362172 w 998239"/>
              <a:gd name="connsiteY185" fmla="*/ 165524 h 2601565"/>
              <a:gd name="connsiteX186" fmla="*/ 375347 w 998239"/>
              <a:gd name="connsiteY186" fmla="*/ 117446 h 2601565"/>
              <a:gd name="connsiteX187" fmla="*/ 390675 w 998239"/>
              <a:gd name="connsiteY187" fmla="*/ 73980 h 2601565"/>
              <a:gd name="connsiteX188" fmla="*/ 407017 w 998239"/>
              <a:gd name="connsiteY188" fmla="*/ 34418 h 2601565"/>
              <a:gd name="connsiteX189" fmla="*/ 426653 w 998239"/>
              <a:gd name="connsiteY189" fmla="*/ 0 h 2601565"/>
              <a:gd name="connsiteX190" fmla="*/ 424499 w 998239"/>
              <a:gd name="connsiteY190" fmla="*/ 8516 h 2601565"/>
              <a:gd name="connsiteX191" fmla="*/ 423485 w 998239"/>
              <a:gd name="connsiteY191" fmla="*/ 14193 h 2601565"/>
              <a:gd name="connsiteX192" fmla="*/ 422345 w 998239"/>
              <a:gd name="connsiteY192" fmla="*/ 17918 h 2601565"/>
              <a:gd name="connsiteX193" fmla="*/ 422345 w 998239"/>
              <a:gd name="connsiteY193" fmla="*/ 20048 h 2601565"/>
              <a:gd name="connsiteX194" fmla="*/ 423485 w 998239"/>
              <a:gd name="connsiteY194" fmla="*/ 21112 h 2601565"/>
              <a:gd name="connsiteX195" fmla="*/ 423485 w 998239"/>
              <a:gd name="connsiteY195" fmla="*/ 22177 h 2601565"/>
              <a:gd name="connsiteX196" fmla="*/ 424499 w 998239"/>
              <a:gd name="connsiteY196" fmla="*/ 22177 h 2601565"/>
              <a:gd name="connsiteX197" fmla="*/ 424499 w 998239"/>
              <a:gd name="connsiteY197" fmla="*/ 23773 h 2601565"/>
              <a:gd name="connsiteX198" fmla="*/ 423485 w 998239"/>
              <a:gd name="connsiteY198" fmla="*/ 26967 h 2601565"/>
              <a:gd name="connsiteX199" fmla="*/ 422345 w 998239"/>
              <a:gd name="connsiteY199" fmla="*/ 31756 h 2601565"/>
              <a:gd name="connsiteX200" fmla="*/ 420825 w 998239"/>
              <a:gd name="connsiteY200" fmla="*/ 39208 h 2601565"/>
              <a:gd name="connsiteX201" fmla="*/ 417658 w 998239"/>
              <a:gd name="connsiteY201" fmla="*/ 49676 h 2601565"/>
              <a:gd name="connsiteX202" fmla="*/ 412844 w 998239"/>
              <a:gd name="connsiteY202" fmla="*/ 64578 h 2601565"/>
              <a:gd name="connsiteX203" fmla="*/ 408157 w 998239"/>
              <a:gd name="connsiteY203" fmla="*/ 82496 h 2601565"/>
              <a:gd name="connsiteX204" fmla="*/ 400683 w 998239"/>
              <a:gd name="connsiteY204" fmla="*/ 105737 h 2601565"/>
              <a:gd name="connsiteX205" fmla="*/ 391815 w 998239"/>
              <a:gd name="connsiteY205" fmla="*/ 133768 h 2601565"/>
              <a:gd name="connsiteX206" fmla="*/ 381174 w 998239"/>
              <a:gd name="connsiteY206" fmla="*/ 177588 h 2601565"/>
              <a:gd name="connsiteX207" fmla="*/ 373826 w 998239"/>
              <a:gd name="connsiteY207" fmla="*/ 224602 h 2601565"/>
              <a:gd name="connsiteX208" fmla="*/ 367999 w 998239"/>
              <a:gd name="connsiteY208" fmla="*/ 272858 h 2601565"/>
              <a:gd name="connsiteX209" fmla="*/ 360145 w 998239"/>
              <a:gd name="connsiteY209" fmla="*/ 324130 h 2601565"/>
              <a:gd name="connsiteX210" fmla="*/ 359005 w 998239"/>
              <a:gd name="connsiteY210" fmla="*/ 335129 h 2601565"/>
              <a:gd name="connsiteX211" fmla="*/ 357484 w 998239"/>
              <a:gd name="connsiteY211" fmla="*/ 351628 h 2601565"/>
              <a:gd name="connsiteX212" fmla="*/ 356344 w 998239"/>
              <a:gd name="connsiteY212" fmla="*/ 369015 h 2601565"/>
              <a:gd name="connsiteX213" fmla="*/ 355331 w 998239"/>
              <a:gd name="connsiteY213" fmla="*/ 387997 h 2601565"/>
              <a:gd name="connsiteX214" fmla="*/ 355331 w 998239"/>
              <a:gd name="connsiteY214" fmla="*/ 407513 h 2601565"/>
              <a:gd name="connsiteX215" fmla="*/ 357484 w 998239"/>
              <a:gd name="connsiteY215" fmla="*/ 425077 h 2601565"/>
              <a:gd name="connsiteX216" fmla="*/ 360145 w 998239"/>
              <a:gd name="connsiteY216" fmla="*/ 440334 h 2601565"/>
              <a:gd name="connsiteX217" fmla="*/ 364832 w 998239"/>
              <a:gd name="connsiteY217" fmla="*/ 450979 h 2601565"/>
              <a:gd name="connsiteX218" fmla="*/ 390168 w 998239"/>
              <a:gd name="connsiteY218" fmla="*/ 448849 h 2601565"/>
              <a:gd name="connsiteX219" fmla="*/ 414997 w 998239"/>
              <a:gd name="connsiteY219" fmla="*/ 440334 h 2601565"/>
              <a:gd name="connsiteX220" fmla="*/ 438687 w 998239"/>
              <a:gd name="connsiteY220" fmla="*/ 426673 h 2601565"/>
              <a:gd name="connsiteX221" fmla="*/ 463010 w 998239"/>
              <a:gd name="connsiteY221" fmla="*/ 407513 h 2601565"/>
              <a:gd name="connsiteX222" fmla="*/ 485179 w 998239"/>
              <a:gd name="connsiteY222" fmla="*/ 385336 h 2601565"/>
              <a:gd name="connsiteX223" fmla="*/ 506842 w 998239"/>
              <a:gd name="connsiteY223" fmla="*/ 358370 h 2601565"/>
              <a:gd name="connsiteX224" fmla="*/ 527364 w 998239"/>
              <a:gd name="connsiteY224" fmla="*/ 329807 h 2601565"/>
              <a:gd name="connsiteX225" fmla="*/ 546367 w 998239"/>
              <a:gd name="connsiteY225" fmla="*/ 299825 h 2601565"/>
              <a:gd name="connsiteX226" fmla="*/ 564862 w 998239"/>
              <a:gd name="connsiteY226" fmla="*/ 268068 h 2601565"/>
              <a:gd name="connsiteX227" fmla="*/ 580697 w 998239"/>
              <a:gd name="connsiteY227" fmla="*/ 235247 h 2601565"/>
              <a:gd name="connsiteX228" fmla="*/ 595519 w 998239"/>
              <a:gd name="connsiteY228" fmla="*/ 203491 h 2601565"/>
              <a:gd name="connsiteX229" fmla="*/ 607680 w 998239"/>
              <a:gd name="connsiteY229" fmla="*/ 172798 h 2601565"/>
              <a:gd name="connsiteX230" fmla="*/ 613508 w 998239"/>
              <a:gd name="connsiteY230" fmla="*/ 172798 h 2601565"/>
              <a:gd name="connsiteX231" fmla="*/ 613508 w 998239"/>
              <a:gd name="connsiteY231" fmla="*/ 175992 h 2601565"/>
              <a:gd name="connsiteX232" fmla="*/ 604006 w 998239"/>
              <a:gd name="connsiteY232" fmla="*/ 206684 h 2601565"/>
              <a:gd name="connsiteX233" fmla="*/ 593365 w 998239"/>
              <a:gd name="connsiteY233" fmla="*/ 238440 h 2601565"/>
              <a:gd name="connsiteX234" fmla="*/ 581837 w 998239"/>
              <a:gd name="connsiteY234" fmla="*/ 269132 h 2601565"/>
              <a:gd name="connsiteX235" fmla="*/ 570183 w 998239"/>
              <a:gd name="connsiteY235" fmla="*/ 298760 h 2601565"/>
              <a:gd name="connsiteX236" fmla="*/ 558021 w 998239"/>
              <a:gd name="connsiteY236" fmla="*/ 327678 h 2601565"/>
              <a:gd name="connsiteX237" fmla="*/ 544339 w 998239"/>
              <a:gd name="connsiteY237" fmla="*/ 354645 h 2601565"/>
              <a:gd name="connsiteX238" fmla="*/ 530025 w 998239"/>
              <a:gd name="connsiteY238" fmla="*/ 380546 h 2601565"/>
              <a:gd name="connsiteX239" fmla="*/ 512669 w 998239"/>
              <a:gd name="connsiteY239" fmla="*/ 404319 h 2601565"/>
              <a:gd name="connsiteX240" fmla="*/ 494680 w 998239"/>
              <a:gd name="connsiteY240" fmla="*/ 427738 h 2601565"/>
              <a:gd name="connsiteX241" fmla="*/ 473524 w 998239"/>
              <a:gd name="connsiteY241" fmla="*/ 446720 h 2601565"/>
              <a:gd name="connsiteX242" fmla="*/ 449329 w 998239"/>
              <a:gd name="connsiteY242" fmla="*/ 464107 h 2601565"/>
              <a:gd name="connsiteX243" fmla="*/ 422345 w 998239"/>
              <a:gd name="connsiteY243" fmla="*/ 479542 h 2601565"/>
              <a:gd name="connsiteX244" fmla="*/ 393842 w 998239"/>
              <a:gd name="connsiteY244" fmla="*/ 491073 h 2601565"/>
              <a:gd name="connsiteX245" fmla="*/ 360145 w 998239"/>
              <a:gd name="connsiteY245" fmla="*/ 499057 h 2601565"/>
              <a:gd name="connsiteX246" fmla="*/ 361158 w 998239"/>
              <a:gd name="connsiteY246" fmla="*/ 554586 h 2601565"/>
              <a:gd name="connsiteX247" fmla="*/ 365845 w 998239"/>
              <a:gd name="connsiteY247" fmla="*/ 607455 h 2601565"/>
              <a:gd name="connsiteX248" fmla="*/ 373826 w 998239"/>
              <a:gd name="connsiteY248" fmla="*/ 657662 h 2601565"/>
              <a:gd name="connsiteX249" fmla="*/ 384341 w 998239"/>
              <a:gd name="connsiteY249" fmla="*/ 705208 h 2601565"/>
              <a:gd name="connsiteX250" fmla="*/ 397516 w 998239"/>
              <a:gd name="connsiteY250" fmla="*/ 750625 h 2601565"/>
              <a:gd name="connsiteX251" fmla="*/ 411831 w 998239"/>
              <a:gd name="connsiteY251" fmla="*/ 794090 h 2601565"/>
              <a:gd name="connsiteX252" fmla="*/ 428172 w 998239"/>
              <a:gd name="connsiteY252" fmla="*/ 835250 h 2601565"/>
              <a:gd name="connsiteX253" fmla="*/ 444515 w 998239"/>
              <a:gd name="connsiteY253" fmla="*/ 875345 h 2601565"/>
              <a:gd name="connsiteX254" fmla="*/ 449329 w 998239"/>
              <a:gd name="connsiteY254" fmla="*/ 884925 h 2601565"/>
              <a:gd name="connsiteX255" fmla="*/ 453509 w 998239"/>
              <a:gd name="connsiteY255" fmla="*/ 896634 h 2601565"/>
              <a:gd name="connsiteX256" fmla="*/ 459336 w 998239"/>
              <a:gd name="connsiteY256" fmla="*/ 909231 h 2601565"/>
              <a:gd name="connsiteX257" fmla="*/ 464657 w 998239"/>
              <a:gd name="connsiteY257" fmla="*/ 922536 h 2601565"/>
              <a:gd name="connsiteX258" fmla="*/ 471498 w 998239"/>
              <a:gd name="connsiteY258" fmla="*/ 935132 h 2601565"/>
              <a:gd name="connsiteX259" fmla="*/ 479352 w 998239"/>
              <a:gd name="connsiteY259" fmla="*/ 945776 h 2601565"/>
              <a:gd name="connsiteX260" fmla="*/ 488853 w 998239"/>
              <a:gd name="connsiteY260" fmla="*/ 955180 h 2601565"/>
              <a:gd name="connsiteX261" fmla="*/ 499494 w 998239"/>
              <a:gd name="connsiteY261" fmla="*/ 962099 h 2601565"/>
              <a:gd name="connsiteX262" fmla="*/ 512163 w 998239"/>
              <a:gd name="connsiteY262" fmla="*/ 964760 h 2601565"/>
              <a:gd name="connsiteX263" fmla="*/ 525338 w 998239"/>
              <a:gd name="connsiteY263" fmla="*/ 964228 h 2601565"/>
              <a:gd name="connsiteX264" fmla="*/ 549027 w 998239"/>
              <a:gd name="connsiteY264" fmla="*/ 956244 h 2601565"/>
              <a:gd name="connsiteX265" fmla="*/ 570183 w 998239"/>
              <a:gd name="connsiteY265" fmla="*/ 943116 h 2601565"/>
              <a:gd name="connsiteX266" fmla="*/ 590705 w 998239"/>
              <a:gd name="connsiteY266" fmla="*/ 926617 h 2601565"/>
              <a:gd name="connsiteX267" fmla="*/ 607680 w 998239"/>
              <a:gd name="connsiteY267" fmla="*/ 907101 h 2601565"/>
              <a:gd name="connsiteX268" fmla="*/ 624022 w 998239"/>
              <a:gd name="connsiteY268" fmla="*/ 885989 h 2601565"/>
              <a:gd name="connsiteX269" fmla="*/ 639350 w 998239"/>
              <a:gd name="connsiteY269" fmla="*/ 863813 h 2601565"/>
              <a:gd name="connsiteX270" fmla="*/ 653032 w 998239"/>
              <a:gd name="connsiteY270" fmla="*/ 842701 h 2601565"/>
              <a:gd name="connsiteX271" fmla="*/ 664687 w 998239"/>
              <a:gd name="connsiteY271" fmla="*/ 822476 h 2601565"/>
              <a:gd name="connsiteX272" fmla="*/ 690530 w 998239"/>
              <a:gd name="connsiteY272" fmla="*/ 776527 h 2601565"/>
              <a:gd name="connsiteX273" fmla="*/ 715359 w 998239"/>
              <a:gd name="connsiteY273" fmla="*/ 724723 h 2601565"/>
              <a:gd name="connsiteX274" fmla="*/ 740189 w 998239"/>
              <a:gd name="connsiteY274" fmla="*/ 668129 h 2601565"/>
              <a:gd name="connsiteX275" fmla="*/ 763372 w 998239"/>
              <a:gd name="connsiteY275" fmla="*/ 606390 h 2601565"/>
              <a:gd name="connsiteX276" fmla="*/ 784528 w 998239"/>
              <a:gd name="connsiteY276" fmla="*/ 541280 h 2601565"/>
              <a:gd name="connsiteX277" fmla="*/ 803530 w 998239"/>
              <a:gd name="connsiteY277" fmla="*/ 472090 h 2601565"/>
              <a:gd name="connsiteX278" fmla="*/ 820886 w 998239"/>
              <a:gd name="connsiteY278" fmla="*/ 399707 h 2601565"/>
              <a:gd name="connsiteX279" fmla="*/ 833553 w 998239"/>
              <a:gd name="connsiteY279" fmla="*/ 324662 h 2601565"/>
              <a:gd name="connsiteX280" fmla="*/ 843055 w 998239"/>
              <a:gd name="connsiteY280" fmla="*/ 247843 h 2601565"/>
              <a:gd name="connsiteX281" fmla="*/ 848882 w 998239"/>
              <a:gd name="connsiteY281" fmla="*/ 169250 h 2601565"/>
              <a:gd name="connsiteX282" fmla="*/ 853569 w 998239"/>
              <a:gd name="connsiteY282" fmla="*/ 172798 h 2601565"/>
              <a:gd name="connsiteX283" fmla="*/ 857370 w 998239"/>
              <a:gd name="connsiteY283" fmla="*/ 181846 h 2601565"/>
              <a:gd name="connsiteX284" fmla="*/ 860537 w 998239"/>
              <a:gd name="connsiteY284" fmla="*/ 195152 h 2601565"/>
              <a:gd name="connsiteX285" fmla="*/ 862057 w 998239"/>
              <a:gd name="connsiteY285" fmla="*/ 212538 h 2601565"/>
              <a:gd name="connsiteX286" fmla="*/ 863070 w 998239"/>
              <a:gd name="connsiteY286" fmla="*/ 232586 h 2601565"/>
              <a:gd name="connsiteX287" fmla="*/ 863070 w 998239"/>
              <a:gd name="connsiteY287" fmla="*/ 255827 h 2601565"/>
              <a:gd name="connsiteX288" fmla="*/ 863070 w 998239"/>
              <a:gd name="connsiteY288" fmla="*/ 280664 h 2601565"/>
              <a:gd name="connsiteX289" fmla="*/ 862057 w 998239"/>
              <a:gd name="connsiteY289" fmla="*/ 307630 h 2601565"/>
              <a:gd name="connsiteX290" fmla="*/ 860537 w 998239"/>
              <a:gd name="connsiteY290" fmla="*/ 335129 h 2601565"/>
              <a:gd name="connsiteX291" fmla="*/ 858383 w 998239"/>
              <a:gd name="connsiteY291" fmla="*/ 363160 h 2601565"/>
              <a:gd name="connsiteX292" fmla="*/ 855216 w 998239"/>
              <a:gd name="connsiteY292" fmla="*/ 391191 h 2601565"/>
              <a:gd name="connsiteX293" fmla="*/ 853569 w 998239"/>
              <a:gd name="connsiteY293" fmla="*/ 418157 h 2601565"/>
              <a:gd name="connsiteX294" fmla="*/ 850402 w 998239"/>
              <a:gd name="connsiteY294" fmla="*/ 442995 h 2601565"/>
              <a:gd name="connsiteX295" fmla="*/ 847869 w 998239"/>
              <a:gd name="connsiteY295" fmla="*/ 466236 h 2601565"/>
              <a:gd name="connsiteX296" fmla="*/ 844701 w 998239"/>
              <a:gd name="connsiteY296" fmla="*/ 486283 h 2601565"/>
              <a:gd name="connsiteX297" fmla="*/ 842041 w 998239"/>
              <a:gd name="connsiteY297" fmla="*/ 502782 h 2601565"/>
              <a:gd name="connsiteX298" fmla="*/ 839888 w 998239"/>
              <a:gd name="connsiteY298" fmla="*/ 515910 h 2601565"/>
              <a:gd name="connsiteX299" fmla="*/ 801883 w 998239"/>
              <a:gd name="connsiteY299" fmla="*/ 666000 h 2601565"/>
              <a:gd name="connsiteX300" fmla="*/ 832540 w 998239"/>
              <a:gd name="connsiteY300" fmla="*/ 662984 h 2601565"/>
              <a:gd name="connsiteX301" fmla="*/ 861044 w 998239"/>
              <a:gd name="connsiteY301" fmla="*/ 655533 h 2601565"/>
              <a:gd name="connsiteX302" fmla="*/ 887900 w 998239"/>
              <a:gd name="connsiteY302" fmla="*/ 644888 h 2601565"/>
              <a:gd name="connsiteX303" fmla="*/ 913743 w 998239"/>
              <a:gd name="connsiteY303" fmla="*/ 631228 h 2601565"/>
              <a:gd name="connsiteX304" fmla="*/ 937052 w 998239"/>
              <a:gd name="connsiteY304" fmla="*/ 615793 h 2601565"/>
              <a:gd name="connsiteX305" fmla="*/ 958081 w 998239"/>
              <a:gd name="connsiteY305" fmla="*/ 598939 h 2601565"/>
              <a:gd name="connsiteX306" fmla="*/ 978224 w 998239"/>
              <a:gd name="connsiteY306" fmla="*/ 581553 h 2601565"/>
              <a:gd name="connsiteX307" fmla="*/ 996719 w 998239"/>
              <a:gd name="connsiteY307" fmla="*/ 565054 h 2601565"/>
              <a:gd name="connsiteX308" fmla="*/ 998239 w 998239"/>
              <a:gd name="connsiteY308" fmla="*/ 573037 h 2601565"/>
              <a:gd name="connsiteX309" fmla="*/ 981391 w 998239"/>
              <a:gd name="connsiteY309" fmla="*/ 598939 h 2601565"/>
              <a:gd name="connsiteX310" fmla="*/ 960742 w 998239"/>
              <a:gd name="connsiteY310" fmla="*/ 623776 h 2601565"/>
              <a:gd name="connsiteX311" fmla="*/ 935912 w 998239"/>
              <a:gd name="connsiteY311" fmla="*/ 645953 h 2601565"/>
              <a:gd name="connsiteX312" fmla="*/ 908042 w 998239"/>
              <a:gd name="connsiteY312" fmla="*/ 666000 h 2601565"/>
              <a:gd name="connsiteX313" fmla="*/ 878399 w 998239"/>
              <a:gd name="connsiteY313" fmla="*/ 684096 h 2601565"/>
              <a:gd name="connsiteX314" fmla="*/ 846728 w 998239"/>
              <a:gd name="connsiteY314" fmla="*/ 699886 h 2601565"/>
              <a:gd name="connsiteX315" fmla="*/ 814044 w 998239"/>
              <a:gd name="connsiteY315" fmla="*/ 712127 h 2601565"/>
              <a:gd name="connsiteX316" fmla="*/ 780728 w 998239"/>
              <a:gd name="connsiteY316" fmla="*/ 720997 h 2601565"/>
              <a:gd name="connsiteX317" fmla="*/ 773886 w 998239"/>
              <a:gd name="connsiteY317" fmla="*/ 742287 h 2601565"/>
              <a:gd name="connsiteX318" fmla="*/ 764385 w 998239"/>
              <a:gd name="connsiteY318" fmla="*/ 767124 h 2601565"/>
              <a:gd name="connsiteX319" fmla="*/ 753871 w 998239"/>
              <a:gd name="connsiteY319" fmla="*/ 793026 h 2601565"/>
              <a:gd name="connsiteX320" fmla="*/ 740189 w 998239"/>
              <a:gd name="connsiteY320" fmla="*/ 821057 h 2601565"/>
              <a:gd name="connsiteX321" fmla="*/ 725874 w 998239"/>
              <a:gd name="connsiteY321" fmla="*/ 850507 h 2601565"/>
              <a:gd name="connsiteX322" fmla="*/ 710546 w 998239"/>
              <a:gd name="connsiteY322" fmla="*/ 879603 h 2601565"/>
              <a:gd name="connsiteX323" fmla="*/ 705253 w 998239"/>
              <a:gd name="connsiteY323" fmla="*/ 888509 h 2601565"/>
              <a:gd name="connsiteX324" fmla="*/ 657504 w 998239"/>
              <a:gd name="connsiteY324" fmla="*/ 965731 h 2601565"/>
              <a:gd name="connsiteX325" fmla="*/ 646192 w 998239"/>
              <a:gd name="connsiteY325" fmla="*/ 981082 h 2601565"/>
              <a:gd name="connsiteX326" fmla="*/ 631877 w 998239"/>
              <a:gd name="connsiteY326" fmla="*/ 1000774 h 2601565"/>
              <a:gd name="connsiteX327" fmla="*/ 618195 w 998239"/>
              <a:gd name="connsiteY327" fmla="*/ 1014967 h 2601565"/>
              <a:gd name="connsiteX328" fmla="*/ 620348 w 998239"/>
              <a:gd name="connsiteY328" fmla="*/ 1025612 h 2601565"/>
              <a:gd name="connsiteX0" fmla="*/ 587538 w 998239"/>
              <a:gd name="connsiteY0" fmla="*/ 1212780 h 2601565"/>
              <a:gd name="connsiteX1" fmla="*/ 579177 w 998239"/>
              <a:gd name="connsiteY1" fmla="*/ 1247552 h 2601565"/>
              <a:gd name="connsiteX2" fmla="*/ 574363 w 998239"/>
              <a:gd name="connsiteY2" fmla="*/ 1283035 h 2601565"/>
              <a:gd name="connsiteX3" fmla="*/ 572336 w 998239"/>
              <a:gd name="connsiteY3" fmla="*/ 1320468 h 2601565"/>
              <a:gd name="connsiteX4" fmla="*/ 571196 w 998239"/>
              <a:gd name="connsiteY4" fmla="*/ 1358079 h 2601565"/>
              <a:gd name="connsiteX5" fmla="*/ 572336 w 998239"/>
              <a:gd name="connsiteY5" fmla="*/ 1395691 h 2601565"/>
              <a:gd name="connsiteX6" fmla="*/ 574363 w 998239"/>
              <a:gd name="connsiteY6" fmla="*/ 1434189 h 2601565"/>
              <a:gd name="connsiteX7" fmla="*/ 577023 w 998239"/>
              <a:gd name="connsiteY7" fmla="*/ 1472331 h 2601565"/>
              <a:gd name="connsiteX8" fmla="*/ 580190 w 998239"/>
              <a:gd name="connsiteY8" fmla="*/ 1509765 h 2601565"/>
              <a:gd name="connsiteX9" fmla="*/ 580697 w 998239"/>
              <a:gd name="connsiteY9" fmla="*/ 1564763 h 2601565"/>
              <a:gd name="connsiteX10" fmla="*/ 578037 w 998239"/>
              <a:gd name="connsiteY10" fmla="*/ 1619760 h 2601565"/>
              <a:gd name="connsiteX11" fmla="*/ 573350 w 998239"/>
              <a:gd name="connsiteY11" fmla="*/ 1672629 h 2601565"/>
              <a:gd name="connsiteX12" fmla="*/ 567522 w 998239"/>
              <a:gd name="connsiteY12" fmla="*/ 1724432 h 2601565"/>
              <a:gd name="connsiteX13" fmla="*/ 564474 w 998239"/>
              <a:gd name="connsiteY13" fmla="*/ 1798067 h 2601565"/>
              <a:gd name="connsiteX14" fmla="*/ 565843 w 998239"/>
              <a:gd name="connsiteY14" fmla="*/ 1798067 h 2601565"/>
              <a:gd name="connsiteX15" fmla="*/ 596167 w 998239"/>
              <a:gd name="connsiteY15" fmla="*/ 2004317 h 2601565"/>
              <a:gd name="connsiteX16" fmla="*/ 614772 w 998239"/>
              <a:gd name="connsiteY16" fmla="*/ 2015335 h 2601565"/>
              <a:gd name="connsiteX17" fmla="*/ 633212 w 998239"/>
              <a:gd name="connsiteY17" fmla="*/ 2026005 h 2601565"/>
              <a:gd name="connsiteX18" fmla="*/ 649037 w 998239"/>
              <a:gd name="connsiteY18" fmla="*/ 2036824 h 2601565"/>
              <a:gd name="connsiteX19" fmla="*/ 682546 w 998239"/>
              <a:gd name="connsiteY19" fmla="*/ 2063750 h 2601565"/>
              <a:gd name="connsiteX20" fmla="*/ 712427 w 998239"/>
              <a:gd name="connsiteY20" fmla="*/ 2092373 h 2601565"/>
              <a:gd name="connsiteX21" fmla="*/ 738220 w 998239"/>
              <a:gd name="connsiteY21" fmla="*/ 2120464 h 2601565"/>
              <a:gd name="connsiteX22" fmla="*/ 761610 w 998239"/>
              <a:gd name="connsiteY22" fmla="*/ 2148686 h 2601565"/>
              <a:gd name="connsiteX23" fmla="*/ 783089 w 998239"/>
              <a:gd name="connsiteY23" fmla="*/ 2177264 h 2601565"/>
              <a:gd name="connsiteX24" fmla="*/ 803347 w 998239"/>
              <a:gd name="connsiteY24" fmla="*/ 2204774 h 2601565"/>
              <a:gd name="connsiteX25" fmla="*/ 821429 w 998239"/>
              <a:gd name="connsiteY25" fmla="*/ 2231393 h 2601565"/>
              <a:gd name="connsiteX26" fmla="*/ 812873 w 998239"/>
              <a:gd name="connsiteY26" fmla="*/ 2236092 h 2601565"/>
              <a:gd name="connsiteX27" fmla="*/ 783805 w 998239"/>
              <a:gd name="connsiteY27" fmla="*/ 2203301 h 2601565"/>
              <a:gd name="connsiteX28" fmla="*/ 753719 w 998239"/>
              <a:gd name="connsiteY28" fmla="*/ 2172059 h 2601565"/>
              <a:gd name="connsiteX29" fmla="*/ 722647 w 998239"/>
              <a:gd name="connsiteY29" fmla="*/ 2142999 h 2601565"/>
              <a:gd name="connsiteX30" fmla="*/ 690330 w 998239"/>
              <a:gd name="connsiteY30" fmla="*/ 2116510 h 2601565"/>
              <a:gd name="connsiteX31" fmla="*/ 655982 w 998239"/>
              <a:gd name="connsiteY31" fmla="*/ 2093118 h 2601565"/>
              <a:gd name="connsiteX32" fmla="*/ 620297 w 998239"/>
              <a:gd name="connsiteY32" fmla="*/ 2072215 h 2601565"/>
              <a:gd name="connsiteX33" fmla="*/ 583862 w 998239"/>
              <a:gd name="connsiteY33" fmla="*/ 2054108 h 2601565"/>
              <a:gd name="connsiteX34" fmla="*/ 545427 w 998239"/>
              <a:gd name="connsiteY34" fmla="*/ 2040553 h 2601565"/>
              <a:gd name="connsiteX35" fmla="*/ 511522 w 998239"/>
              <a:gd name="connsiteY35" fmla="*/ 2221026 h 2601565"/>
              <a:gd name="connsiteX36" fmla="*/ 546020 w 998239"/>
              <a:gd name="connsiteY36" fmla="*/ 2245768 h 2601565"/>
              <a:gd name="connsiteX37" fmla="*/ 576539 w 998239"/>
              <a:gd name="connsiteY37" fmla="*/ 2272514 h 2601565"/>
              <a:gd name="connsiteX38" fmla="*/ 601206 w 998239"/>
              <a:gd name="connsiteY38" fmla="*/ 2299617 h 2601565"/>
              <a:gd name="connsiteX39" fmla="*/ 620912 w 998239"/>
              <a:gd name="connsiteY39" fmla="*/ 2328269 h 2601565"/>
              <a:gd name="connsiteX40" fmla="*/ 635746 w 998239"/>
              <a:gd name="connsiteY40" fmla="*/ 2357733 h 2601565"/>
              <a:gd name="connsiteX41" fmla="*/ 645162 w 998239"/>
              <a:gd name="connsiteY41" fmla="*/ 2386515 h 2601565"/>
              <a:gd name="connsiteX42" fmla="*/ 649446 w 998239"/>
              <a:gd name="connsiteY42" fmla="*/ 2415678 h 2601565"/>
              <a:gd name="connsiteX43" fmla="*/ 648196 w 998239"/>
              <a:gd name="connsiteY43" fmla="*/ 2444260 h 2601565"/>
              <a:gd name="connsiteX44" fmla="*/ 641984 w 998239"/>
              <a:gd name="connsiteY44" fmla="*/ 2470935 h 2601565"/>
              <a:gd name="connsiteX45" fmla="*/ 637257 w 998239"/>
              <a:gd name="connsiteY45" fmla="*/ 2472280 h 2601565"/>
              <a:gd name="connsiteX46" fmla="*/ 635317 w 998239"/>
              <a:gd name="connsiteY46" fmla="*/ 2465092 h 2601565"/>
              <a:gd name="connsiteX47" fmla="*/ 641087 w 998239"/>
              <a:gd name="connsiteY47" fmla="*/ 2449008 h 2601565"/>
              <a:gd name="connsiteX48" fmla="*/ 641384 w 998239"/>
              <a:gd name="connsiteY48" fmla="*/ 2430972 h 2601565"/>
              <a:gd name="connsiteX49" fmla="*/ 639215 w 998239"/>
              <a:gd name="connsiteY49" fmla="*/ 2410982 h 2601565"/>
              <a:gd name="connsiteX50" fmla="*/ 632287 w 998239"/>
              <a:gd name="connsiteY50" fmla="*/ 2390884 h 2601565"/>
              <a:gd name="connsiteX51" fmla="*/ 621944 w 998239"/>
              <a:gd name="connsiteY51" fmla="*/ 2369828 h 2601565"/>
              <a:gd name="connsiteX52" fmla="*/ 609133 w 998239"/>
              <a:gd name="connsiteY52" fmla="*/ 2349453 h 2601565"/>
              <a:gd name="connsiteX53" fmla="*/ 593107 w 998239"/>
              <a:gd name="connsiteY53" fmla="*/ 2329922 h 2601565"/>
              <a:gd name="connsiteX54" fmla="*/ 574242 w 998239"/>
              <a:gd name="connsiteY54" fmla="*/ 2311561 h 2601565"/>
              <a:gd name="connsiteX55" fmla="*/ 554736 w 998239"/>
              <a:gd name="connsiteY55" fmla="*/ 2295077 h 2601565"/>
              <a:gd name="connsiteX56" fmla="*/ 542732 w 998239"/>
              <a:gd name="connsiteY56" fmla="*/ 2286998 h 2601565"/>
              <a:gd name="connsiteX57" fmla="*/ 533341 w 998239"/>
              <a:gd name="connsiteY57" fmla="*/ 2278769 h 2601565"/>
              <a:gd name="connsiteX58" fmla="*/ 523778 w 998239"/>
              <a:gd name="connsiteY58" fmla="*/ 2272829 h 2601565"/>
              <a:gd name="connsiteX59" fmla="*/ 514151 w 998239"/>
              <a:gd name="connsiteY59" fmla="*/ 2267440 h 2601565"/>
              <a:gd name="connsiteX60" fmla="*/ 503656 w 998239"/>
              <a:gd name="connsiteY60" fmla="*/ 2264952 h 2601565"/>
              <a:gd name="connsiteX61" fmla="*/ 491006 w 998239"/>
              <a:gd name="connsiteY61" fmla="*/ 2308954 h 2601565"/>
              <a:gd name="connsiteX62" fmla="*/ 476330 w 998239"/>
              <a:gd name="connsiteY62" fmla="*/ 2349959 h 2601565"/>
              <a:gd name="connsiteX63" fmla="*/ 459509 w 998239"/>
              <a:gd name="connsiteY63" fmla="*/ 2391527 h 2601565"/>
              <a:gd name="connsiteX64" fmla="*/ 439580 w 998239"/>
              <a:gd name="connsiteY64" fmla="*/ 2432199 h 2601565"/>
              <a:gd name="connsiteX65" fmla="*/ 416585 w 998239"/>
              <a:gd name="connsiteY65" fmla="*/ 2475063 h 2601565"/>
              <a:gd name="connsiteX66" fmla="*/ 389961 w 998239"/>
              <a:gd name="connsiteY66" fmla="*/ 2519626 h 2601565"/>
              <a:gd name="connsiteX67" fmla="*/ 384223 w 998239"/>
              <a:gd name="connsiteY67" fmla="*/ 2526793 h 2601565"/>
              <a:gd name="connsiteX68" fmla="*/ 377695 w 998239"/>
              <a:gd name="connsiteY68" fmla="*/ 2537945 h 2601565"/>
              <a:gd name="connsiteX69" fmla="*/ 368996 w 998239"/>
              <a:gd name="connsiteY69" fmla="*/ 2549023 h 2601565"/>
              <a:gd name="connsiteX70" fmla="*/ 360933 w 998239"/>
              <a:gd name="connsiteY70" fmla="*/ 2560863 h 2601565"/>
              <a:gd name="connsiteX71" fmla="*/ 351567 w 998239"/>
              <a:gd name="connsiteY71" fmla="*/ 2573185 h 2601565"/>
              <a:gd name="connsiteX72" fmla="*/ 341532 w 998239"/>
              <a:gd name="connsiteY72" fmla="*/ 2583296 h 2601565"/>
              <a:gd name="connsiteX73" fmla="*/ 331557 w 998239"/>
              <a:gd name="connsiteY73" fmla="*/ 2592037 h 2601565"/>
              <a:gd name="connsiteX74" fmla="*/ 321124 w 998239"/>
              <a:gd name="connsiteY74" fmla="*/ 2598545 h 2601565"/>
              <a:gd name="connsiteX75" fmla="*/ 312044 w 998239"/>
              <a:gd name="connsiteY75" fmla="*/ 2601565 h 2601565"/>
              <a:gd name="connsiteX76" fmla="*/ 309960 w 998239"/>
              <a:gd name="connsiteY76" fmla="*/ 2597301 h 2601565"/>
              <a:gd name="connsiteX77" fmla="*/ 342120 w 998239"/>
              <a:gd name="connsiteY77" fmla="*/ 2563687 h 2601565"/>
              <a:gd name="connsiteX78" fmla="*/ 370336 w 998239"/>
              <a:gd name="connsiteY78" fmla="*/ 2526618 h 2601565"/>
              <a:gd name="connsiteX79" fmla="*/ 394287 w 998239"/>
              <a:gd name="connsiteY79" fmla="*/ 2487031 h 2601565"/>
              <a:gd name="connsiteX80" fmla="*/ 413201 w 998239"/>
              <a:gd name="connsiteY80" fmla="*/ 2447908 h 2601565"/>
              <a:gd name="connsiteX81" fmla="*/ 428806 w 998239"/>
              <a:gd name="connsiteY81" fmla="*/ 2409545 h 2601565"/>
              <a:gd name="connsiteX82" fmla="*/ 435216 w 998239"/>
              <a:gd name="connsiteY82" fmla="*/ 2381215 h 2601565"/>
              <a:gd name="connsiteX83" fmla="*/ 437508 w 998239"/>
              <a:gd name="connsiteY83" fmla="*/ 2382004 h 2601565"/>
              <a:gd name="connsiteX84" fmla="*/ 438204 w 998239"/>
              <a:gd name="connsiteY84" fmla="*/ 2381394 h 2601565"/>
              <a:gd name="connsiteX85" fmla="*/ 438054 w 998239"/>
              <a:gd name="connsiteY85" fmla="*/ 2380044 h 2601565"/>
              <a:gd name="connsiteX86" fmla="*/ 437652 w 998239"/>
              <a:gd name="connsiteY86" fmla="*/ 2379080 h 2601565"/>
              <a:gd name="connsiteX87" fmla="*/ 436750 w 998239"/>
              <a:gd name="connsiteY87" fmla="*/ 2377071 h 2601565"/>
              <a:gd name="connsiteX88" fmla="*/ 437767 w 998239"/>
              <a:gd name="connsiteY88" fmla="*/ 2375523 h 2601565"/>
              <a:gd name="connsiteX89" fmla="*/ 437711 w 998239"/>
              <a:gd name="connsiteY89" fmla="*/ 2374255 h 2601565"/>
              <a:gd name="connsiteX90" fmla="*/ 438004 w 998239"/>
              <a:gd name="connsiteY90" fmla="*/ 2372682 h 2601565"/>
              <a:gd name="connsiteX91" fmla="*/ 437308 w 998239"/>
              <a:gd name="connsiteY91" fmla="*/ 2373292 h 2601565"/>
              <a:gd name="connsiteX92" fmla="*/ 437711 w 998239"/>
              <a:gd name="connsiteY92" fmla="*/ 2374255 h 2601565"/>
              <a:gd name="connsiteX93" fmla="*/ 435216 w 998239"/>
              <a:gd name="connsiteY93" fmla="*/ 2381215 h 2601565"/>
              <a:gd name="connsiteX94" fmla="*/ 419562 w 998239"/>
              <a:gd name="connsiteY94" fmla="*/ 2378474 h 2601565"/>
              <a:gd name="connsiteX95" fmla="*/ 399876 w 998239"/>
              <a:gd name="connsiteY95" fmla="*/ 2379925 h 2601565"/>
              <a:gd name="connsiteX96" fmla="*/ 378919 w 998239"/>
              <a:gd name="connsiteY96" fmla="*/ 2383310 h 2601565"/>
              <a:gd name="connsiteX97" fmla="*/ 355837 w 998239"/>
              <a:gd name="connsiteY97" fmla="*/ 2389713 h 2601565"/>
              <a:gd name="connsiteX98" fmla="*/ 331860 w 998239"/>
              <a:gd name="connsiteY98" fmla="*/ 2398379 h 2601565"/>
              <a:gd name="connsiteX99" fmla="*/ 307564 w 998239"/>
              <a:gd name="connsiteY99" fmla="*/ 2407986 h 2601565"/>
              <a:gd name="connsiteX100" fmla="*/ 283791 w 998239"/>
              <a:gd name="connsiteY100" fmla="*/ 2419271 h 2601565"/>
              <a:gd name="connsiteX101" fmla="*/ 261091 w 998239"/>
              <a:gd name="connsiteY101" fmla="*/ 2430275 h 2601565"/>
              <a:gd name="connsiteX102" fmla="*/ 258707 w 998239"/>
              <a:gd name="connsiteY102" fmla="*/ 2431515 h 2601565"/>
              <a:gd name="connsiteX103" fmla="*/ 264907 w 998239"/>
              <a:gd name="connsiteY103" fmla="*/ 2418233 h 2601565"/>
              <a:gd name="connsiteX104" fmla="*/ 283331 w 998239"/>
              <a:gd name="connsiteY104" fmla="*/ 2403215 h 2601565"/>
              <a:gd name="connsiteX105" fmla="*/ 306269 w 998239"/>
              <a:gd name="connsiteY105" fmla="*/ 2389370 h 2601565"/>
              <a:gd name="connsiteX106" fmla="*/ 330709 w 998239"/>
              <a:gd name="connsiteY106" fmla="*/ 2376839 h 2601565"/>
              <a:gd name="connsiteX107" fmla="*/ 356078 w 998239"/>
              <a:gd name="connsiteY107" fmla="*/ 2366953 h 2601565"/>
              <a:gd name="connsiteX108" fmla="*/ 384546 w 998239"/>
              <a:gd name="connsiteY108" fmla="*/ 2359782 h 2601565"/>
              <a:gd name="connsiteX109" fmla="*/ 448037 w 998239"/>
              <a:gd name="connsiteY109" fmla="*/ 2345291 h 2601565"/>
              <a:gd name="connsiteX110" fmla="*/ 456052 w 998239"/>
              <a:gd name="connsiteY110" fmla="*/ 2295805 h 2601565"/>
              <a:gd name="connsiteX111" fmla="*/ 459891 w 998239"/>
              <a:gd name="connsiteY111" fmla="*/ 2246520 h 2601565"/>
              <a:gd name="connsiteX112" fmla="*/ 459547 w 998239"/>
              <a:gd name="connsiteY112" fmla="*/ 2196621 h 2601565"/>
              <a:gd name="connsiteX113" fmla="*/ 455007 w 998239"/>
              <a:gd name="connsiteY113" fmla="*/ 2147109 h 2601565"/>
              <a:gd name="connsiteX114" fmla="*/ 414605 w 998239"/>
              <a:gd name="connsiteY114" fmla="*/ 1999908 h 2601565"/>
              <a:gd name="connsiteX115" fmla="*/ 392039 w 998239"/>
              <a:gd name="connsiteY115" fmla="*/ 2033339 h 2601565"/>
              <a:gd name="connsiteX116" fmla="*/ 351498 w 998239"/>
              <a:gd name="connsiteY116" fmla="*/ 2087417 h 2601565"/>
              <a:gd name="connsiteX117" fmla="*/ 308424 w 998239"/>
              <a:gd name="connsiteY117" fmla="*/ 2139893 h 2601565"/>
              <a:gd name="connsiteX118" fmla="*/ 266098 w 998239"/>
              <a:gd name="connsiteY118" fmla="*/ 2190203 h 2601565"/>
              <a:gd name="connsiteX119" fmla="*/ 221074 w 998239"/>
              <a:gd name="connsiteY119" fmla="*/ 2236952 h 2601565"/>
              <a:gd name="connsiteX120" fmla="*/ 175500 w 998239"/>
              <a:gd name="connsiteY120" fmla="*/ 2279195 h 2601565"/>
              <a:gd name="connsiteX121" fmla="*/ 130958 w 998239"/>
              <a:gd name="connsiteY121" fmla="*/ 2318489 h 2601565"/>
              <a:gd name="connsiteX122" fmla="*/ 86731 w 998239"/>
              <a:gd name="connsiteY122" fmla="*/ 2351876 h 2601565"/>
              <a:gd name="connsiteX123" fmla="*/ 43708 w 998239"/>
              <a:gd name="connsiteY123" fmla="*/ 2380769 h 2601565"/>
              <a:gd name="connsiteX124" fmla="*/ 0 w 998239"/>
              <a:gd name="connsiteY124" fmla="*/ 2402513 h 2601565"/>
              <a:gd name="connsiteX125" fmla="*/ 7680 w 998239"/>
              <a:gd name="connsiteY125" fmla="*/ 2395440 h 2601565"/>
              <a:gd name="connsiteX126" fmla="*/ 12312 w 998239"/>
              <a:gd name="connsiteY126" fmla="*/ 2390461 h 2601565"/>
              <a:gd name="connsiteX127" fmla="*/ 15901 w 998239"/>
              <a:gd name="connsiteY127" fmla="*/ 2387490 h 2601565"/>
              <a:gd name="connsiteX128" fmla="*/ 17197 w 998239"/>
              <a:gd name="connsiteY128" fmla="*/ 2385386 h 2601565"/>
              <a:gd name="connsiteX129" fmla="*/ 16525 w 998239"/>
              <a:gd name="connsiteY129" fmla="*/ 2383620 h 2601565"/>
              <a:gd name="connsiteX130" fmla="*/ 17174 w 998239"/>
              <a:gd name="connsiteY130" fmla="*/ 2382567 h 2601565"/>
              <a:gd name="connsiteX131" fmla="*/ 15999 w 998239"/>
              <a:gd name="connsiteY131" fmla="*/ 2381933 h 2601565"/>
              <a:gd name="connsiteX132" fmla="*/ 16971 w 998239"/>
              <a:gd name="connsiteY132" fmla="*/ 2380354 h 2601565"/>
              <a:gd name="connsiteX133" fmla="*/ 20090 w 998239"/>
              <a:gd name="connsiteY133" fmla="*/ 2377830 h 2601565"/>
              <a:gd name="connsiteX134" fmla="*/ 24327 w 998239"/>
              <a:gd name="connsiteY134" fmla="*/ 2373807 h 2601565"/>
              <a:gd name="connsiteX135" fmla="*/ 30627 w 998239"/>
              <a:gd name="connsiteY135" fmla="*/ 2367391 h 2601565"/>
              <a:gd name="connsiteX136" fmla="*/ 40670 w 998239"/>
              <a:gd name="connsiteY136" fmla="*/ 2359024 h 2601565"/>
              <a:gd name="connsiteX137" fmla="*/ 55321 w 998239"/>
              <a:gd name="connsiteY137" fmla="*/ 2347300 h 2601565"/>
              <a:gd name="connsiteX138" fmla="*/ 71663 w 998239"/>
              <a:gd name="connsiteY138" fmla="*/ 2332515 h 2601565"/>
              <a:gd name="connsiteX139" fmla="*/ 94475 w 998239"/>
              <a:gd name="connsiteY139" fmla="*/ 2314213 h 2601565"/>
              <a:gd name="connsiteX140" fmla="*/ 121818 w 998239"/>
              <a:gd name="connsiteY140" fmla="*/ 2292046 h 2601565"/>
              <a:gd name="connsiteX141" fmla="*/ 160830 w 998239"/>
              <a:gd name="connsiteY141" fmla="*/ 2255375 h 2601565"/>
              <a:gd name="connsiteX142" fmla="*/ 197971 w 998239"/>
              <a:gd name="connsiteY142" fmla="*/ 2213486 h 2601565"/>
              <a:gd name="connsiteX143" fmla="*/ 234107 w 998239"/>
              <a:gd name="connsiteY143" fmla="*/ 2169419 h 2601565"/>
              <a:gd name="connsiteX144" fmla="*/ 274428 w 998239"/>
              <a:gd name="connsiteY144" fmla="*/ 2123636 h 2601565"/>
              <a:gd name="connsiteX145" fmla="*/ 282447 w 998239"/>
              <a:gd name="connsiteY145" fmla="*/ 2113474 h 2601565"/>
              <a:gd name="connsiteX146" fmla="*/ 294255 w 998239"/>
              <a:gd name="connsiteY146" fmla="*/ 2098111 h 2601565"/>
              <a:gd name="connsiteX147" fmla="*/ 304716 w 998239"/>
              <a:gd name="connsiteY147" fmla="*/ 2083635 h 2601565"/>
              <a:gd name="connsiteX148" fmla="*/ 328894 w 998239"/>
              <a:gd name="connsiteY148" fmla="*/ 2047263 h 2601565"/>
              <a:gd name="connsiteX149" fmla="*/ 330780 w 998239"/>
              <a:gd name="connsiteY149" fmla="*/ 2044202 h 2601565"/>
              <a:gd name="connsiteX150" fmla="*/ 331717 w 998239"/>
              <a:gd name="connsiteY150" fmla="*/ 2042063 h 2601565"/>
              <a:gd name="connsiteX151" fmla="*/ 391204 w 998239"/>
              <a:gd name="connsiteY151" fmla="*/ 1933218 h 2601565"/>
              <a:gd name="connsiteX152" fmla="*/ 390156 w 998239"/>
              <a:gd name="connsiteY152" fmla="*/ 1860349 h 2601565"/>
              <a:gd name="connsiteX153" fmla="*/ 396502 w 998239"/>
              <a:gd name="connsiteY153" fmla="*/ 1818105 h 2601565"/>
              <a:gd name="connsiteX154" fmla="*/ 402330 w 998239"/>
              <a:gd name="connsiteY154" fmla="*/ 1747141 h 2601565"/>
              <a:gd name="connsiteX155" fmla="*/ 412844 w 998239"/>
              <a:gd name="connsiteY155" fmla="*/ 1718578 h 2601565"/>
              <a:gd name="connsiteX156" fmla="*/ 421839 w 998239"/>
              <a:gd name="connsiteY156" fmla="*/ 1686822 h 2601565"/>
              <a:gd name="connsiteX157" fmla="*/ 430327 w 998239"/>
              <a:gd name="connsiteY157" fmla="*/ 1651516 h 2601565"/>
              <a:gd name="connsiteX158" fmla="*/ 438181 w 998239"/>
              <a:gd name="connsiteY158" fmla="*/ 1613906 h 2601565"/>
              <a:gd name="connsiteX159" fmla="*/ 444515 w 998239"/>
              <a:gd name="connsiteY159" fmla="*/ 1573279 h 2601565"/>
              <a:gd name="connsiteX160" fmla="*/ 449329 w 998239"/>
              <a:gd name="connsiteY160" fmla="*/ 1531942 h 2601565"/>
              <a:gd name="connsiteX161" fmla="*/ 454016 w 998239"/>
              <a:gd name="connsiteY161" fmla="*/ 1488654 h 2601565"/>
              <a:gd name="connsiteX162" fmla="*/ 457183 w 998239"/>
              <a:gd name="connsiteY162" fmla="*/ 1444833 h 2601565"/>
              <a:gd name="connsiteX163" fmla="*/ 459843 w 998239"/>
              <a:gd name="connsiteY163" fmla="*/ 1399239 h 2601565"/>
              <a:gd name="connsiteX164" fmla="*/ 459843 w 998239"/>
              <a:gd name="connsiteY164" fmla="*/ 1354354 h 2601565"/>
              <a:gd name="connsiteX165" fmla="*/ 459843 w 998239"/>
              <a:gd name="connsiteY165" fmla="*/ 1310001 h 2601565"/>
              <a:gd name="connsiteX166" fmla="*/ 457183 w 998239"/>
              <a:gd name="connsiteY166" fmla="*/ 1265471 h 2601565"/>
              <a:gd name="connsiteX167" fmla="*/ 453509 w 998239"/>
              <a:gd name="connsiteY167" fmla="*/ 1222715 h 2601565"/>
              <a:gd name="connsiteX168" fmla="*/ 448822 w 998239"/>
              <a:gd name="connsiteY168" fmla="*/ 1181023 h 2601565"/>
              <a:gd name="connsiteX169" fmla="*/ 441854 w 998239"/>
              <a:gd name="connsiteY169" fmla="*/ 1140751 h 2601565"/>
              <a:gd name="connsiteX170" fmla="*/ 432353 w 998239"/>
              <a:gd name="connsiteY170" fmla="*/ 1103318 h 2601565"/>
              <a:gd name="connsiteX171" fmla="*/ 421839 w 998239"/>
              <a:gd name="connsiteY171" fmla="*/ 1067835 h 2601565"/>
              <a:gd name="connsiteX172" fmla="*/ 409170 w 998239"/>
              <a:gd name="connsiteY172" fmla="*/ 1036079 h 2601565"/>
              <a:gd name="connsiteX173" fmla="*/ 405274 w 998239"/>
              <a:gd name="connsiteY173" fmla="*/ 1028382 h 2601565"/>
              <a:gd name="connsiteX174" fmla="*/ 325111 w 998239"/>
              <a:gd name="connsiteY174" fmla="*/ 669960 h 2601565"/>
              <a:gd name="connsiteX175" fmla="*/ 324674 w 998239"/>
              <a:gd name="connsiteY175" fmla="*/ 667064 h 2601565"/>
              <a:gd name="connsiteX176" fmla="*/ 321000 w 998239"/>
              <a:gd name="connsiteY176" fmla="*/ 613131 h 2601565"/>
              <a:gd name="connsiteX177" fmla="*/ 317833 w 998239"/>
              <a:gd name="connsiteY177" fmla="*/ 556715 h 2601565"/>
              <a:gd name="connsiteX178" fmla="*/ 317833 w 998239"/>
              <a:gd name="connsiteY178" fmla="*/ 499057 h 2601565"/>
              <a:gd name="connsiteX179" fmla="*/ 319986 w 998239"/>
              <a:gd name="connsiteY179" fmla="*/ 440866 h 2601565"/>
              <a:gd name="connsiteX180" fmla="*/ 324674 w 998239"/>
              <a:gd name="connsiteY180" fmla="*/ 383208 h 2601565"/>
              <a:gd name="connsiteX181" fmla="*/ 331642 w 998239"/>
              <a:gd name="connsiteY181" fmla="*/ 325726 h 2601565"/>
              <a:gd name="connsiteX182" fmla="*/ 338989 w 998239"/>
              <a:gd name="connsiteY182" fmla="*/ 270197 h 2601565"/>
              <a:gd name="connsiteX183" fmla="*/ 349504 w 998239"/>
              <a:gd name="connsiteY183" fmla="*/ 216264 h 2601565"/>
              <a:gd name="connsiteX184" fmla="*/ 362172 w 998239"/>
              <a:gd name="connsiteY184" fmla="*/ 165524 h 2601565"/>
              <a:gd name="connsiteX185" fmla="*/ 375347 w 998239"/>
              <a:gd name="connsiteY185" fmla="*/ 117446 h 2601565"/>
              <a:gd name="connsiteX186" fmla="*/ 390675 w 998239"/>
              <a:gd name="connsiteY186" fmla="*/ 73980 h 2601565"/>
              <a:gd name="connsiteX187" fmla="*/ 407017 w 998239"/>
              <a:gd name="connsiteY187" fmla="*/ 34418 h 2601565"/>
              <a:gd name="connsiteX188" fmla="*/ 426653 w 998239"/>
              <a:gd name="connsiteY188" fmla="*/ 0 h 2601565"/>
              <a:gd name="connsiteX189" fmla="*/ 424499 w 998239"/>
              <a:gd name="connsiteY189" fmla="*/ 8516 h 2601565"/>
              <a:gd name="connsiteX190" fmla="*/ 423485 w 998239"/>
              <a:gd name="connsiteY190" fmla="*/ 14193 h 2601565"/>
              <a:gd name="connsiteX191" fmla="*/ 422345 w 998239"/>
              <a:gd name="connsiteY191" fmla="*/ 17918 h 2601565"/>
              <a:gd name="connsiteX192" fmla="*/ 422345 w 998239"/>
              <a:gd name="connsiteY192" fmla="*/ 20048 h 2601565"/>
              <a:gd name="connsiteX193" fmla="*/ 423485 w 998239"/>
              <a:gd name="connsiteY193" fmla="*/ 21112 h 2601565"/>
              <a:gd name="connsiteX194" fmla="*/ 423485 w 998239"/>
              <a:gd name="connsiteY194" fmla="*/ 22177 h 2601565"/>
              <a:gd name="connsiteX195" fmla="*/ 424499 w 998239"/>
              <a:gd name="connsiteY195" fmla="*/ 22177 h 2601565"/>
              <a:gd name="connsiteX196" fmla="*/ 424499 w 998239"/>
              <a:gd name="connsiteY196" fmla="*/ 23773 h 2601565"/>
              <a:gd name="connsiteX197" fmla="*/ 423485 w 998239"/>
              <a:gd name="connsiteY197" fmla="*/ 26967 h 2601565"/>
              <a:gd name="connsiteX198" fmla="*/ 422345 w 998239"/>
              <a:gd name="connsiteY198" fmla="*/ 31756 h 2601565"/>
              <a:gd name="connsiteX199" fmla="*/ 420825 w 998239"/>
              <a:gd name="connsiteY199" fmla="*/ 39208 h 2601565"/>
              <a:gd name="connsiteX200" fmla="*/ 417658 w 998239"/>
              <a:gd name="connsiteY200" fmla="*/ 49676 h 2601565"/>
              <a:gd name="connsiteX201" fmla="*/ 412844 w 998239"/>
              <a:gd name="connsiteY201" fmla="*/ 64578 h 2601565"/>
              <a:gd name="connsiteX202" fmla="*/ 408157 w 998239"/>
              <a:gd name="connsiteY202" fmla="*/ 82496 h 2601565"/>
              <a:gd name="connsiteX203" fmla="*/ 400683 w 998239"/>
              <a:gd name="connsiteY203" fmla="*/ 105737 h 2601565"/>
              <a:gd name="connsiteX204" fmla="*/ 391815 w 998239"/>
              <a:gd name="connsiteY204" fmla="*/ 133768 h 2601565"/>
              <a:gd name="connsiteX205" fmla="*/ 381174 w 998239"/>
              <a:gd name="connsiteY205" fmla="*/ 177588 h 2601565"/>
              <a:gd name="connsiteX206" fmla="*/ 373826 w 998239"/>
              <a:gd name="connsiteY206" fmla="*/ 224602 h 2601565"/>
              <a:gd name="connsiteX207" fmla="*/ 367999 w 998239"/>
              <a:gd name="connsiteY207" fmla="*/ 272858 h 2601565"/>
              <a:gd name="connsiteX208" fmla="*/ 360145 w 998239"/>
              <a:gd name="connsiteY208" fmla="*/ 324130 h 2601565"/>
              <a:gd name="connsiteX209" fmla="*/ 359005 w 998239"/>
              <a:gd name="connsiteY209" fmla="*/ 335129 h 2601565"/>
              <a:gd name="connsiteX210" fmla="*/ 357484 w 998239"/>
              <a:gd name="connsiteY210" fmla="*/ 351628 h 2601565"/>
              <a:gd name="connsiteX211" fmla="*/ 356344 w 998239"/>
              <a:gd name="connsiteY211" fmla="*/ 369015 h 2601565"/>
              <a:gd name="connsiteX212" fmla="*/ 355331 w 998239"/>
              <a:gd name="connsiteY212" fmla="*/ 387997 h 2601565"/>
              <a:gd name="connsiteX213" fmla="*/ 355331 w 998239"/>
              <a:gd name="connsiteY213" fmla="*/ 407513 h 2601565"/>
              <a:gd name="connsiteX214" fmla="*/ 357484 w 998239"/>
              <a:gd name="connsiteY214" fmla="*/ 425077 h 2601565"/>
              <a:gd name="connsiteX215" fmla="*/ 360145 w 998239"/>
              <a:gd name="connsiteY215" fmla="*/ 440334 h 2601565"/>
              <a:gd name="connsiteX216" fmla="*/ 364832 w 998239"/>
              <a:gd name="connsiteY216" fmla="*/ 450979 h 2601565"/>
              <a:gd name="connsiteX217" fmla="*/ 390168 w 998239"/>
              <a:gd name="connsiteY217" fmla="*/ 448849 h 2601565"/>
              <a:gd name="connsiteX218" fmla="*/ 414997 w 998239"/>
              <a:gd name="connsiteY218" fmla="*/ 440334 h 2601565"/>
              <a:gd name="connsiteX219" fmla="*/ 438687 w 998239"/>
              <a:gd name="connsiteY219" fmla="*/ 426673 h 2601565"/>
              <a:gd name="connsiteX220" fmla="*/ 463010 w 998239"/>
              <a:gd name="connsiteY220" fmla="*/ 407513 h 2601565"/>
              <a:gd name="connsiteX221" fmla="*/ 485179 w 998239"/>
              <a:gd name="connsiteY221" fmla="*/ 385336 h 2601565"/>
              <a:gd name="connsiteX222" fmla="*/ 506842 w 998239"/>
              <a:gd name="connsiteY222" fmla="*/ 358370 h 2601565"/>
              <a:gd name="connsiteX223" fmla="*/ 527364 w 998239"/>
              <a:gd name="connsiteY223" fmla="*/ 329807 h 2601565"/>
              <a:gd name="connsiteX224" fmla="*/ 546367 w 998239"/>
              <a:gd name="connsiteY224" fmla="*/ 299825 h 2601565"/>
              <a:gd name="connsiteX225" fmla="*/ 564862 w 998239"/>
              <a:gd name="connsiteY225" fmla="*/ 268068 h 2601565"/>
              <a:gd name="connsiteX226" fmla="*/ 580697 w 998239"/>
              <a:gd name="connsiteY226" fmla="*/ 235247 h 2601565"/>
              <a:gd name="connsiteX227" fmla="*/ 595519 w 998239"/>
              <a:gd name="connsiteY227" fmla="*/ 203491 h 2601565"/>
              <a:gd name="connsiteX228" fmla="*/ 607680 w 998239"/>
              <a:gd name="connsiteY228" fmla="*/ 172798 h 2601565"/>
              <a:gd name="connsiteX229" fmla="*/ 613508 w 998239"/>
              <a:gd name="connsiteY229" fmla="*/ 172798 h 2601565"/>
              <a:gd name="connsiteX230" fmla="*/ 613508 w 998239"/>
              <a:gd name="connsiteY230" fmla="*/ 175992 h 2601565"/>
              <a:gd name="connsiteX231" fmla="*/ 604006 w 998239"/>
              <a:gd name="connsiteY231" fmla="*/ 206684 h 2601565"/>
              <a:gd name="connsiteX232" fmla="*/ 593365 w 998239"/>
              <a:gd name="connsiteY232" fmla="*/ 238440 h 2601565"/>
              <a:gd name="connsiteX233" fmla="*/ 581837 w 998239"/>
              <a:gd name="connsiteY233" fmla="*/ 269132 h 2601565"/>
              <a:gd name="connsiteX234" fmla="*/ 570183 w 998239"/>
              <a:gd name="connsiteY234" fmla="*/ 298760 h 2601565"/>
              <a:gd name="connsiteX235" fmla="*/ 558021 w 998239"/>
              <a:gd name="connsiteY235" fmla="*/ 327678 h 2601565"/>
              <a:gd name="connsiteX236" fmla="*/ 544339 w 998239"/>
              <a:gd name="connsiteY236" fmla="*/ 354645 h 2601565"/>
              <a:gd name="connsiteX237" fmla="*/ 530025 w 998239"/>
              <a:gd name="connsiteY237" fmla="*/ 380546 h 2601565"/>
              <a:gd name="connsiteX238" fmla="*/ 512669 w 998239"/>
              <a:gd name="connsiteY238" fmla="*/ 404319 h 2601565"/>
              <a:gd name="connsiteX239" fmla="*/ 494680 w 998239"/>
              <a:gd name="connsiteY239" fmla="*/ 427738 h 2601565"/>
              <a:gd name="connsiteX240" fmla="*/ 473524 w 998239"/>
              <a:gd name="connsiteY240" fmla="*/ 446720 h 2601565"/>
              <a:gd name="connsiteX241" fmla="*/ 449329 w 998239"/>
              <a:gd name="connsiteY241" fmla="*/ 464107 h 2601565"/>
              <a:gd name="connsiteX242" fmla="*/ 422345 w 998239"/>
              <a:gd name="connsiteY242" fmla="*/ 479542 h 2601565"/>
              <a:gd name="connsiteX243" fmla="*/ 393842 w 998239"/>
              <a:gd name="connsiteY243" fmla="*/ 491073 h 2601565"/>
              <a:gd name="connsiteX244" fmla="*/ 360145 w 998239"/>
              <a:gd name="connsiteY244" fmla="*/ 499057 h 2601565"/>
              <a:gd name="connsiteX245" fmla="*/ 361158 w 998239"/>
              <a:gd name="connsiteY245" fmla="*/ 554586 h 2601565"/>
              <a:gd name="connsiteX246" fmla="*/ 365845 w 998239"/>
              <a:gd name="connsiteY246" fmla="*/ 607455 h 2601565"/>
              <a:gd name="connsiteX247" fmla="*/ 373826 w 998239"/>
              <a:gd name="connsiteY247" fmla="*/ 657662 h 2601565"/>
              <a:gd name="connsiteX248" fmla="*/ 384341 w 998239"/>
              <a:gd name="connsiteY248" fmla="*/ 705208 h 2601565"/>
              <a:gd name="connsiteX249" fmla="*/ 397516 w 998239"/>
              <a:gd name="connsiteY249" fmla="*/ 750625 h 2601565"/>
              <a:gd name="connsiteX250" fmla="*/ 411831 w 998239"/>
              <a:gd name="connsiteY250" fmla="*/ 794090 h 2601565"/>
              <a:gd name="connsiteX251" fmla="*/ 428172 w 998239"/>
              <a:gd name="connsiteY251" fmla="*/ 835250 h 2601565"/>
              <a:gd name="connsiteX252" fmla="*/ 444515 w 998239"/>
              <a:gd name="connsiteY252" fmla="*/ 875345 h 2601565"/>
              <a:gd name="connsiteX253" fmla="*/ 449329 w 998239"/>
              <a:gd name="connsiteY253" fmla="*/ 884925 h 2601565"/>
              <a:gd name="connsiteX254" fmla="*/ 453509 w 998239"/>
              <a:gd name="connsiteY254" fmla="*/ 896634 h 2601565"/>
              <a:gd name="connsiteX255" fmla="*/ 459336 w 998239"/>
              <a:gd name="connsiteY255" fmla="*/ 909231 h 2601565"/>
              <a:gd name="connsiteX256" fmla="*/ 464657 w 998239"/>
              <a:gd name="connsiteY256" fmla="*/ 922536 h 2601565"/>
              <a:gd name="connsiteX257" fmla="*/ 471498 w 998239"/>
              <a:gd name="connsiteY257" fmla="*/ 935132 h 2601565"/>
              <a:gd name="connsiteX258" fmla="*/ 479352 w 998239"/>
              <a:gd name="connsiteY258" fmla="*/ 945776 h 2601565"/>
              <a:gd name="connsiteX259" fmla="*/ 488853 w 998239"/>
              <a:gd name="connsiteY259" fmla="*/ 955180 h 2601565"/>
              <a:gd name="connsiteX260" fmla="*/ 499494 w 998239"/>
              <a:gd name="connsiteY260" fmla="*/ 962099 h 2601565"/>
              <a:gd name="connsiteX261" fmla="*/ 512163 w 998239"/>
              <a:gd name="connsiteY261" fmla="*/ 964760 h 2601565"/>
              <a:gd name="connsiteX262" fmla="*/ 525338 w 998239"/>
              <a:gd name="connsiteY262" fmla="*/ 964228 h 2601565"/>
              <a:gd name="connsiteX263" fmla="*/ 549027 w 998239"/>
              <a:gd name="connsiteY263" fmla="*/ 956244 h 2601565"/>
              <a:gd name="connsiteX264" fmla="*/ 570183 w 998239"/>
              <a:gd name="connsiteY264" fmla="*/ 943116 h 2601565"/>
              <a:gd name="connsiteX265" fmla="*/ 590705 w 998239"/>
              <a:gd name="connsiteY265" fmla="*/ 926617 h 2601565"/>
              <a:gd name="connsiteX266" fmla="*/ 607680 w 998239"/>
              <a:gd name="connsiteY266" fmla="*/ 907101 h 2601565"/>
              <a:gd name="connsiteX267" fmla="*/ 624022 w 998239"/>
              <a:gd name="connsiteY267" fmla="*/ 885989 h 2601565"/>
              <a:gd name="connsiteX268" fmla="*/ 639350 w 998239"/>
              <a:gd name="connsiteY268" fmla="*/ 863813 h 2601565"/>
              <a:gd name="connsiteX269" fmla="*/ 653032 w 998239"/>
              <a:gd name="connsiteY269" fmla="*/ 842701 h 2601565"/>
              <a:gd name="connsiteX270" fmla="*/ 664687 w 998239"/>
              <a:gd name="connsiteY270" fmla="*/ 822476 h 2601565"/>
              <a:gd name="connsiteX271" fmla="*/ 690530 w 998239"/>
              <a:gd name="connsiteY271" fmla="*/ 776527 h 2601565"/>
              <a:gd name="connsiteX272" fmla="*/ 715359 w 998239"/>
              <a:gd name="connsiteY272" fmla="*/ 724723 h 2601565"/>
              <a:gd name="connsiteX273" fmla="*/ 740189 w 998239"/>
              <a:gd name="connsiteY273" fmla="*/ 668129 h 2601565"/>
              <a:gd name="connsiteX274" fmla="*/ 763372 w 998239"/>
              <a:gd name="connsiteY274" fmla="*/ 606390 h 2601565"/>
              <a:gd name="connsiteX275" fmla="*/ 784528 w 998239"/>
              <a:gd name="connsiteY275" fmla="*/ 541280 h 2601565"/>
              <a:gd name="connsiteX276" fmla="*/ 803530 w 998239"/>
              <a:gd name="connsiteY276" fmla="*/ 472090 h 2601565"/>
              <a:gd name="connsiteX277" fmla="*/ 820886 w 998239"/>
              <a:gd name="connsiteY277" fmla="*/ 399707 h 2601565"/>
              <a:gd name="connsiteX278" fmla="*/ 833553 w 998239"/>
              <a:gd name="connsiteY278" fmla="*/ 324662 h 2601565"/>
              <a:gd name="connsiteX279" fmla="*/ 843055 w 998239"/>
              <a:gd name="connsiteY279" fmla="*/ 247843 h 2601565"/>
              <a:gd name="connsiteX280" fmla="*/ 848882 w 998239"/>
              <a:gd name="connsiteY280" fmla="*/ 169250 h 2601565"/>
              <a:gd name="connsiteX281" fmla="*/ 853569 w 998239"/>
              <a:gd name="connsiteY281" fmla="*/ 172798 h 2601565"/>
              <a:gd name="connsiteX282" fmla="*/ 857370 w 998239"/>
              <a:gd name="connsiteY282" fmla="*/ 181846 h 2601565"/>
              <a:gd name="connsiteX283" fmla="*/ 860537 w 998239"/>
              <a:gd name="connsiteY283" fmla="*/ 195152 h 2601565"/>
              <a:gd name="connsiteX284" fmla="*/ 862057 w 998239"/>
              <a:gd name="connsiteY284" fmla="*/ 212538 h 2601565"/>
              <a:gd name="connsiteX285" fmla="*/ 863070 w 998239"/>
              <a:gd name="connsiteY285" fmla="*/ 232586 h 2601565"/>
              <a:gd name="connsiteX286" fmla="*/ 863070 w 998239"/>
              <a:gd name="connsiteY286" fmla="*/ 255827 h 2601565"/>
              <a:gd name="connsiteX287" fmla="*/ 863070 w 998239"/>
              <a:gd name="connsiteY287" fmla="*/ 280664 h 2601565"/>
              <a:gd name="connsiteX288" fmla="*/ 862057 w 998239"/>
              <a:gd name="connsiteY288" fmla="*/ 307630 h 2601565"/>
              <a:gd name="connsiteX289" fmla="*/ 860537 w 998239"/>
              <a:gd name="connsiteY289" fmla="*/ 335129 h 2601565"/>
              <a:gd name="connsiteX290" fmla="*/ 858383 w 998239"/>
              <a:gd name="connsiteY290" fmla="*/ 363160 h 2601565"/>
              <a:gd name="connsiteX291" fmla="*/ 855216 w 998239"/>
              <a:gd name="connsiteY291" fmla="*/ 391191 h 2601565"/>
              <a:gd name="connsiteX292" fmla="*/ 853569 w 998239"/>
              <a:gd name="connsiteY292" fmla="*/ 418157 h 2601565"/>
              <a:gd name="connsiteX293" fmla="*/ 850402 w 998239"/>
              <a:gd name="connsiteY293" fmla="*/ 442995 h 2601565"/>
              <a:gd name="connsiteX294" fmla="*/ 847869 w 998239"/>
              <a:gd name="connsiteY294" fmla="*/ 466236 h 2601565"/>
              <a:gd name="connsiteX295" fmla="*/ 844701 w 998239"/>
              <a:gd name="connsiteY295" fmla="*/ 486283 h 2601565"/>
              <a:gd name="connsiteX296" fmla="*/ 842041 w 998239"/>
              <a:gd name="connsiteY296" fmla="*/ 502782 h 2601565"/>
              <a:gd name="connsiteX297" fmla="*/ 839888 w 998239"/>
              <a:gd name="connsiteY297" fmla="*/ 515910 h 2601565"/>
              <a:gd name="connsiteX298" fmla="*/ 801883 w 998239"/>
              <a:gd name="connsiteY298" fmla="*/ 666000 h 2601565"/>
              <a:gd name="connsiteX299" fmla="*/ 832540 w 998239"/>
              <a:gd name="connsiteY299" fmla="*/ 662984 h 2601565"/>
              <a:gd name="connsiteX300" fmla="*/ 861044 w 998239"/>
              <a:gd name="connsiteY300" fmla="*/ 655533 h 2601565"/>
              <a:gd name="connsiteX301" fmla="*/ 887900 w 998239"/>
              <a:gd name="connsiteY301" fmla="*/ 644888 h 2601565"/>
              <a:gd name="connsiteX302" fmla="*/ 913743 w 998239"/>
              <a:gd name="connsiteY302" fmla="*/ 631228 h 2601565"/>
              <a:gd name="connsiteX303" fmla="*/ 937052 w 998239"/>
              <a:gd name="connsiteY303" fmla="*/ 615793 h 2601565"/>
              <a:gd name="connsiteX304" fmla="*/ 958081 w 998239"/>
              <a:gd name="connsiteY304" fmla="*/ 598939 h 2601565"/>
              <a:gd name="connsiteX305" fmla="*/ 978224 w 998239"/>
              <a:gd name="connsiteY305" fmla="*/ 581553 h 2601565"/>
              <a:gd name="connsiteX306" fmla="*/ 996719 w 998239"/>
              <a:gd name="connsiteY306" fmla="*/ 565054 h 2601565"/>
              <a:gd name="connsiteX307" fmla="*/ 998239 w 998239"/>
              <a:gd name="connsiteY307" fmla="*/ 573037 h 2601565"/>
              <a:gd name="connsiteX308" fmla="*/ 981391 w 998239"/>
              <a:gd name="connsiteY308" fmla="*/ 598939 h 2601565"/>
              <a:gd name="connsiteX309" fmla="*/ 960742 w 998239"/>
              <a:gd name="connsiteY309" fmla="*/ 623776 h 2601565"/>
              <a:gd name="connsiteX310" fmla="*/ 935912 w 998239"/>
              <a:gd name="connsiteY310" fmla="*/ 645953 h 2601565"/>
              <a:gd name="connsiteX311" fmla="*/ 908042 w 998239"/>
              <a:gd name="connsiteY311" fmla="*/ 666000 h 2601565"/>
              <a:gd name="connsiteX312" fmla="*/ 878399 w 998239"/>
              <a:gd name="connsiteY312" fmla="*/ 684096 h 2601565"/>
              <a:gd name="connsiteX313" fmla="*/ 846728 w 998239"/>
              <a:gd name="connsiteY313" fmla="*/ 699886 h 2601565"/>
              <a:gd name="connsiteX314" fmla="*/ 814044 w 998239"/>
              <a:gd name="connsiteY314" fmla="*/ 712127 h 2601565"/>
              <a:gd name="connsiteX315" fmla="*/ 780728 w 998239"/>
              <a:gd name="connsiteY315" fmla="*/ 720997 h 2601565"/>
              <a:gd name="connsiteX316" fmla="*/ 773886 w 998239"/>
              <a:gd name="connsiteY316" fmla="*/ 742287 h 2601565"/>
              <a:gd name="connsiteX317" fmla="*/ 764385 w 998239"/>
              <a:gd name="connsiteY317" fmla="*/ 767124 h 2601565"/>
              <a:gd name="connsiteX318" fmla="*/ 753871 w 998239"/>
              <a:gd name="connsiteY318" fmla="*/ 793026 h 2601565"/>
              <a:gd name="connsiteX319" fmla="*/ 740189 w 998239"/>
              <a:gd name="connsiteY319" fmla="*/ 821057 h 2601565"/>
              <a:gd name="connsiteX320" fmla="*/ 725874 w 998239"/>
              <a:gd name="connsiteY320" fmla="*/ 850507 h 2601565"/>
              <a:gd name="connsiteX321" fmla="*/ 710546 w 998239"/>
              <a:gd name="connsiteY321" fmla="*/ 879603 h 2601565"/>
              <a:gd name="connsiteX322" fmla="*/ 705253 w 998239"/>
              <a:gd name="connsiteY322" fmla="*/ 888509 h 2601565"/>
              <a:gd name="connsiteX323" fmla="*/ 657504 w 998239"/>
              <a:gd name="connsiteY323" fmla="*/ 965731 h 2601565"/>
              <a:gd name="connsiteX324" fmla="*/ 646192 w 998239"/>
              <a:gd name="connsiteY324" fmla="*/ 981082 h 2601565"/>
              <a:gd name="connsiteX325" fmla="*/ 631877 w 998239"/>
              <a:gd name="connsiteY325" fmla="*/ 1000774 h 2601565"/>
              <a:gd name="connsiteX326" fmla="*/ 618195 w 998239"/>
              <a:gd name="connsiteY326" fmla="*/ 1014967 h 2601565"/>
              <a:gd name="connsiteX327" fmla="*/ 620348 w 998239"/>
              <a:gd name="connsiteY327" fmla="*/ 1025612 h 2601565"/>
              <a:gd name="connsiteX0" fmla="*/ 587538 w 998239"/>
              <a:gd name="connsiteY0" fmla="*/ 1212780 h 2601565"/>
              <a:gd name="connsiteX1" fmla="*/ 579177 w 998239"/>
              <a:gd name="connsiteY1" fmla="*/ 1247552 h 2601565"/>
              <a:gd name="connsiteX2" fmla="*/ 574363 w 998239"/>
              <a:gd name="connsiteY2" fmla="*/ 1283035 h 2601565"/>
              <a:gd name="connsiteX3" fmla="*/ 572336 w 998239"/>
              <a:gd name="connsiteY3" fmla="*/ 1320468 h 2601565"/>
              <a:gd name="connsiteX4" fmla="*/ 571196 w 998239"/>
              <a:gd name="connsiteY4" fmla="*/ 1358079 h 2601565"/>
              <a:gd name="connsiteX5" fmla="*/ 572336 w 998239"/>
              <a:gd name="connsiteY5" fmla="*/ 1395691 h 2601565"/>
              <a:gd name="connsiteX6" fmla="*/ 574363 w 998239"/>
              <a:gd name="connsiteY6" fmla="*/ 1434189 h 2601565"/>
              <a:gd name="connsiteX7" fmla="*/ 577023 w 998239"/>
              <a:gd name="connsiteY7" fmla="*/ 1472331 h 2601565"/>
              <a:gd name="connsiteX8" fmla="*/ 580190 w 998239"/>
              <a:gd name="connsiteY8" fmla="*/ 1509765 h 2601565"/>
              <a:gd name="connsiteX9" fmla="*/ 580697 w 998239"/>
              <a:gd name="connsiteY9" fmla="*/ 1564763 h 2601565"/>
              <a:gd name="connsiteX10" fmla="*/ 578037 w 998239"/>
              <a:gd name="connsiteY10" fmla="*/ 1619760 h 2601565"/>
              <a:gd name="connsiteX11" fmla="*/ 573350 w 998239"/>
              <a:gd name="connsiteY11" fmla="*/ 1672629 h 2601565"/>
              <a:gd name="connsiteX12" fmla="*/ 567522 w 998239"/>
              <a:gd name="connsiteY12" fmla="*/ 1724432 h 2601565"/>
              <a:gd name="connsiteX13" fmla="*/ 564474 w 998239"/>
              <a:gd name="connsiteY13" fmla="*/ 1798067 h 2601565"/>
              <a:gd name="connsiteX14" fmla="*/ 565843 w 998239"/>
              <a:gd name="connsiteY14" fmla="*/ 1798067 h 2601565"/>
              <a:gd name="connsiteX15" fmla="*/ 596167 w 998239"/>
              <a:gd name="connsiteY15" fmla="*/ 2004317 h 2601565"/>
              <a:gd name="connsiteX16" fmla="*/ 614772 w 998239"/>
              <a:gd name="connsiteY16" fmla="*/ 2015335 h 2601565"/>
              <a:gd name="connsiteX17" fmla="*/ 633212 w 998239"/>
              <a:gd name="connsiteY17" fmla="*/ 2026005 h 2601565"/>
              <a:gd name="connsiteX18" fmla="*/ 649037 w 998239"/>
              <a:gd name="connsiteY18" fmla="*/ 2036824 h 2601565"/>
              <a:gd name="connsiteX19" fmla="*/ 682546 w 998239"/>
              <a:gd name="connsiteY19" fmla="*/ 2063750 h 2601565"/>
              <a:gd name="connsiteX20" fmla="*/ 712427 w 998239"/>
              <a:gd name="connsiteY20" fmla="*/ 2092373 h 2601565"/>
              <a:gd name="connsiteX21" fmla="*/ 738220 w 998239"/>
              <a:gd name="connsiteY21" fmla="*/ 2120464 h 2601565"/>
              <a:gd name="connsiteX22" fmla="*/ 761610 w 998239"/>
              <a:gd name="connsiteY22" fmla="*/ 2148686 h 2601565"/>
              <a:gd name="connsiteX23" fmla="*/ 783089 w 998239"/>
              <a:gd name="connsiteY23" fmla="*/ 2177264 h 2601565"/>
              <a:gd name="connsiteX24" fmla="*/ 803347 w 998239"/>
              <a:gd name="connsiteY24" fmla="*/ 2204774 h 2601565"/>
              <a:gd name="connsiteX25" fmla="*/ 821429 w 998239"/>
              <a:gd name="connsiteY25" fmla="*/ 2231393 h 2601565"/>
              <a:gd name="connsiteX26" fmla="*/ 812873 w 998239"/>
              <a:gd name="connsiteY26" fmla="*/ 2236092 h 2601565"/>
              <a:gd name="connsiteX27" fmla="*/ 783805 w 998239"/>
              <a:gd name="connsiteY27" fmla="*/ 2203301 h 2601565"/>
              <a:gd name="connsiteX28" fmla="*/ 753719 w 998239"/>
              <a:gd name="connsiteY28" fmla="*/ 2172059 h 2601565"/>
              <a:gd name="connsiteX29" fmla="*/ 722647 w 998239"/>
              <a:gd name="connsiteY29" fmla="*/ 2142999 h 2601565"/>
              <a:gd name="connsiteX30" fmla="*/ 690330 w 998239"/>
              <a:gd name="connsiteY30" fmla="*/ 2116510 h 2601565"/>
              <a:gd name="connsiteX31" fmla="*/ 655982 w 998239"/>
              <a:gd name="connsiteY31" fmla="*/ 2093118 h 2601565"/>
              <a:gd name="connsiteX32" fmla="*/ 620297 w 998239"/>
              <a:gd name="connsiteY32" fmla="*/ 2072215 h 2601565"/>
              <a:gd name="connsiteX33" fmla="*/ 583862 w 998239"/>
              <a:gd name="connsiteY33" fmla="*/ 2054108 h 2601565"/>
              <a:gd name="connsiteX34" fmla="*/ 545427 w 998239"/>
              <a:gd name="connsiteY34" fmla="*/ 2040553 h 2601565"/>
              <a:gd name="connsiteX35" fmla="*/ 511522 w 998239"/>
              <a:gd name="connsiteY35" fmla="*/ 2221026 h 2601565"/>
              <a:gd name="connsiteX36" fmla="*/ 546020 w 998239"/>
              <a:gd name="connsiteY36" fmla="*/ 2245768 h 2601565"/>
              <a:gd name="connsiteX37" fmla="*/ 576539 w 998239"/>
              <a:gd name="connsiteY37" fmla="*/ 2272514 h 2601565"/>
              <a:gd name="connsiteX38" fmla="*/ 601206 w 998239"/>
              <a:gd name="connsiteY38" fmla="*/ 2299617 h 2601565"/>
              <a:gd name="connsiteX39" fmla="*/ 620912 w 998239"/>
              <a:gd name="connsiteY39" fmla="*/ 2328269 h 2601565"/>
              <a:gd name="connsiteX40" fmla="*/ 635746 w 998239"/>
              <a:gd name="connsiteY40" fmla="*/ 2357733 h 2601565"/>
              <a:gd name="connsiteX41" fmla="*/ 645162 w 998239"/>
              <a:gd name="connsiteY41" fmla="*/ 2386515 h 2601565"/>
              <a:gd name="connsiteX42" fmla="*/ 649446 w 998239"/>
              <a:gd name="connsiteY42" fmla="*/ 2415678 h 2601565"/>
              <a:gd name="connsiteX43" fmla="*/ 648196 w 998239"/>
              <a:gd name="connsiteY43" fmla="*/ 2444260 h 2601565"/>
              <a:gd name="connsiteX44" fmla="*/ 641984 w 998239"/>
              <a:gd name="connsiteY44" fmla="*/ 2470935 h 2601565"/>
              <a:gd name="connsiteX45" fmla="*/ 637257 w 998239"/>
              <a:gd name="connsiteY45" fmla="*/ 2472280 h 2601565"/>
              <a:gd name="connsiteX46" fmla="*/ 635317 w 998239"/>
              <a:gd name="connsiteY46" fmla="*/ 2465092 h 2601565"/>
              <a:gd name="connsiteX47" fmla="*/ 641087 w 998239"/>
              <a:gd name="connsiteY47" fmla="*/ 2449008 h 2601565"/>
              <a:gd name="connsiteX48" fmla="*/ 641384 w 998239"/>
              <a:gd name="connsiteY48" fmla="*/ 2430972 h 2601565"/>
              <a:gd name="connsiteX49" fmla="*/ 639215 w 998239"/>
              <a:gd name="connsiteY49" fmla="*/ 2410982 h 2601565"/>
              <a:gd name="connsiteX50" fmla="*/ 632287 w 998239"/>
              <a:gd name="connsiteY50" fmla="*/ 2390884 h 2601565"/>
              <a:gd name="connsiteX51" fmla="*/ 621944 w 998239"/>
              <a:gd name="connsiteY51" fmla="*/ 2369828 h 2601565"/>
              <a:gd name="connsiteX52" fmla="*/ 609133 w 998239"/>
              <a:gd name="connsiteY52" fmla="*/ 2349453 h 2601565"/>
              <a:gd name="connsiteX53" fmla="*/ 593107 w 998239"/>
              <a:gd name="connsiteY53" fmla="*/ 2329922 h 2601565"/>
              <a:gd name="connsiteX54" fmla="*/ 574242 w 998239"/>
              <a:gd name="connsiteY54" fmla="*/ 2311561 h 2601565"/>
              <a:gd name="connsiteX55" fmla="*/ 554736 w 998239"/>
              <a:gd name="connsiteY55" fmla="*/ 2295077 h 2601565"/>
              <a:gd name="connsiteX56" fmla="*/ 542732 w 998239"/>
              <a:gd name="connsiteY56" fmla="*/ 2286998 h 2601565"/>
              <a:gd name="connsiteX57" fmla="*/ 533341 w 998239"/>
              <a:gd name="connsiteY57" fmla="*/ 2278769 h 2601565"/>
              <a:gd name="connsiteX58" fmla="*/ 523778 w 998239"/>
              <a:gd name="connsiteY58" fmla="*/ 2272829 h 2601565"/>
              <a:gd name="connsiteX59" fmla="*/ 514151 w 998239"/>
              <a:gd name="connsiteY59" fmla="*/ 2267440 h 2601565"/>
              <a:gd name="connsiteX60" fmla="*/ 503656 w 998239"/>
              <a:gd name="connsiteY60" fmla="*/ 2264952 h 2601565"/>
              <a:gd name="connsiteX61" fmla="*/ 491006 w 998239"/>
              <a:gd name="connsiteY61" fmla="*/ 2308954 h 2601565"/>
              <a:gd name="connsiteX62" fmla="*/ 476330 w 998239"/>
              <a:gd name="connsiteY62" fmla="*/ 2349959 h 2601565"/>
              <a:gd name="connsiteX63" fmla="*/ 459509 w 998239"/>
              <a:gd name="connsiteY63" fmla="*/ 2391527 h 2601565"/>
              <a:gd name="connsiteX64" fmla="*/ 439580 w 998239"/>
              <a:gd name="connsiteY64" fmla="*/ 2432199 h 2601565"/>
              <a:gd name="connsiteX65" fmla="*/ 416585 w 998239"/>
              <a:gd name="connsiteY65" fmla="*/ 2475063 h 2601565"/>
              <a:gd name="connsiteX66" fmla="*/ 389961 w 998239"/>
              <a:gd name="connsiteY66" fmla="*/ 2519626 h 2601565"/>
              <a:gd name="connsiteX67" fmla="*/ 384223 w 998239"/>
              <a:gd name="connsiteY67" fmla="*/ 2526793 h 2601565"/>
              <a:gd name="connsiteX68" fmla="*/ 377695 w 998239"/>
              <a:gd name="connsiteY68" fmla="*/ 2537945 h 2601565"/>
              <a:gd name="connsiteX69" fmla="*/ 368996 w 998239"/>
              <a:gd name="connsiteY69" fmla="*/ 2549023 h 2601565"/>
              <a:gd name="connsiteX70" fmla="*/ 360933 w 998239"/>
              <a:gd name="connsiteY70" fmla="*/ 2560863 h 2601565"/>
              <a:gd name="connsiteX71" fmla="*/ 351567 w 998239"/>
              <a:gd name="connsiteY71" fmla="*/ 2573185 h 2601565"/>
              <a:gd name="connsiteX72" fmla="*/ 341532 w 998239"/>
              <a:gd name="connsiteY72" fmla="*/ 2583296 h 2601565"/>
              <a:gd name="connsiteX73" fmla="*/ 331557 w 998239"/>
              <a:gd name="connsiteY73" fmla="*/ 2592037 h 2601565"/>
              <a:gd name="connsiteX74" fmla="*/ 321124 w 998239"/>
              <a:gd name="connsiteY74" fmla="*/ 2598545 h 2601565"/>
              <a:gd name="connsiteX75" fmla="*/ 312044 w 998239"/>
              <a:gd name="connsiteY75" fmla="*/ 2601565 h 2601565"/>
              <a:gd name="connsiteX76" fmla="*/ 309960 w 998239"/>
              <a:gd name="connsiteY76" fmla="*/ 2597301 h 2601565"/>
              <a:gd name="connsiteX77" fmla="*/ 342120 w 998239"/>
              <a:gd name="connsiteY77" fmla="*/ 2563687 h 2601565"/>
              <a:gd name="connsiteX78" fmla="*/ 370336 w 998239"/>
              <a:gd name="connsiteY78" fmla="*/ 2526618 h 2601565"/>
              <a:gd name="connsiteX79" fmla="*/ 394287 w 998239"/>
              <a:gd name="connsiteY79" fmla="*/ 2487031 h 2601565"/>
              <a:gd name="connsiteX80" fmla="*/ 413201 w 998239"/>
              <a:gd name="connsiteY80" fmla="*/ 2447908 h 2601565"/>
              <a:gd name="connsiteX81" fmla="*/ 428806 w 998239"/>
              <a:gd name="connsiteY81" fmla="*/ 2409545 h 2601565"/>
              <a:gd name="connsiteX82" fmla="*/ 435216 w 998239"/>
              <a:gd name="connsiteY82" fmla="*/ 2381215 h 2601565"/>
              <a:gd name="connsiteX83" fmla="*/ 437508 w 998239"/>
              <a:gd name="connsiteY83" fmla="*/ 2382004 h 2601565"/>
              <a:gd name="connsiteX84" fmla="*/ 438204 w 998239"/>
              <a:gd name="connsiteY84" fmla="*/ 2381394 h 2601565"/>
              <a:gd name="connsiteX85" fmla="*/ 438054 w 998239"/>
              <a:gd name="connsiteY85" fmla="*/ 2380044 h 2601565"/>
              <a:gd name="connsiteX86" fmla="*/ 437652 w 998239"/>
              <a:gd name="connsiteY86" fmla="*/ 2379080 h 2601565"/>
              <a:gd name="connsiteX87" fmla="*/ 436750 w 998239"/>
              <a:gd name="connsiteY87" fmla="*/ 2377071 h 2601565"/>
              <a:gd name="connsiteX88" fmla="*/ 437767 w 998239"/>
              <a:gd name="connsiteY88" fmla="*/ 2375523 h 2601565"/>
              <a:gd name="connsiteX89" fmla="*/ 437711 w 998239"/>
              <a:gd name="connsiteY89" fmla="*/ 2374255 h 2601565"/>
              <a:gd name="connsiteX90" fmla="*/ 438004 w 998239"/>
              <a:gd name="connsiteY90" fmla="*/ 2372682 h 2601565"/>
              <a:gd name="connsiteX91" fmla="*/ 437308 w 998239"/>
              <a:gd name="connsiteY91" fmla="*/ 2373292 h 2601565"/>
              <a:gd name="connsiteX92" fmla="*/ 437711 w 998239"/>
              <a:gd name="connsiteY92" fmla="*/ 2374255 h 2601565"/>
              <a:gd name="connsiteX93" fmla="*/ 435216 w 998239"/>
              <a:gd name="connsiteY93" fmla="*/ 2381215 h 2601565"/>
              <a:gd name="connsiteX94" fmla="*/ 419562 w 998239"/>
              <a:gd name="connsiteY94" fmla="*/ 2378474 h 2601565"/>
              <a:gd name="connsiteX95" fmla="*/ 399876 w 998239"/>
              <a:gd name="connsiteY95" fmla="*/ 2379925 h 2601565"/>
              <a:gd name="connsiteX96" fmla="*/ 378919 w 998239"/>
              <a:gd name="connsiteY96" fmla="*/ 2383310 h 2601565"/>
              <a:gd name="connsiteX97" fmla="*/ 355837 w 998239"/>
              <a:gd name="connsiteY97" fmla="*/ 2389713 h 2601565"/>
              <a:gd name="connsiteX98" fmla="*/ 331860 w 998239"/>
              <a:gd name="connsiteY98" fmla="*/ 2398379 h 2601565"/>
              <a:gd name="connsiteX99" fmla="*/ 307564 w 998239"/>
              <a:gd name="connsiteY99" fmla="*/ 2407986 h 2601565"/>
              <a:gd name="connsiteX100" fmla="*/ 283791 w 998239"/>
              <a:gd name="connsiteY100" fmla="*/ 2419271 h 2601565"/>
              <a:gd name="connsiteX101" fmla="*/ 261091 w 998239"/>
              <a:gd name="connsiteY101" fmla="*/ 2430275 h 2601565"/>
              <a:gd name="connsiteX102" fmla="*/ 258707 w 998239"/>
              <a:gd name="connsiteY102" fmla="*/ 2431515 h 2601565"/>
              <a:gd name="connsiteX103" fmla="*/ 264907 w 998239"/>
              <a:gd name="connsiteY103" fmla="*/ 2418233 h 2601565"/>
              <a:gd name="connsiteX104" fmla="*/ 283331 w 998239"/>
              <a:gd name="connsiteY104" fmla="*/ 2403215 h 2601565"/>
              <a:gd name="connsiteX105" fmla="*/ 306269 w 998239"/>
              <a:gd name="connsiteY105" fmla="*/ 2389370 h 2601565"/>
              <a:gd name="connsiteX106" fmla="*/ 330709 w 998239"/>
              <a:gd name="connsiteY106" fmla="*/ 2376839 h 2601565"/>
              <a:gd name="connsiteX107" fmla="*/ 356078 w 998239"/>
              <a:gd name="connsiteY107" fmla="*/ 2366953 h 2601565"/>
              <a:gd name="connsiteX108" fmla="*/ 384546 w 998239"/>
              <a:gd name="connsiteY108" fmla="*/ 2359782 h 2601565"/>
              <a:gd name="connsiteX109" fmla="*/ 448037 w 998239"/>
              <a:gd name="connsiteY109" fmla="*/ 2345291 h 2601565"/>
              <a:gd name="connsiteX110" fmla="*/ 456052 w 998239"/>
              <a:gd name="connsiteY110" fmla="*/ 2295805 h 2601565"/>
              <a:gd name="connsiteX111" fmla="*/ 459891 w 998239"/>
              <a:gd name="connsiteY111" fmla="*/ 2246520 h 2601565"/>
              <a:gd name="connsiteX112" fmla="*/ 459547 w 998239"/>
              <a:gd name="connsiteY112" fmla="*/ 2196621 h 2601565"/>
              <a:gd name="connsiteX113" fmla="*/ 455007 w 998239"/>
              <a:gd name="connsiteY113" fmla="*/ 2147109 h 2601565"/>
              <a:gd name="connsiteX114" fmla="*/ 414605 w 998239"/>
              <a:gd name="connsiteY114" fmla="*/ 1999908 h 2601565"/>
              <a:gd name="connsiteX115" fmla="*/ 392039 w 998239"/>
              <a:gd name="connsiteY115" fmla="*/ 2033339 h 2601565"/>
              <a:gd name="connsiteX116" fmla="*/ 351498 w 998239"/>
              <a:gd name="connsiteY116" fmla="*/ 2087417 h 2601565"/>
              <a:gd name="connsiteX117" fmla="*/ 308424 w 998239"/>
              <a:gd name="connsiteY117" fmla="*/ 2139893 h 2601565"/>
              <a:gd name="connsiteX118" fmla="*/ 266098 w 998239"/>
              <a:gd name="connsiteY118" fmla="*/ 2190203 h 2601565"/>
              <a:gd name="connsiteX119" fmla="*/ 221074 w 998239"/>
              <a:gd name="connsiteY119" fmla="*/ 2236952 h 2601565"/>
              <a:gd name="connsiteX120" fmla="*/ 175500 w 998239"/>
              <a:gd name="connsiteY120" fmla="*/ 2279195 h 2601565"/>
              <a:gd name="connsiteX121" fmla="*/ 130958 w 998239"/>
              <a:gd name="connsiteY121" fmla="*/ 2318489 h 2601565"/>
              <a:gd name="connsiteX122" fmla="*/ 86731 w 998239"/>
              <a:gd name="connsiteY122" fmla="*/ 2351876 h 2601565"/>
              <a:gd name="connsiteX123" fmla="*/ 43708 w 998239"/>
              <a:gd name="connsiteY123" fmla="*/ 2380769 h 2601565"/>
              <a:gd name="connsiteX124" fmla="*/ 0 w 998239"/>
              <a:gd name="connsiteY124" fmla="*/ 2402513 h 2601565"/>
              <a:gd name="connsiteX125" fmla="*/ 7680 w 998239"/>
              <a:gd name="connsiteY125" fmla="*/ 2395440 h 2601565"/>
              <a:gd name="connsiteX126" fmla="*/ 12312 w 998239"/>
              <a:gd name="connsiteY126" fmla="*/ 2390461 h 2601565"/>
              <a:gd name="connsiteX127" fmla="*/ 15901 w 998239"/>
              <a:gd name="connsiteY127" fmla="*/ 2387490 h 2601565"/>
              <a:gd name="connsiteX128" fmla="*/ 17197 w 998239"/>
              <a:gd name="connsiteY128" fmla="*/ 2385386 h 2601565"/>
              <a:gd name="connsiteX129" fmla="*/ 16525 w 998239"/>
              <a:gd name="connsiteY129" fmla="*/ 2383620 h 2601565"/>
              <a:gd name="connsiteX130" fmla="*/ 17174 w 998239"/>
              <a:gd name="connsiteY130" fmla="*/ 2382567 h 2601565"/>
              <a:gd name="connsiteX131" fmla="*/ 15999 w 998239"/>
              <a:gd name="connsiteY131" fmla="*/ 2381933 h 2601565"/>
              <a:gd name="connsiteX132" fmla="*/ 16971 w 998239"/>
              <a:gd name="connsiteY132" fmla="*/ 2380354 h 2601565"/>
              <a:gd name="connsiteX133" fmla="*/ 20090 w 998239"/>
              <a:gd name="connsiteY133" fmla="*/ 2377830 h 2601565"/>
              <a:gd name="connsiteX134" fmla="*/ 24327 w 998239"/>
              <a:gd name="connsiteY134" fmla="*/ 2373807 h 2601565"/>
              <a:gd name="connsiteX135" fmla="*/ 30627 w 998239"/>
              <a:gd name="connsiteY135" fmla="*/ 2367391 h 2601565"/>
              <a:gd name="connsiteX136" fmla="*/ 40670 w 998239"/>
              <a:gd name="connsiteY136" fmla="*/ 2359024 h 2601565"/>
              <a:gd name="connsiteX137" fmla="*/ 55321 w 998239"/>
              <a:gd name="connsiteY137" fmla="*/ 2347300 h 2601565"/>
              <a:gd name="connsiteX138" fmla="*/ 71663 w 998239"/>
              <a:gd name="connsiteY138" fmla="*/ 2332515 h 2601565"/>
              <a:gd name="connsiteX139" fmla="*/ 94475 w 998239"/>
              <a:gd name="connsiteY139" fmla="*/ 2314213 h 2601565"/>
              <a:gd name="connsiteX140" fmla="*/ 121818 w 998239"/>
              <a:gd name="connsiteY140" fmla="*/ 2292046 h 2601565"/>
              <a:gd name="connsiteX141" fmla="*/ 160830 w 998239"/>
              <a:gd name="connsiteY141" fmla="*/ 2255375 h 2601565"/>
              <a:gd name="connsiteX142" fmla="*/ 197971 w 998239"/>
              <a:gd name="connsiteY142" fmla="*/ 2213486 h 2601565"/>
              <a:gd name="connsiteX143" fmla="*/ 234107 w 998239"/>
              <a:gd name="connsiteY143" fmla="*/ 2169419 h 2601565"/>
              <a:gd name="connsiteX144" fmla="*/ 274428 w 998239"/>
              <a:gd name="connsiteY144" fmla="*/ 2123636 h 2601565"/>
              <a:gd name="connsiteX145" fmla="*/ 282447 w 998239"/>
              <a:gd name="connsiteY145" fmla="*/ 2113474 h 2601565"/>
              <a:gd name="connsiteX146" fmla="*/ 294255 w 998239"/>
              <a:gd name="connsiteY146" fmla="*/ 2098111 h 2601565"/>
              <a:gd name="connsiteX147" fmla="*/ 304716 w 998239"/>
              <a:gd name="connsiteY147" fmla="*/ 2083635 h 2601565"/>
              <a:gd name="connsiteX148" fmla="*/ 328894 w 998239"/>
              <a:gd name="connsiteY148" fmla="*/ 2047263 h 2601565"/>
              <a:gd name="connsiteX149" fmla="*/ 330780 w 998239"/>
              <a:gd name="connsiteY149" fmla="*/ 2044202 h 2601565"/>
              <a:gd name="connsiteX150" fmla="*/ 331717 w 998239"/>
              <a:gd name="connsiteY150" fmla="*/ 2042063 h 2601565"/>
              <a:gd name="connsiteX151" fmla="*/ 391204 w 998239"/>
              <a:gd name="connsiteY151" fmla="*/ 1933218 h 2601565"/>
              <a:gd name="connsiteX152" fmla="*/ 390156 w 998239"/>
              <a:gd name="connsiteY152" fmla="*/ 1860349 h 2601565"/>
              <a:gd name="connsiteX153" fmla="*/ 396502 w 998239"/>
              <a:gd name="connsiteY153" fmla="*/ 1818105 h 2601565"/>
              <a:gd name="connsiteX154" fmla="*/ 402330 w 998239"/>
              <a:gd name="connsiteY154" fmla="*/ 1747141 h 2601565"/>
              <a:gd name="connsiteX155" fmla="*/ 412844 w 998239"/>
              <a:gd name="connsiteY155" fmla="*/ 1718578 h 2601565"/>
              <a:gd name="connsiteX156" fmla="*/ 421839 w 998239"/>
              <a:gd name="connsiteY156" fmla="*/ 1686822 h 2601565"/>
              <a:gd name="connsiteX157" fmla="*/ 430327 w 998239"/>
              <a:gd name="connsiteY157" fmla="*/ 1651516 h 2601565"/>
              <a:gd name="connsiteX158" fmla="*/ 438181 w 998239"/>
              <a:gd name="connsiteY158" fmla="*/ 1613906 h 2601565"/>
              <a:gd name="connsiteX159" fmla="*/ 444515 w 998239"/>
              <a:gd name="connsiteY159" fmla="*/ 1573279 h 2601565"/>
              <a:gd name="connsiteX160" fmla="*/ 449329 w 998239"/>
              <a:gd name="connsiteY160" fmla="*/ 1531942 h 2601565"/>
              <a:gd name="connsiteX161" fmla="*/ 454016 w 998239"/>
              <a:gd name="connsiteY161" fmla="*/ 1488654 h 2601565"/>
              <a:gd name="connsiteX162" fmla="*/ 457183 w 998239"/>
              <a:gd name="connsiteY162" fmla="*/ 1444833 h 2601565"/>
              <a:gd name="connsiteX163" fmla="*/ 459843 w 998239"/>
              <a:gd name="connsiteY163" fmla="*/ 1399239 h 2601565"/>
              <a:gd name="connsiteX164" fmla="*/ 459843 w 998239"/>
              <a:gd name="connsiteY164" fmla="*/ 1354354 h 2601565"/>
              <a:gd name="connsiteX165" fmla="*/ 459843 w 998239"/>
              <a:gd name="connsiteY165" fmla="*/ 1310001 h 2601565"/>
              <a:gd name="connsiteX166" fmla="*/ 457183 w 998239"/>
              <a:gd name="connsiteY166" fmla="*/ 1265471 h 2601565"/>
              <a:gd name="connsiteX167" fmla="*/ 453509 w 998239"/>
              <a:gd name="connsiteY167" fmla="*/ 1222715 h 2601565"/>
              <a:gd name="connsiteX168" fmla="*/ 448822 w 998239"/>
              <a:gd name="connsiteY168" fmla="*/ 1181023 h 2601565"/>
              <a:gd name="connsiteX169" fmla="*/ 441854 w 998239"/>
              <a:gd name="connsiteY169" fmla="*/ 1140751 h 2601565"/>
              <a:gd name="connsiteX170" fmla="*/ 432353 w 998239"/>
              <a:gd name="connsiteY170" fmla="*/ 1103318 h 2601565"/>
              <a:gd name="connsiteX171" fmla="*/ 421839 w 998239"/>
              <a:gd name="connsiteY171" fmla="*/ 1067835 h 2601565"/>
              <a:gd name="connsiteX172" fmla="*/ 405274 w 998239"/>
              <a:gd name="connsiteY172" fmla="*/ 1028382 h 2601565"/>
              <a:gd name="connsiteX173" fmla="*/ 325111 w 998239"/>
              <a:gd name="connsiteY173" fmla="*/ 669960 h 2601565"/>
              <a:gd name="connsiteX174" fmla="*/ 324674 w 998239"/>
              <a:gd name="connsiteY174" fmla="*/ 667064 h 2601565"/>
              <a:gd name="connsiteX175" fmla="*/ 321000 w 998239"/>
              <a:gd name="connsiteY175" fmla="*/ 613131 h 2601565"/>
              <a:gd name="connsiteX176" fmla="*/ 317833 w 998239"/>
              <a:gd name="connsiteY176" fmla="*/ 556715 h 2601565"/>
              <a:gd name="connsiteX177" fmla="*/ 317833 w 998239"/>
              <a:gd name="connsiteY177" fmla="*/ 499057 h 2601565"/>
              <a:gd name="connsiteX178" fmla="*/ 319986 w 998239"/>
              <a:gd name="connsiteY178" fmla="*/ 440866 h 2601565"/>
              <a:gd name="connsiteX179" fmla="*/ 324674 w 998239"/>
              <a:gd name="connsiteY179" fmla="*/ 383208 h 2601565"/>
              <a:gd name="connsiteX180" fmla="*/ 331642 w 998239"/>
              <a:gd name="connsiteY180" fmla="*/ 325726 h 2601565"/>
              <a:gd name="connsiteX181" fmla="*/ 338989 w 998239"/>
              <a:gd name="connsiteY181" fmla="*/ 270197 h 2601565"/>
              <a:gd name="connsiteX182" fmla="*/ 349504 w 998239"/>
              <a:gd name="connsiteY182" fmla="*/ 216264 h 2601565"/>
              <a:gd name="connsiteX183" fmla="*/ 362172 w 998239"/>
              <a:gd name="connsiteY183" fmla="*/ 165524 h 2601565"/>
              <a:gd name="connsiteX184" fmla="*/ 375347 w 998239"/>
              <a:gd name="connsiteY184" fmla="*/ 117446 h 2601565"/>
              <a:gd name="connsiteX185" fmla="*/ 390675 w 998239"/>
              <a:gd name="connsiteY185" fmla="*/ 73980 h 2601565"/>
              <a:gd name="connsiteX186" fmla="*/ 407017 w 998239"/>
              <a:gd name="connsiteY186" fmla="*/ 34418 h 2601565"/>
              <a:gd name="connsiteX187" fmla="*/ 426653 w 998239"/>
              <a:gd name="connsiteY187" fmla="*/ 0 h 2601565"/>
              <a:gd name="connsiteX188" fmla="*/ 424499 w 998239"/>
              <a:gd name="connsiteY188" fmla="*/ 8516 h 2601565"/>
              <a:gd name="connsiteX189" fmla="*/ 423485 w 998239"/>
              <a:gd name="connsiteY189" fmla="*/ 14193 h 2601565"/>
              <a:gd name="connsiteX190" fmla="*/ 422345 w 998239"/>
              <a:gd name="connsiteY190" fmla="*/ 17918 h 2601565"/>
              <a:gd name="connsiteX191" fmla="*/ 422345 w 998239"/>
              <a:gd name="connsiteY191" fmla="*/ 20048 h 2601565"/>
              <a:gd name="connsiteX192" fmla="*/ 423485 w 998239"/>
              <a:gd name="connsiteY192" fmla="*/ 21112 h 2601565"/>
              <a:gd name="connsiteX193" fmla="*/ 423485 w 998239"/>
              <a:gd name="connsiteY193" fmla="*/ 22177 h 2601565"/>
              <a:gd name="connsiteX194" fmla="*/ 424499 w 998239"/>
              <a:gd name="connsiteY194" fmla="*/ 22177 h 2601565"/>
              <a:gd name="connsiteX195" fmla="*/ 424499 w 998239"/>
              <a:gd name="connsiteY195" fmla="*/ 23773 h 2601565"/>
              <a:gd name="connsiteX196" fmla="*/ 423485 w 998239"/>
              <a:gd name="connsiteY196" fmla="*/ 26967 h 2601565"/>
              <a:gd name="connsiteX197" fmla="*/ 422345 w 998239"/>
              <a:gd name="connsiteY197" fmla="*/ 31756 h 2601565"/>
              <a:gd name="connsiteX198" fmla="*/ 420825 w 998239"/>
              <a:gd name="connsiteY198" fmla="*/ 39208 h 2601565"/>
              <a:gd name="connsiteX199" fmla="*/ 417658 w 998239"/>
              <a:gd name="connsiteY199" fmla="*/ 49676 h 2601565"/>
              <a:gd name="connsiteX200" fmla="*/ 412844 w 998239"/>
              <a:gd name="connsiteY200" fmla="*/ 64578 h 2601565"/>
              <a:gd name="connsiteX201" fmla="*/ 408157 w 998239"/>
              <a:gd name="connsiteY201" fmla="*/ 82496 h 2601565"/>
              <a:gd name="connsiteX202" fmla="*/ 400683 w 998239"/>
              <a:gd name="connsiteY202" fmla="*/ 105737 h 2601565"/>
              <a:gd name="connsiteX203" fmla="*/ 391815 w 998239"/>
              <a:gd name="connsiteY203" fmla="*/ 133768 h 2601565"/>
              <a:gd name="connsiteX204" fmla="*/ 381174 w 998239"/>
              <a:gd name="connsiteY204" fmla="*/ 177588 h 2601565"/>
              <a:gd name="connsiteX205" fmla="*/ 373826 w 998239"/>
              <a:gd name="connsiteY205" fmla="*/ 224602 h 2601565"/>
              <a:gd name="connsiteX206" fmla="*/ 367999 w 998239"/>
              <a:gd name="connsiteY206" fmla="*/ 272858 h 2601565"/>
              <a:gd name="connsiteX207" fmla="*/ 360145 w 998239"/>
              <a:gd name="connsiteY207" fmla="*/ 324130 h 2601565"/>
              <a:gd name="connsiteX208" fmla="*/ 359005 w 998239"/>
              <a:gd name="connsiteY208" fmla="*/ 335129 h 2601565"/>
              <a:gd name="connsiteX209" fmla="*/ 357484 w 998239"/>
              <a:gd name="connsiteY209" fmla="*/ 351628 h 2601565"/>
              <a:gd name="connsiteX210" fmla="*/ 356344 w 998239"/>
              <a:gd name="connsiteY210" fmla="*/ 369015 h 2601565"/>
              <a:gd name="connsiteX211" fmla="*/ 355331 w 998239"/>
              <a:gd name="connsiteY211" fmla="*/ 387997 h 2601565"/>
              <a:gd name="connsiteX212" fmla="*/ 355331 w 998239"/>
              <a:gd name="connsiteY212" fmla="*/ 407513 h 2601565"/>
              <a:gd name="connsiteX213" fmla="*/ 357484 w 998239"/>
              <a:gd name="connsiteY213" fmla="*/ 425077 h 2601565"/>
              <a:gd name="connsiteX214" fmla="*/ 360145 w 998239"/>
              <a:gd name="connsiteY214" fmla="*/ 440334 h 2601565"/>
              <a:gd name="connsiteX215" fmla="*/ 364832 w 998239"/>
              <a:gd name="connsiteY215" fmla="*/ 450979 h 2601565"/>
              <a:gd name="connsiteX216" fmla="*/ 390168 w 998239"/>
              <a:gd name="connsiteY216" fmla="*/ 448849 h 2601565"/>
              <a:gd name="connsiteX217" fmla="*/ 414997 w 998239"/>
              <a:gd name="connsiteY217" fmla="*/ 440334 h 2601565"/>
              <a:gd name="connsiteX218" fmla="*/ 438687 w 998239"/>
              <a:gd name="connsiteY218" fmla="*/ 426673 h 2601565"/>
              <a:gd name="connsiteX219" fmla="*/ 463010 w 998239"/>
              <a:gd name="connsiteY219" fmla="*/ 407513 h 2601565"/>
              <a:gd name="connsiteX220" fmla="*/ 485179 w 998239"/>
              <a:gd name="connsiteY220" fmla="*/ 385336 h 2601565"/>
              <a:gd name="connsiteX221" fmla="*/ 506842 w 998239"/>
              <a:gd name="connsiteY221" fmla="*/ 358370 h 2601565"/>
              <a:gd name="connsiteX222" fmla="*/ 527364 w 998239"/>
              <a:gd name="connsiteY222" fmla="*/ 329807 h 2601565"/>
              <a:gd name="connsiteX223" fmla="*/ 546367 w 998239"/>
              <a:gd name="connsiteY223" fmla="*/ 299825 h 2601565"/>
              <a:gd name="connsiteX224" fmla="*/ 564862 w 998239"/>
              <a:gd name="connsiteY224" fmla="*/ 268068 h 2601565"/>
              <a:gd name="connsiteX225" fmla="*/ 580697 w 998239"/>
              <a:gd name="connsiteY225" fmla="*/ 235247 h 2601565"/>
              <a:gd name="connsiteX226" fmla="*/ 595519 w 998239"/>
              <a:gd name="connsiteY226" fmla="*/ 203491 h 2601565"/>
              <a:gd name="connsiteX227" fmla="*/ 607680 w 998239"/>
              <a:gd name="connsiteY227" fmla="*/ 172798 h 2601565"/>
              <a:gd name="connsiteX228" fmla="*/ 613508 w 998239"/>
              <a:gd name="connsiteY228" fmla="*/ 172798 h 2601565"/>
              <a:gd name="connsiteX229" fmla="*/ 613508 w 998239"/>
              <a:gd name="connsiteY229" fmla="*/ 175992 h 2601565"/>
              <a:gd name="connsiteX230" fmla="*/ 604006 w 998239"/>
              <a:gd name="connsiteY230" fmla="*/ 206684 h 2601565"/>
              <a:gd name="connsiteX231" fmla="*/ 593365 w 998239"/>
              <a:gd name="connsiteY231" fmla="*/ 238440 h 2601565"/>
              <a:gd name="connsiteX232" fmla="*/ 581837 w 998239"/>
              <a:gd name="connsiteY232" fmla="*/ 269132 h 2601565"/>
              <a:gd name="connsiteX233" fmla="*/ 570183 w 998239"/>
              <a:gd name="connsiteY233" fmla="*/ 298760 h 2601565"/>
              <a:gd name="connsiteX234" fmla="*/ 558021 w 998239"/>
              <a:gd name="connsiteY234" fmla="*/ 327678 h 2601565"/>
              <a:gd name="connsiteX235" fmla="*/ 544339 w 998239"/>
              <a:gd name="connsiteY235" fmla="*/ 354645 h 2601565"/>
              <a:gd name="connsiteX236" fmla="*/ 530025 w 998239"/>
              <a:gd name="connsiteY236" fmla="*/ 380546 h 2601565"/>
              <a:gd name="connsiteX237" fmla="*/ 512669 w 998239"/>
              <a:gd name="connsiteY237" fmla="*/ 404319 h 2601565"/>
              <a:gd name="connsiteX238" fmla="*/ 494680 w 998239"/>
              <a:gd name="connsiteY238" fmla="*/ 427738 h 2601565"/>
              <a:gd name="connsiteX239" fmla="*/ 473524 w 998239"/>
              <a:gd name="connsiteY239" fmla="*/ 446720 h 2601565"/>
              <a:gd name="connsiteX240" fmla="*/ 449329 w 998239"/>
              <a:gd name="connsiteY240" fmla="*/ 464107 h 2601565"/>
              <a:gd name="connsiteX241" fmla="*/ 422345 w 998239"/>
              <a:gd name="connsiteY241" fmla="*/ 479542 h 2601565"/>
              <a:gd name="connsiteX242" fmla="*/ 393842 w 998239"/>
              <a:gd name="connsiteY242" fmla="*/ 491073 h 2601565"/>
              <a:gd name="connsiteX243" fmla="*/ 360145 w 998239"/>
              <a:gd name="connsiteY243" fmla="*/ 499057 h 2601565"/>
              <a:gd name="connsiteX244" fmla="*/ 361158 w 998239"/>
              <a:gd name="connsiteY244" fmla="*/ 554586 h 2601565"/>
              <a:gd name="connsiteX245" fmla="*/ 365845 w 998239"/>
              <a:gd name="connsiteY245" fmla="*/ 607455 h 2601565"/>
              <a:gd name="connsiteX246" fmla="*/ 373826 w 998239"/>
              <a:gd name="connsiteY246" fmla="*/ 657662 h 2601565"/>
              <a:gd name="connsiteX247" fmla="*/ 384341 w 998239"/>
              <a:gd name="connsiteY247" fmla="*/ 705208 h 2601565"/>
              <a:gd name="connsiteX248" fmla="*/ 397516 w 998239"/>
              <a:gd name="connsiteY248" fmla="*/ 750625 h 2601565"/>
              <a:gd name="connsiteX249" fmla="*/ 411831 w 998239"/>
              <a:gd name="connsiteY249" fmla="*/ 794090 h 2601565"/>
              <a:gd name="connsiteX250" fmla="*/ 428172 w 998239"/>
              <a:gd name="connsiteY250" fmla="*/ 835250 h 2601565"/>
              <a:gd name="connsiteX251" fmla="*/ 444515 w 998239"/>
              <a:gd name="connsiteY251" fmla="*/ 875345 h 2601565"/>
              <a:gd name="connsiteX252" fmla="*/ 449329 w 998239"/>
              <a:gd name="connsiteY252" fmla="*/ 884925 h 2601565"/>
              <a:gd name="connsiteX253" fmla="*/ 453509 w 998239"/>
              <a:gd name="connsiteY253" fmla="*/ 896634 h 2601565"/>
              <a:gd name="connsiteX254" fmla="*/ 459336 w 998239"/>
              <a:gd name="connsiteY254" fmla="*/ 909231 h 2601565"/>
              <a:gd name="connsiteX255" fmla="*/ 464657 w 998239"/>
              <a:gd name="connsiteY255" fmla="*/ 922536 h 2601565"/>
              <a:gd name="connsiteX256" fmla="*/ 471498 w 998239"/>
              <a:gd name="connsiteY256" fmla="*/ 935132 h 2601565"/>
              <a:gd name="connsiteX257" fmla="*/ 479352 w 998239"/>
              <a:gd name="connsiteY257" fmla="*/ 945776 h 2601565"/>
              <a:gd name="connsiteX258" fmla="*/ 488853 w 998239"/>
              <a:gd name="connsiteY258" fmla="*/ 955180 h 2601565"/>
              <a:gd name="connsiteX259" fmla="*/ 499494 w 998239"/>
              <a:gd name="connsiteY259" fmla="*/ 962099 h 2601565"/>
              <a:gd name="connsiteX260" fmla="*/ 512163 w 998239"/>
              <a:gd name="connsiteY260" fmla="*/ 964760 h 2601565"/>
              <a:gd name="connsiteX261" fmla="*/ 525338 w 998239"/>
              <a:gd name="connsiteY261" fmla="*/ 964228 h 2601565"/>
              <a:gd name="connsiteX262" fmla="*/ 549027 w 998239"/>
              <a:gd name="connsiteY262" fmla="*/ 956244 h 2601565"/>
              <a:gd name="connsiteX263" fmla="*/ 570183 w 998239"/>
              <a:gd name="connsiteY263" fmla="*/ 943116 h 2601565"/>
              <a:gd name="connsiteX264" fmla="*/ 590705 w 998239"/>
              <a:gd name="connsiteY264" fmla="*/ 926617 h 2601565"/>
              <a:gd name="connsiteX265" fmla="*/ 607680 w 998239"/>
              <a:gd name="connsiteY265" fmla="*/ 907101 h 2601565"/>
              <a:gd name="connsiteX266" fmla="*/ 624022 w 998239"/>
              <a:gd name="connsiteY266" fmla="*/ 885989 h 2601565"/>
              <a:gd name="connsiteX267" fmla="*/ 639350 w 998239"/>
              <a:gd name="connsiteY267" fmla="*/ 863813 h 2601565"/>
              <a:gd name="connsiteX268" fmla="*/ 653032 w 998239"/>
              <a:gd name="connsiteY268" fmla="*/ 842701 h 2601565"/>
              <a:gd name="connsiteX269" fmla="*/ 664687 w 998239"/>
              <a:gd name="connsiteY269" fmla="*/ 822476 h 2601565"/>
              <a:gd name="connsiteX270" fmla="*/ 690530 w 998239"/>
              <a:gd name="connsiteY270" fmla="*/ 776527 h 2601565"/>
              <a:gd name="connsiteX271" fmla="*/ 715359 w 998239"/>
              <a:gd name="connsiteY271" fmla="*/ 724723 h 2601565"/>
              <a:gd name="connsiteX272" fmla="*/ 740189 w 998239"/>
              <a:gd name="connsiteY272" fmla="*/ 668129 h 2601565"/>
              <a:gd name="connsiteX273" fmla="*/ 763372 w 998239"/>
              <a:gd name="connsiteY273" fmla="*/ 606390 h 2601565"/>
              <a:gd name="connsiteX274" fmla="*/ 784528 w 998239"/>
              <a:gd name="connsiteY274" fmla="*/ 541280 h 2601565"/>
              <a:gd name="connsiteX275" fmla="*/ 803530 w 998239"/>
              <a:gd name="connsiteY275" fmla="*/ 472090 h 2601565"/>
              <a:gd name="connsiteX276" fmla="*/ 820886 w 998239"/>
              <a:gd name="connsiteY276" fmla="*/ 399707 h 2601565"/>
              <a:gd name="connsiteX277" fmla="*/ 833553 w 998239"/>
              <a:gd name="connsiteY277" fmla="*/ 324662 h 2601565"/>
              <a:gd name="connsiteX278" fmla="*/ 843055 w 998239"/>
              <a:gd name="connsiteY278" fmla="*/ 247843 h 2601565"/>
              <a:gd name="connsiteX279" fmla="*/ 848882 w 998239"/>
              <a:gd name="connsiteY279" fmla="*/ 169250 h 2601565"/>
              <a:gd name="connsiteX280" fmla="*/ 853569 w 998239"/>
              <a:gd name="connsiteY280" fmla="*/ 172798 h 2601565"/>
              <a:gd name="connsiteX281" fmla="*/ 857370 w 998239"/>
              <a:gd name="connsiteY281" fmla="*/ 181846 h 2601565"/>
              <a:gd name="connsiteX282" fmla="*/ 860537 w 998239"/>
              <a:gd name="connsiteY282" fmla="*/ 195152 h 2601565"/>
              <a:gd name="connsiteX283" fmla="*/ 862057 w 998239"/>
              <a:gd name="connsiteY283" fmla="*/ 212538 h 2601565"/>
              <a:gd name="connsiteX284" fmla="*/ 863070 w 998239"/>
              <a:gd name="connsiteY284" fmla="*/ 232586 h 2601565"/>
              <a:gd name="connsiteX285" fmla="*/ 863070 w 998239"/>
              <a:gd name="connsiteY285" fmla="*/ 255827 h 2601565"/>
              <a:gd name="connsiteX286" fmla="*/ 863070 w 998239"/>
              <a:gd name="connsiteY286" fmla="*/ 280664 h 2601565"/>
              <a:gd name="connsiteX287" fmla="*/ 862057 w 998239"/>
              <a:gd name="connsiteY287" fmla="*/ 307630 h 2601565"/>
              <a:gd name="connsiteX288" fmla="*/ 860537 w 998239"/>
              <a:gd name="connsiteY288" fmla="*/ 335129 h 2601565"/>
              <a:gd name="connsiteX289" fmla="*/ 858383 w 998239"/>
              <a:gd name="connsiteY289" fmla="*/ 363160 h 2601565"/>
              <a:gd name="connsiteX290" fmla="*/ 855216 w 998239"/>
              <a:gd name="connsiteY290" fmla="*/ 391191 h 2601565"/>
              <a:gd name="connsiteX291" fmla="*/ 853569 w 998239"/>
              <a:gd name="connsiteY291" fmla="*/ 418157 h 2601565"/>
              <a:gd name="connsiteX292" fmla="*/ 850402 w 998239"/>
              <a:gd name="connsiteY292" fmla="*/ 442995 h 2601565"/>
              <a:gd name="connsiteX293" fmla="*/ 847869 w 998239"/>
              <a:gd name="connsiteY293" fmla="*/ 466236 h 2601565"/>
              <a:gd name="connsiteX294" fmla="*/ 844701 w 998239"/>
              <a:gd name="connsiteY294" fmla="*/ 486283 h 2601565"/>
              <a:gd name="connsiteX295" fmla="*/ 842041 w 998239"/>
              <a:gd name="connsiteY295" fmla="*/ 502782 h 2601565"/>
              <a:gd name="connsiteX296" fmla="*/ 839888 w 998239"/>
              <a:gd name="connsiteY296" fmla="*/ 515910 h 2601565"/>
              <a:gd name="connsiteX297" fmla="*/ 801883 w 998239"/>
              <a:gd name="connsiteY297" fmla="*/ 666000 h 2601565"/>
              <a:gd name="connsiteX298" fmla="*/ 832540 w 998239"/>
              <a:gd name="connsiteY298" fmla="*/ 662984 h 2601565"/>
              <a:gd name="connsiteX299" fmla="*/ 861044 w 998239"/>
              <a:gd name="connsiteY299" fmla="*/ 655533 h 2601565"/>
              <a:gd name="connsiteX300" fmla="*/ 887900 w 998239"/>
              <a:gd name="connsiteY300" fmla="*/ 644888 h 2601565"/>
              <a:gd name="connsiteX301" fmla="*/ 913743 w 998239"/>
              <a:gd name="connsiteY301" fmla="*/ 631228 h 2601565"/>
              <a:gd name="connsiteX302" fmla="*/ 937052 w 998239"/>
              <a:gd name="connsiteY302" fmla="*/ 615793 h 2601565"/>
              <a:gd name="connsiteX303" fmla="*/ 958081 w 998239"/>
              <a:gd name="connsiteY303" fmla="*/ 598939 h 2601565"/>
              <a:gd name="connsiteX304" fmla="*/ 978224 w 998239"/>
              <a:gd name="connsiteY304" fmla="*/ 581553 h 2601565"/>
              <a:gd name="connsiteX305" fmla="*/ 996719 w 998239"/>
              <a:gd name="connsiteY305" fmla="*/ 565054 h 2601565"/>
              <a:gd name="connsiteX306" fmla="*/ 998239 w 998239"/>
              <a:gd name="connsiteY306" fmla="*/ 573037 h 2601565"/>
              <a:gd name="connsiteX307" fmla="*/ 981391 w 998239"/>
              <a:gd name="connsiteY307" fmla="*/ 598939 h 2601565"/>
              <a:gd name="connsiteX308" fmla="*/ 960742 w 998239"/>
              <a:gd name="connsiteY308" fmla="*/ 623776 h 2601565"/>
              <a:gd name="connsiteX309" fmla="*/ 935912 w 998239"/>
              <a:gd name="connsiteY309" fmla="*/ 645953 h 2601565"/>
              <a:gd name="connsiteX310" fmla="*/ 908042 w 998239"/>
              <a:gd name="connsiteY310" fmla="*/ 666000 h 2601565"/>
              <a:gd name="connsiteX311" fmla="*/ 878399 w 998239"/>
              <a:gd name="connsiteY311" fmla="*/ 684096 h 2601565"/>
              <a:gd name="connsiteX312" fmla="*/ 846728 w 998239"/>
              <a:gd name="connsiteY312" fmla="*/ 699886 h 2601565"/>
              <a:gd name="connsiteX313" fmla="*/ 814044 w 998239"/>
              <a:gd name="connsiteY313" fmla="*/ 712127 h 2601565"/>
              <a:gd name="connsiteX314" fmla="*/ 780728 w 998239"/>
              <a:gd name="connsiteY314" fmla="*/ 720997 h 2601565"/>
              <a:gd name="connsiteX315" fmla="*/ 773886 w 998239"/>
              <a:gd name="connsiteY315" fmla="*/ 742287 h 2601565"/>
              <a:gd name="connsiteX316" fmla="*/ 764385 w 998239"/>
              <a:gd name="connsiteY316" fmla="*/ 767124 h 2601565"/>
              <a:gd name="connsiteX317" fmla="*/ 753871 w 998239"/>
              <a:gd name="connsiteY317" fmla="*/ 793026 h 2601565"/>
              <a:gd name="connsiteX318" fmla="*/ 740189 w 998239"/>
              <a:gd name="connsiteY318" fmla="*/ 821057 h 2601565"/>
              <a:gd name="connsiteX319" fmla="*/ 725874 w 998239"/>
              <a:gd name="connsiteY319" fmla="*/ 850507 h 2601565"/>
              <a:gd name="connsiteX320" fmla="*/ 710546 w 998239"/>
              <a:gd name="connsiteY320" fmla="*/ 879603 h 2601565"/>
              <a:gd name="connsiteX321" fmla="*/ 705253 w 998239"/>
              <a:gd name="connsiteY321" fmla="*/ 888509 h 2601565"/>
              <a:gd name="connsiteX322" fmla="*/ 657504 w 998239"/>
              <a:gd name="connsiteY322" fmla="*/ 965731 h 2601565"/>
              <a:gd name="connsiteX323" fmla="*/ 646192 w 998239"/>
              <a:gd name="connsiteY323" fmla="*/ 981082 h 2601565"/>
              <a:gd name="connsiteX324" fmla="*/ 631877 w 998239"/>
              <a:gd name="connsiteY324" fmla="*/ 1000774 h 2601565"/>
              <a:gd name="connsiteX325" fmla="*/ 618195 w 998239"/>
              <a:gd name="connsiteY325" fmla="*/ 1014967 h 2601565"/>
              <a:gd name="connsiteX326" fmla="*/ 620348 w 998239"/>
              <a:gd name="connsiteY326" fmla="*/ 1025612 h 2601565"/>
              <a:gd name="connsiteX0" fmla="*/ 587538 w 998239"/>
              <a:gd name="connsiteY0" fmla="*/ 1212780 h 2601565"/>
              <a:gd name="connsiteX1" fmla="*/ 579177 w 998239"/>
              <a:gd name="connsiteY1" fmla="*/ 1247552 h 2601565"/>
              <a:gd name="connsiteX2" fmla="*/ 574363 w 998239"/>
              <a:gd name="connsiteY2" fmla="*/ 1283035 h 2601565"/>
              <a:gd name="connsiteX3" fmla="*/ 572336 w 998239"/>
              <a:gd name="connsiteY3" fmla="*/ 1320468 h 2601565"/>
              <a:gd name="connsiteX4" fmla="*/ 571196 w 998239"/>
              <a:gd name="connsiteY4" fmla="*/ 1358079 h 2601565"/>
              <a:gd name="connsiteX5" fmla="*/ 572336 w 998239"/>
              <a:gd name="connsiteY5" fmla="*/ 1395691 h 2601565"/>
              <a:gd name="connsiteX6" fmla="*/ 574363 w 998239"/>
              <a:gd name="connsiteY6" fmla="*/ 1434189 h 2601565"/>
              <a:gd name="connsiteX7" fmla="*/ 577023 w 998239"/>
              <a:gd name="connsiteY7" fmla="*/ 1472331 h 2601565"/>
              <a:gd name="connsiteX8" fmla="*/ 580190 w 998239"/>
              <a:gd name="connsiteY8" fmla="*/ 1509765 h 2601565"/>
              <a:gd name="connsiteX9" fmla="*/ 580697 w 998239"/>
              <a:gd name="connsiteY9" fmla="*/ 1564763 h 2601565"/>
              <a:gd name="connsiteX10" fmla="*/ 578037 w 998239"/>
              <a:gd name="connsiteY10" fmla="*/ 1619760 h 2601565"/>
              <a:gd name="connsiteX11" fmla="*/ 573350 w 998239"/>
              <a:gd name="connsiteY11" fmla="*/ 1672629 h 2601565"/>
              <a:gd name="connsiteX12" fmla="*/ 567522 w 998239"/>
              <a:gd name="connsiteY12" fmla="*/ 1724432 h 2601565"/>
              <a:gd name="connsiteX13" fmla="*/ 564474 w 998239"/>
              <a:gd name="connsiteY13" fmla="*/ 1798067 h 2601565"/>
              <a:gd name="connsiteX14" fmla="*/ 565843 w 998239"/>
              <a:gd name="connsiteY14" fmla="*/ 1798067 h 2601565"/>
              <a:gd name="connsiteX15" fmla="*/ 596167 w 998239"/>
              <a:gd name="connsiteY15" fmla="*/ 2004317 h 2601565"/>
              <a:gd name="connsiteX16" fmla="*/ 614772 w 998239"/>
              <a:gd name="connsiteY16" fmla="*/ 2015335 h 2601565"/>
              <a:gd name="connsiteX17" fmla="*/ 633212 w 998239"/>
              <a:gd name="connsiteY17" fmla="*/ 2026005 h 2601565"/>
              <a:gd name="connsiteX18" fmla="*/ 649037 w 998239"/>
              <a:gd name="connsiteY18" fmla="*/ 2036824 h 2601565"/>
              <a:gd name="connsiteX19" fmla="*/ 682546 w 998239"/>
              <a:gd name="connsiteY19" fmla="*/ 2063750 h 2601565"/>
              <a:gd name="connsiteX20" fmla="*/ 712427 w 998239"/>
              <a:gd name="connsiteY20" fmla="*/ 2092373 h 2601565"/>
              <a:gd name="connsiteX21" fmla="*/ 738220 w 998239"/>
              <a:gd name="connsiteY21" fmla="*/ 2120464 h 2601565"/>
              <a:gd name="connsiteX22" fmla="*/ 761610 w 998239"/>
              <a:gd name="connsiteY22" fmla="*/ 2148686 h 2601565"/>
              <a:gd name="connsiteX23" fmla="*/ 783089 w 998239"/>
              <a:gd name="connsiteY23" fmla="*/ 2177264 h 2601565"/>
              <a:gd name="connsiteX24" fmla="*/ 803347 w 998239"/>
              <a:gd name="connsiteY24" fmla="*/ 2204774 h 2601565"/>
              <a:gd name="connsiteX25" fmla="*/ 821429 w 998239"/>
              <a:gd name="connsiteY25" fmla="*/ 2231393 h 2601565"/>
              <a:gd name="connsiteX26" fmla="*/ 812873 w 998239"/>
              <a:gd name="connsiteY26" fmla="*/ 2236092 h 2601565"/>
              <a:gd name="connsiteX27" fmla="*/ 783805 w 998239"/>
              <a:gd name="connsiteY27" fmla="*/ 2203301 h 2601565"/>
              <a:gd name="connsiteX28" fmla="*/ 753719 w 998239"/>
              <a:gd name="connsiteY28" fmla="*/ 2172059 h 2601565"/>
              <a:gd name="connsiteX29" fmla="*/ 722647 w 998239"/>
              <a:gd name="connsiteY29" fmla="*/ 2142999 h 2601565"/>
              <a:gd name="connsiteX30" fmla="*/ 690330 w 998239"/>
              <a:gd name="connsiteY30" fmla="*/ 2116510 h 2601565"/>
              <a:gd name="connsiteX31" fmla="*/ 655982 w 998239"/>
              <a:gd name="connsiteY31" fmla="*/ 2093118 h 2601565"/>
              <a:gd name="connsiteX32" fmla="*/ 620297 w 998239"/>
              <a:gd name="connsiteY32" fmla="*/ 2072215 h 2601565"/>
              <a:gd name="connsiteX33" fmla="*/ 583862 w 998239"/>
              <a:gd name="connsiteY33" fmla="*/ 2054108 h 2601565"/>
              <a:gd name="connsiteX34" fmla="*/ 545427 w 998239"/>
              <a:gd name="connsiteY34" fmla="*/ 2040553 h 2601565"/>
              <a:gd name="connsiteX35" fmla="*/ 511522 w 998239"/>
              <a:gd name="connsiteY35" fmla="*/ 2221026 h 2601565"/>
              <a:gd name="connsiteX36" fmla="*/ 546020 w 998239"/>
              <a:gd name="connsiteY36" fmla="*/ 2245768 h 2601565"/>
              <a:gd name="connsiteX37" fmla="*/ 576539 w 998239"/>
              <a:gd name="connsiteY37" fmla="*/ 2272514 h 2601565"/>
              <a:gd name="connsiteX38" fmla="*/ 601206 w 998239"/>
              <a:gd name="connsiteY38" fmla="*/ 2299617 h 2601565"/>
              <a:gd name="connsiteX39" fmla="*/ 620912 w 998239"/>
              <a:gd name="connsiteY39" fmla="*/ 2328269 h 2601565"/>
              <a:gd name="connsiteX40" fmla="*/ 635746 w 998239"/>
              <a:gd name="connsiteY40" fmla="*/ 2357733 h 2601565"/>
              <a:gd name="connsiteX41" fmla="*/ 645162 w 998239"/>
              <a:gd name="connsiteY41" fmla="*/ 2386515 h 2601565"/>
              <a:gd name="connsiteX42" fmla="*/ 649446 w 998239"/>
              <a:gd name="connsiteY42" fmla="*/ 2415678 h 2601565"/>
              <a:gd name="connsiteX43" fmla="*/ 648196 w 998239"/>
              <a:gd name="connsiteY43" fmla="*/ 2444260 h 2601565"/>
              <a:gd name="connsiteX44" fmla="*/ 641984 w 998239"/>
              <a:gd name="connsiteY44" fmla="*/ 2470935 h 2601565"/>
              <a:gd name="connsiteX45" fmla="*/ 637257 w 998239"/>
              <a:gd name="connsiteY45" fmla="*/ 2472280 h 2601565"/>
              <a:gd name="connsiteX46" fmla="*/ 635317 w 998239"/>
              <a:gd name="connsiteY46" fmla="*/ 2465092 h 2601565"/>
              <a:gd name="connsiteX47" fmla="*/ 641087 w 998239"/>
              <a:gd name="connsiteY47" fmla="*/ 2449008 h 2601565"/>
              <a:gd name="connsiteX48" fmla="*/ 641384 w 998239"/>
              <a:gd name="connsiteY48" fmla="*/ 2430972 h 2601565"/>
              <a:gd name="connsiteX49" fmla="*/ 639215 w 998239"/>
              <a:gd name="connsiteY49" fmla="*/ 2410982 h 2601565"/>
              <a:gd name="connsiteX50" fmla="*/ 632287 w 998239"/>
              <a:gd name="connsiteY50" fmla="*/ 2390884 h 2601565"/>
              <a:gd name="connsiteX51" fmla="*/ 621944 w 998239"/>
              <a:gd name="connsiteY51" fmla="*/ 2369828 h 2601565"/>
              <a:gd name="connsiteX52" fmla="*/ 609133 w 998239"/>
              <a:gd name="connsiteY52" fmla="*/ 2349453 h 2601565"/>
              <a:gd name="connsiteX53" fmla="*/ 593107 w 998239"/>
              <a:gd name="connsiteY53" fmla="*/ 2329922 h 2601565"/>
              <a:gd name="connsiteX54" fmla="*/ 574242 w 998239"/>
              <a:gd name="connsiteY54" fmla="*/ 2311561 h 2601565"/>
              <a:gd name="connsiteX55" fmla="*/ 554736 w 998239"/>
              <a:gd name="connsiteY55" fmla="*/ 2295077 h 2601565"/>
              <a:gd name="connsiteX56" fmla="*/ 542732 w 998239"/>
              <a:gd name="connsiteY56" fmla="*/ 2286998 h 2601565"/>
              <a:gd name="connsiteX57" fmla="*/ 533341 w 998239"/>
              <a:gd name="connsiteY57" fmla="*/ 2278769 h 2601565"/>
              <a:gd name="connsiteX58" fmla="*/ 523778 w 998239"/>
              <a:gd name="connsiteY58" fmla="*/ 2272829 h 2601565"/>
              <a:gd name="connsiteX59" fmla="*/ 514151 w 998239"/>
              <a:gd name="connsiteY59" fmla="*/ 2267440 h 2601565"/>
              <a:gd name="connsiteX60" fmla="*/ 503656 w 998239"/>
              <a:gd name="connsiteY60" fmla="*/ 2264952 h 2601565"/>
              <a:gd name="connsiteX61" fmla="*/ 491006 w 998239"/>
              <a:gd name="connsiteY61" fmla="*/ 2308954 h 2601565"/>
              <a:gd name="connsiteX62" fmla="*/ 476330 w 998239"/>
              <a:gd name="connsiteY62" fmla="*/ 2349959 h 2601565"/>
              <a:gd name="connsiteX63" fmla="*/ 459509 w 998239"/>
              <a:gd name="connsiteY63" fmla="*/ 2391527 h 2601565"/>
              <a:gd name="connsiteX64" fmla="*/ 439580 w 998239"/>
              <a:gd name="connsiteY64" fmla="*/ 2432199 h 2601565"/>
              <a:gd name="connsiteX65" fmla="*/ 416585 w 998239"/>
              <a:gd name="connsiteY65" fmla="*/ 2475063 h 2601565"/>
              <a:gd name="connsiteX66" fmla="*/ 389961 w 998239"/>
              <a:gd name="connsiteY66" fmla="*/ 2519626 h 2601565"/>
              <a:gd name="connsiteX67" fmla="*/ 384223 w 998239"/>
              <a:gd name="connsiteY67" fmla="*/ 2526793 h 2601565"/>
              <a:gd name="connsiteX68" fmla="*/ 377695 w 998239"/>
              <a:gd name="connsiteY68" fmla="*/ 2537945 h 2601565"/>
              <a:gd name="connsiteX69" fmla="*/ 368996 w 998239"/>
              <a:gd name="connsiteY69" fmla="*/ 2549023 h 2601565"/>
              <a:gd name="connsiteX70" fmla="*/ 360933 w 998239"/>
              <a:gd name="connsiteY70" fmla="*/ 2560863 h 2601565"/>
              <a:gd name="connsiteX71" fmla="*/ 351567 w 998239"/>
              <a:gd name="connsiteY71" fmla="*/ 2573185 h 2601565"/>
              <a:gd name="connsiteX72" fmla="*/ 341532 w 998239"/>
              <a:gd name="connsiteY72" fmla="*/ 2583296 h 2601565"/>
              <a:gd name="connsiteX73" fmla="*/ 331557 w 998239"/>
              <a:gd name="connsiteY73" fmla="*/ 2592037 h 2601565"/>
              <a:gd name="connsiteX74" fmla="*/ 321124 w 998239"/>
              <a:gd name="connsiteY74" fmla="*/ 2598545 h 2601565"/>
              <a:gd name="connsiteX75" fmla="*/ 312044 w 998239"/>
              <a:gd name="connsiteY75" fmla="*/ 2601565 h 2601565"/>
              <a:gd name="connsiteX76" fmla="*/ 309960 w 998239"/>
              <a:gd name="connsiteY76" fmla="*/ 2597301 h 2601565"/>
              <a:gd name="connsiteX77" fmla="*/ 342120 w 998239"/>
              <a:gd name="connsiteY77" fmla="*/ 2563687 h 2601565"/>
              <a:gd name="connsiteX78" fmla="*/ 370336 w 998239"/>
              <a:gd name="connsiteY78" fmla="*/ 2526618 h 2601565"/>
              <a:gd name="connsiteX79" fmla="*/ 394287 w 998239"/>
              <a:gd name="connsiteY79" fmla="*/ 2487031 h 2601565"/>
              <a:gd name="connsiteX80" fmla="*/ 413201 w 998239"/>
              <a:gd name="connsiteY80" fmla="*/ 2447908 h 2601565"/>
              <a:gd name="connsiteX81" fmla="*/ 428806 w 998239"/>
              <a:gd name="connsiteY81" fmla="*/ 2409545 h 2601565"/>
              <a:gd name="connsiteX82" fmla="*/ 435216 w 998239"/>
              <a:gd name="connsiteY82" fmla="*/ 2381215 h 2601565"/>
              <a:gd name="connsiteX83" fmla="*/ 437508 w 998239"/>
              <a:gd name="connsiteY83" fmla="*/ 2382004 h 2601565"/>
              <a:gd name="connsiteX84" fmla="*/ 438204 w 998239"/>
              <a:gd name="connsiteY84" fmla="*/ 2381394 h 2601565"/>
              <a:gd name="connsiteX85" fmla="*/ 438054 w 998239"/>
              <a:gd name="connsiteY85" fmla="*/ 2380044 h 2601565"/>
              <a:gd name="connsiteX86" fmla="*/ 437652 w 998239"/>
              <a:gd name="connsiteY86" fmla="*/ 2379080 h 2601565"/>
              <a:gd name="connsiteX87" fmla="*/ 436750 w 998239"/>
              <a:gd name="connsiteY87" fmla="*/ 2377071 h 2601565"/>
              <a:gd name="connsiteX88" fmla="*/ 437767 w 998239"/>
              <a:gd name="connsiteY88" fmla="*/ 2375523 h 2601565"/>
              <a:gd name="connsiteX89" fmla="*/ 437711 w 998239"/>
              <a:gd name="connsiteY89" fmla="*/ 2374255 h 2601565"/>
              <a:gd name="connsiteX90" fmla="*/ 438004 w 998239"/>
              <a:gd name="connsiteY90" fmla="*/ 2372682 h 2601565"/>
              <a:gd name="connsiteX91" fmla="*/ 437308 w 998239"/>
              <a:gd name="connsiteY91" fmla="*/ 2373292 h 2601565"/>
              <a:gd name="connsiteX92" fmla="*/ 437711 w 998239"/>
              <a:gd name="connsiteY92" fmla="*/ 2374255 h 2601565"/>
              <a:gd name="connsiteX93" fmla="*/ 435216 w 998239"/>
              <a:gd name="connsiteY93" fmla="*/ 2381215 h 2601565"/>
              <a:gd name="connsiteX94" fmla="*/ 419562 w 998239"/>
              <a:gd name="connsiteY94" fmla="*/ 2378474 h 2601565"/>
              <a:gd name="connsiteX95" fmla="*/ 399876 w 998239"/>
              <a:gd name="connsiteY95" fmla="*/ 2379925 h 2601565"/>
              <a:gd name="connsiteX96" fmla="*/ 378919 w 998239"/>
              <a:gd name="connsiteY96" fmla="*/ 2383310 h 2601565"/>
              <a:gd name="connsiteX97" fmla="*/ 355837 w 998239"/>
              <a:gd name="connsiteY97" fmla="*/ 2389713 h 2601565"/>
              <a:gd name="connsiteX98" fmla="*/ 331860 w 998239"/>
              <a:gd name="connsiteY98" fmla="*/ 2398379 h 2601565"/>
              <a:gd name="connsiteX99" fmla="*/ 307564 w 998239"/>
              <a:gd name="connsiteY99" fmla="*/ 2407986 h 2601565"/>
              <a:gd name="connsiteX100" fmla="*/ 283791 w 998239"/>
              <a:gd name="connsiteY100" fmla="*/ 2419271 h 2601565"/>
              <a:gd name="connsiteX101" fmla="*/ 261091 w 998239"/>
              <a:gd name="connsiteY101" fmla="*/ 2430275 h 2601565"/>
              <a:gd name="connsiteX102" fmla="*/ 258707 w 998239"/>
              <a:gd name="connsiteY102" fmla="*/ 2431515 h 2601565"/>
              <a:gd name="connsiteX103" fmla="*/ 264907 w 998239"/>
              <a:gd name="connsiteY103" fmla="*/ 2418233 h 2601565"/>
              <a:gd name="connsiteX104" fmla="*/ 283331 w 998239"/>
              <a:gd name="connsiteY104" fmla="*/ 2403215 h 2601565"/>
              <a:gd name="connsiteX105" fmla="*/ 306269 w 998239"/>
              <a:gd name="connsiteY105" fmla="*/ 2389370 h 2601565"/>
              <a:gd name="connsiteX106" fmla="*/ 330709 w 998239"/>
              <a:gd name="connsiteY106" fmla="*/ 2376839 h 2601565"/>
              <a:gd name="connsiteX107" fmla="*/ 356078 w 998239"/>
              <a:gd name="connsiteY107" fmla="*/ 2366953 h 2601565"/>
              <a:gd name="connsiteX108" fmla="*/ 384546 w 998239"/>
              <a:gd name="connsiteY108" fmla="*/ 2359782 h 2601565"/>
              <a:gd name="connsiteX109" fmla="*/ 448037 w 998239"/>
              <a:gd name="connsiteY109" fmla="*/ 2345291 h 2601565"/>
              <a:gd name="connsiteX110" fmla="*/ 456052 w 998239"/>
              <a:gd name="connsiteY110" fmla="*/ 2295805 h 2601565"/>
              <a:gd name="connsiteX111" fmla="*/ 459891 w 998239"/>
              <a:gd name="connsiteY111" fmla="*/ 2246520 h 2601565"/>
              <a:gd name="connsiteX112" fmla="*/ 459547 w 998239"/>
              <a:gd name="connsiteY112" fmla="*/ 2196621 h 2601565"/>
              <a:gd name="connsiteX113" fmla="*/ 455007 w 998239"/>
              <a:gd name="connsiteY113" fmla="*/ 2147109 h 2601565"/>
              <a:gd name="connsiteX114" fmla="*/ 414605 w 998239"/>
              <a:gd name="connsiteY114" fmla="*/ 1999908 h 2601565"/>
              <a:gd name="connsiteX115" fmla="*/ 392039 w 998239"/>
              <a:gd name="connsiteY115" fmla="*/ 2033339 h 2601565"/>
              <a:gd name="connsiteX116" fmla="*/ 351498 w 998239"/>
              <a:gd name="connsiteY116" fmla="*/ 2087417 h 2601565"/>
              <a:gd name="connsiteX117" fmla="*/ 308424 w 998239"/>
              <a:gd name="connsiteY117" fmla="*/ 2139893 h 2601565"/>
              <a:gd name="connsiteX118" fmla="*/ 266098 w 998239"/>
              <a:gd name="connsiteY118" fmla="*/ 2190203 h 2601565"/>
              <a:gd name="connsiteX119" fmla="*/ 221074 w 998239"/>
              <a:gd name="connsiteY119" fmla="*/ 2236952 h 2601565"/>
              <a:gd name="connsiteX120" fmla="*/ 175500 w 998239"/>
              <a:gd name="connsiteY120" fmla="*/ 2279195 h 2601565"/>
              <a:gd name="connsiteX121" fmla="*/ 130958 w 998239"/>
              <a:gd name="connsiteY121" fmla="*/ 2318489 h 2601565"/>
              <a:gd name="connsiteX122" fmla="*/ 86731 w 998239"/>
              <a:gd name="connsiteY122" fmla="*/ 2351876 h 2601565"/>
              <a:gd name="connsiteX123" fmla="*/ 43708 w 998239"/>
              <a:gd name="connsiteY123" fmla="*/ 2380769 h 2601565"/>
              <a:gd name="connsiteX124" fmla="*/ 0 w 998239"/>
              <a:gd name="connsiteY124" fmla="*/ 2402513 h 2601565"/>
              <a:gd name="connsiteX125" fmla="*/ 7680 w 998239"/>
              <a:gd name="connsiteY125" fmla="*/ 2395440 h 2601565"/>
              <a:gd name="connsiteX126" fmla="*/ 12312 w 998239"/>
              <a:gd name="connsiteY126" fmla="*/ 2390461 h 2601565"/>
              <a:gd name="connsiteX127" fmla="*/ 15901 w 998239"/>
              <a:gd name="connsiteY127" fmla="*/ 2387490 h 2601565"/>
              <a:gd name="connsiteX128" fmla="*/ 17197 w 998239"/>
              <a:gd name="connsiteY128" fmla="*/ 2385386 h 2601565"/>
              <a:gd name="connsiteX129" fmla="*/ 16525 w 998239"/>
              <a:gd name="connsiteY129" fmla="*/ 2383620 h 2601565"/>
              <a:gd name="connsiteX130" fmla="*/ 17174 w 998239"/>
              <a:gd name="connsiteY130" fmla="*/ 2382567 h 2601565"/>
              <a:gd name="connsiteX131" fmla="*/ 15999 w 998239"/>
              <a:gd name="connsiteY131" fmla="*/ 2381933 h 2601565"/>
              <a:gd name="connsiteX132" fmla="*/ 16971 w 998239"/>
              <a:gd name="connsiteY132" fmla="*/ 2380354 h 2601565"/>
              <a:gd name="connsiteX133" fmla="*/ 20090 w 998239"/>
              <a:gd name="connsiteY133" fmla="*/ 2377830 h 2601565"/>
              <a:gd name="connsiteX134" fmla="*/ 24327 w 998239"/>
              <a:gd name="connsiteY134" fmla="*/ 2373807 h 2601565"/>
              <a:gd name="connsiteX135" fmla="*/ 30627 w 998239"/>
              <a:gd name="connsiteY135" fmla="*/ 2367391 h 2601565"/>
              <a:gd name="connsiteX136" fmla="*/ 40670 w 998239"/>
              <a:gd name="connsiteY136" fmla="*/ 2359024 h 2601565"/>
              <a:gd name="connsiteX137" fmla="*/ 55321 w 998239"/>
              <a:gd name="connsiteY137" fmla="*/ 2347300 h 2601565"/>
              <a:gd name="connsiteX138" fmla="*/ 71663 w 998239"/>
              <a:gd name="connsiteY138" fmla="*/ 2332515 h 2601565"/>
              <a:gd name="connsiteX139" fmla="*/ 94475 w 998239"/>
              <a:gd name="connsiteY139" fmla="*/ 2314213 h 2601565"/>
              <a:gd name="connsiteX140" fmla="*/ 121818 w 998239"/>
              <a:gd name="connsiteY140" fmla="*/ 2292046 h 2601565"/>
              <a:gd name="connsiteX141" fmla="*/ 160830 w 998239"/>
              <a:gd name="connsiteY141" fmla="*/ 2255375 h 2601565"/>
              <a:gd name="connsiteX142" fmla="*/ 197971 w 998239"/>
              <a:gd name="connsiteY142" fmla="*/ 2213486 h 2601565"/>
              <a:gd name="connsiteX143" fmla="*/ 234107 w 998239"/>
              <a:gd name="connsiteY143" fmla="*/ 2169419 h 2601565"/>
              <a:gd name="connsiteX144" fmla="*/ 274428 w 998239"/>
              <a:gd name="connsiteY144" fmla="*/ 2123636 h 2601565"/>
              <a:gd name="connsiteX145" fmla="*/ 282447 w 998239"/>
              <a:gd name="connsiteY145" fmla="*/ 2113474 h 2601565"/>
              <a:gd name="connsiteX146" fmla="*/ 294255 w 998239"/>
              <a:gd name="connsiteY146" fmla="*/ 2098111 h 2601565"/>
              <a:gd name="connsiteX147" fmla="*/ 304716 w 998239"/>
              <a:gd name="connsiteY147" fmla="*/ 2083635 h 2601565"/>
              <a:gd name="connsiteX148" fmla="*/ 328894 w 998239"/>
              <a:gd name="connsiteY148" fmla="*/ 2047263 h 2601565"/>
              <a:gd name="connsiteX149" fmla="*/ 330780 w 998239"/>
              <a:gd name="connsiteY149" fmla="*/ 2044202 h 2601565"/>
              <a:gd name="connsiteX150" fmla="*/ 331717 w 998239"/>
              <a:gd name="connsiteY150" fmla="*/ 2042063 h 2601565"/>
              <a:gd name="connsiteX151" fmla="*/ 391204 w 998239"/>
              <a:gd name="connsiteY151" fmla="*/ 1933218 h 2601565"/>
              <a:gd name="connsiteX152" fmla="*/ 390156 w 998239"/>
              <a:gd name="connsiteY152" fmla="*/ 1860349 h 2601565"/>
              <a:gd name="connsiteX153" fmla="*/ 396502 w 998239"/>
              <a:gd name="connsiteY153" fmla="*/ 1818105 h 2601565"/>
              <a:gd name="connsiteX154" fmla="*/ 402330 w 998239"/>
              <a:gd name="connsiteY154" fmla="*/ 1747141 h 2601565"/>
              <a:gd name="connsiteX155" fmla="*/ 412844 w 998239"/>
              <a:gd name="connsiteY155" fmla="*/ 1718578 h 2601565"/>
              <a:gd name="connsiteX156" fmla="*/ 421839 w 998239"/>
              <a:gd name="connsiteY156" fmla="*/ 1686822 h 2601565"/>
              <a:gd name="connsiteX157" fmla="*/ 430327 w 998239"/>
              <a:gd name="connsiteY157" fmla="*/ 1651516 h 2601565"/>
              <a:gd name="connsiteX158" fmla="*/ 438181 w 998239"/>
              <a:gd name="connsiteY158" fmla="*/ 1613906 h 2601565"/>
              <a:gd name="connsiteX159" fmla="*/ 444515 w 998239"/>
              <a:gd name="connsiteY159" fmla="*/ 1573279 h 2601565"/>
              <a:gd name="connsiteX160" fmla="*/ 449329 w 998239"/>
              <a:gd name="connsiteY160" fmla="*/ 1531942 h 2601565"/>
              <a:gd name="connsiteX161" fmla="*/ 454016 w 998239"/>
              <a:gd name="connsiteY161" fmla="*/ 1488654 h 2601565"/>
              <a:gd name="connsiteX162" fmla="*/ 457183 w 998239"/>
              <a:gd name="connsiteY162" fmla="*/ 1444833 h 2601565"/>
              <a:gd name="connsiteX163" fmla="*/ 459843 w 998239"/>
              <a:gd name="connsiteY163" fmla="*/ 1399239 h 2601565"/>
              <a:gd name="connsiteX164" fmla="*/ 459843 w 998239"/>
              <a:gd name="connsiteY164" fmla="*/ 1354354 h 2601565"/>
              <a:gd name="connsiteX165" fmla="*/ 459843 w 998239"/>
              <a:gd name="connsiteY165" fmla="*/ 1310001 h 2601565"/>
              <a:gd name="connsiteX166" fmla="*/ 457183 w 998239"/>
              <a:gd name="connsiteY166" fmla="*/ 1265471 h 2601565"/>
              <a:gd name="connsiteX167" fmla="*/ 453509 w 998239"/>
              <a:gd name="connsiteY167" fmla="*/ 1222715 h 2601565"/>
              <a:gd name="connsiteX168" fmla="*/ 448822 w 998239"/>
              <a:gd name="connsiteY168" fmla="*/ 1181023 h 2601565"/>
              <a:gd name="connsiteX169" fmla="*/ 441854 w 998239"/>
              <a:gd name="connsiteY169" fmla="*/ 1140751 h 2601565"/>
              <a:gd name="connsiteX170" fmla="*/ 432353 w 998239"/>
              <a:gd name="connsiteY170" fmla="*/ 1103318 h 2601565"/>
              <a:gd name="connsiteX171" fmla="*/ 421839 w 998239"/>
              <a:gd name="connsiteY171" fmla="*/ 1067835 h 2601565"/>
              <a:gd name="connsiteX172" fmla="*/ 325111 w 998239"/>
              <a:gd name="connsiteY172" fmla="*/ 669960 h 2601565"/>
              <a:gd name="connsiteX173" fmla="*/ 324674 w 998239"/>
              <a:gd name="connsiteY173" fmla="*/ 667064 h 2601565"/>
              <a:gd name="connsiteX174" fmla="*/ 321000 w 998239"/>
              <a:gd name="connsiteY174" fmla="*/ 613131 h 2601565"/>
              <a:gd name="connsiteX175" fmla="*/ 317833 w 998239"/>
              <a:gd name="connsiteY175" fmla="*/ 556715 h 2601565"/>
              <a:gd name="connsiteX176" fmla="*/ 317833 w 998239"/>
              <a:gd name="connsiteY176" fmla="*/ 499057 h 2601565"/>
              <a:gd name="connsiteX177" fmla="*/ 319986 w 998239"/>
              <a:gd name="connsiteY177" fmla="*/ 440866 h 2601565"/>
              <a:gd name="connsiteX178" fmla="*/ 324674 w 998239"/>
              <a:gd name="connsiteY178" fmla="*/ 383208 h 2601565"/>
              <a:gd name="connsiteX179" fmla="*/ 331642 w 998239"/>
              <a:gd name="connsiteY179" fmla="*/ 325726 h 2601565"/>
              <a:gd name="connsiteX180" fmla="*/ 338989 w 998239"/>
              <a:gd name="connsiteY180" fmla="*/ 270197 h 2601565"/>
              <a:gd name="connsiteX181" fmla="*/ 349504 w 998239"/>
              <a:gd name="connsiteY181" fmla="*/ 216264 h 2601565"/>
              <a:gd name="connsiteX182" fmla="*/ 362172 w 998239"/>
              <a:gd name="connsiteY182" fmla="*/ 165524 h 2601565"/>
              <a:gd name="connsiteX183" fmla="*/ 375347 w 998239"/>
              <a:gd name="connsiteY183" fmla="*/ 117446 h 2601565"/>
              <a:gd name="connsiteX184" fmla="*/ 390675 w 998239"/>
              <a:gd name="connsiteY184" fmla="*/ 73980 h 2601565"/>
              <a:gd name="connsiteX185" fmla="*/ 407017 w 998239"/>
              <a:gd name="connsiteY185" fmla="*/ 34418 h 2601565"/>
              <a:gd name="connsiteX186" fmla="*/ 426653 w 998239"/>
              <a:gd name="connsiteY186" fmla="*/ 0 h 2601565"/>
              <a:gd name="connsiteX187" fmla="*/ 424499 w 998239"/>
              <a:gd name="connsiteY187" fmla="*/ 8516 h 2601565"/>
              <a:gd name="connsiteX188" fmla="*/ 423485 w 998239"/>
              <a:gd name="connsiteY188" fmla="*/ 14193 h 2601565"/>
              <a:gd name="connsiteX189" fmla="*/ 422345 w 998239"/>
              <a:gd name="connsiteY189" fmla="*/ 17918 h 2601565"/>
              <a:gd name="connsiteX190" fmla="*/ 422345 w 998239"/>
              <a:gd name="connsiteY190" fmla="*/ 20048 h 2601565"/>
              <a:gd name="connsiteX191" fmla="*/ 423485 w 998239"/>
              <a:gd name="connsiteY191" fmla="*/ 21112 h 2601565"/>
              <a:gd name="connsiteX192" fmla="*/ 423485 w 998239"/>
              <a:gd name="connsiteY192" fmla="*/ 22177 h 2601565"/>
              <a:gd name="connsiteX193" fmla="*/ 424499 w 998239"/>
              <a:gd name="connsiteY193" fmla="*/ 22177 h 2601565"/>
              <a:gd name="connsiteX194" fmla="*/ 424499 w 998239"/>
              <a:gd name="connsiteY194" fmla="*/ 23773 h 2601565"/>
              <a:gd name="connsiteX195" fmla="*/ 423485 w 998239"/>
              <a:gd name="connsiteY195" fmla="*/ 26967 h 2601565"/>
              <a:gd name="connsiteX196" fmla="*/ 422345 w 998239"/>
              <a:gd name="connsiteY196" fmla="*/ 31756 h 2601565"/>
              <a:gd name="connsiteX197" fmla="*/ 420825 w 998239"/>
              <a:gd name="connsiteY197" fmla="*/ 39208 h 2601565"/>
              <a:gd name="connsiteX198" fmla="*/ 417658 w 998239"/>
              <a:gd name="connsiteY198" fmla="*/ 49676 h 2601565"/>
              <a:gd name="connsiteX199" fmla="*/ 412844 w 998239"/>
              <a:gd name="connsiteY199" fmla="*/ 64578 h 2601565"/>
              <a:gd name="connsiteX200" fmla="*/ 408157 w 998239"/>
              <a:gd name="connsiteY200" fmla="*/ 82496 h 2601565"/>
              <a:gd name="connsiteX201" fmla="*/ 400683 w 998239"/>
              <a:gd name="connsiteY201" fmla="*/ 105737 h 2601565"/>
              <a:gd name="connsiteX202" fmla="*/ 391815 w 998239"/>
              <a:gd name="connsiteY202" fmla="*/ 133768 h 2601565"/>
              <a:gd name="connsiteX203" fmla="*/ 381174 w 998239"/>
              <a:gd name="connsiteY203" fmla="*/ 177588 h 2601565"/>
              <a:gd name="connsiteX204" fmla="*/ 373826 w 998239"/>
              <a:gd name="connsiteY204" fmla="*/ 224602 h 2601565"/>
              <a:gd name="connsiteX205" fmla="*/ 367999 w 998239"/>
              <a:gd name="connsiteY205" fmla="*/ 272858 h 2601565"/>
              <a:gd name="connsiteX206" fmla="*/ 360145 w 998239"/>
              <a:gd name="connsiteY206" fmla="*/ 324130 h 2601565"/>
              <a:gd name="connsiteX207" fmla="*/ 359005 w 998239"/>
              <a:gd name="connsiteY207" fmla="*/ 335129 h 2601565"/>
              <a:gd name="connsiteX208" fmla="*/ 357484 w 998239"/>
              <a:gd name="connsiteY208" fmla="*/ 351628 h 2601565"/>
              <a:gd name="connsiteX209" fmla="*/ 356344 w 998239"/>
              <a:gd name="connsiteY209" fmla="*/ 369015 h 2601565"/>
              <a:gd name="connsiteX210" fmla="*/ 355331 w 998239"/>
              <a:gd name="connsiteY210" fmla="*/ 387997 h 2601565"/>
              <a:gd name="connsiteX211" fmla="*/ 355331 w 998239"/>
              <a:gd name="connsiteY211" fmla="*/ 407513 h 2601565"/>
              <a:gd name="connsiteX212" fmla="*/ 357484 w 998239"/>
              <a:gd name="connsiteY212" fmla="*/ 425077 h 2601565"/>
              <a:gd name="connsiteX213" fmla="*/ 360145 w 998239"/>
              <a:gd name="connsiteY213" fmla="*/ 440334 h 2601565"/>
              <a:gd name="connsiteX214" fmla="*/ 364832 w 998239"/>
              <a:gd name="connsiteY214" fmla="*/ 450979 h 2601565"/>
              <a:gd name="connsiteX215" fmla="*/ 390168 w 998239"/>
              <a:gd name="connsiteY215" fmla="*/ 448849 h 2601565"/>
              <a:gd name="connsiteX216" fmla="*/ 414997 w 998239"/>
              <a:gd name="connsiteY216" fmla="*/ 440334 h 2601565"/>
              <a:gd name="connsiteX217" fmla="*/ 438687 w 998239"/>
              <a:gd name="connsiteY217" fmla="*/ 426673 h 2601565"/>
              <a:gd name="connsiteX218" fmla="*/ 463010 w 998239"/>
              <a:gd name="connsiteY218" fmla="*/ 407513 h 2601565"/>
              <a:gd name="connsiteX219" fmla="*/ 485179 w 998239"/>
              <a:gd name="connsiteY219" fmla="*/ 385336 h 2601565"/>
              <a:gd name="connsiteX220" fmla="*/ 506842 w 998239"/>
              <a:gd name="connsiteY220" fmla="*/ 358370 h 2601565"/>
              <a:gd name="connsiteX221" fmla="*/ 527364 w 998239"/>
              <a:gd name="connsiteY221" fmla="*/ 329807 h 2601565"/>
              <a:gd name="connsiteX222" fmla="*/ 546367 w 998239"/>
              <a:gd name="connsiteY222" fmla="*/ 299825 h 2601565"/>
              <a:gd name="connsiteX223" fmla="*/ 564862 w 998239"/>
              <a:gd name="connsiteY223" fmla="*/ 268068 h 2601565"/>
              <a:gd name="connsiteX224" fmla="*/ 580697 w 998239"/>
              <a:gd name="connsiteY224" fmla="*/ 235247 h 2601565"/>
              <a:gd name="connsiteX225" fmla="*/ 595519 w 998239"/>
              <a:gd name="connsiteY225" fmla="*/ 203491 h 2601565"/>
              <a:gd name="connsiteX226" fmla="*/ 607680 w 998239"/>
              <a:gd name="connsiteY226" fmla="*/ 172798 h 2601565"/>
              <a:gd name="connsiteX227" fmla="*/ 613508 w 998239"/>
              <a:gd name="connsiteY227" fmla="*/ 172798 h 2601565"/>
              <a:gd name="connsiteX228" fmla="*/ 613508 w 998239"/>
              <a:gd name="connsiteY228" fmla="*/ 175992 h 2601565"/>
              <a:gd name="connsiteX229" fmla="*/ 604006 w 998239"/>
              <a:gd name="connsiteY229" fmla="*/ 206684 h 2601565"/>
              <a:gd name="connsiteX230" fmla="*/ 593365 w 998239"/>
              <a:gd name="connsiteY230" fmla="*/ 238440 h 2601565"/>
              <a:gd name="connsiteX231" fmla="*/ 581837 w 998239"/>
              <a:gd name="connsiteY231" fmla="*/ 269132 h 2601565"/>
              <a:gd name="connsiteX232" fmla="*/ 570183 w 998239"/>
              <a:gd name="connsiteY232" fmla="*/ 298760 h 2601565"/>
              <a:gd name="connsiteX233" fmla="*/ 558021 w 998239"/>
              <a:gd name="connsiteY233" fmla="*/ 327678 h 2601565"/>
              <a:gd name="connsiteX234" fmla="*/ 544339 w 998239"/>
              <a:gd name="connsiteY234" fmla="*/ 354645 h 2601565"/>
              <a:gd name="connsiteX235" fmla="*/ 530025 w 998239"/>
              <a:gd name="connsiteY235" fmla="*/ 380546 h 2601565"/>
              <a:gd name="connsiteX236" fmla="*/ 512669 w 998239"/>
              <a:gd name="connsiteY236" fmla="*/ 404319 h 2601565"/>
              <a:gd name="connsiteX237" fmla="*/ 494680 w 998239"/>
              <a:gd name="connsiteY237" fmla="*/ 427738 h 2601565"/>
              <a:gd name="connsiteX238" fmla="*/ 473524 w 998239"/>
              <a:gd name="connsiteY238" fmla="*/ 446720 h 2601565"/>
              <a:gd name="connsiteX239" fmla="*/ 449329 w 998239"/>
              <a:gd name="connsiteY239" fmla="*/ 464107 h 2601565"/>
              <a:gd name="connsiteX240" fmla="*/ 422345 w 998239"/>
              <a:gd name="connsiteY240" fmla="*/ 479542 h 2601565"/>
              <a:gd name="connsiteX241" fmla="*/ 393842 w 998239"/>
              <a:gd name="connsiteY241" fmla="*/ 491073 h 2601565"/>
              <a:gd name="connsiteX242" fmla="*/ 360145 w 998239"/>
              <a:gd name="connsiteY242" fmla="*/ 499057 h 2601565"/>
              <a:gd name="connsiteX243" fmla="*/ 361158 w 998239"/>
              <a:gd name="connsiteY243" fmla="*/ 554586 h 2601565"/>
              <a:gd name="connsiteX244" fmla="*/ 365845 w 998239"/>
              <a:gd name="connsiteY244" fmla="*/ 607455 h 2601565"/>
              <a:gd name="connsiteX245" fmla="*/ 373826 w 998239"/>
              <a:gd name="connsiteY245" fmla="*/ 657662 h 2601565"/>
              <a:gd name="connsiteX246" fmla="*/ 384341 w 998239"/>
              <a:gd name="connsiteY246" fmla="*/ 705208 h 2601565"/>
              <a:gd name="connsiteX247" fmla="*/ 397516 w 998239"/>
              <a:gd name="connsiteY247" fmla="*/ 750625 h 2601565"/>
              <a:gd name="connsiteX248" fmla="*/ 411831 w 998239"/>
              <a:gd name="connsiteY248" fmla="*/ 794090 h 2601565"/>
              <a:gd name="connsiteX249" fmla="*/ 428172 w 998239"/>
              <a:gd name="connsiteY249" fmla="*/ 835250 h 2601565"/>
              <a:gd name="connsiteX250" fmla="*/ 444515 w 998239"/>
              <a:gd name="connsiteY250" fmla="*/ 875345 h 2601565"/>
              <a:gd name="connsiteX251" fmla="*/ 449329 w 998239"/>
              <a:gd name="connsiteY251" fmla="*/ 884925 h 2601565"/>
              <a:gd name="connsiteX252" fmla="*/ 453509 w 998239"/>
              <a:gd name="connsiteY252" fmla="*/ 896634 h 2601565"/>
              <a:gd name="connsiteX253" fmla="*/ 459336 w 998239"/>
              <a:gd name="connsiteY253" fmla="*/ 909231 h 2601565"/>
              <a:gd name="connsiteX254" fmla="*/ 464657 w 998239"/>
              <a:gd name="connsiteY254" fmla="*/ 922536 h 2601565"/>
              <a:gd name="connsiteX255" fmla="*/ 471498 w 998239"/>
              <a:gd name="connsiteY255" fmla="*/ 935132 h 2601565"/>
              <a:gd name="connsiteX256" fmla="*/ 479352 w 998239"/>
              <a:gd name="connsiteY256" fmla="*/ 945776 h 2601565"/>
              <a:gd name="connsiteX257" fmla="*/ 488853 w 998239"/>
              <a:gd name="connsiteY257" fmla="*/ 955180 h 2601565"/>
              <a:gd name="connsiteX258" fmla="*/ 499494 w 998239"/>
              <a:gd name="connsiteY258" fmla="*/ 962099 h 2601565"/>
              <a:gd name="connsiteX259" fmla="*/ 512163 w 998239"/>
              <a:gd name="connsiteY259" fmla="*/ 964760 h 2601565"/>
              <a:gd name="connsiteX260" fmla="*/ 525338 w 998239"/>
              <a:gd name="connsiteY260" fmla="*/ 964228 h 2601565"/>
              <a:gd name="connsiteX261" fmla="*/ 549027 w 998239"/>
              <a:gd name="connsiteY261" fmla="*/ 956244 h 2601565"/>
              <a:gd name="connsiteX262" fmla="*/ 570183 w 998239"/>
              <a:gd name="connsiteY262" fmla="*/ 943116 h 2601565"/>
              <a:gd name="connsiteX263" fmla="*/ 590705 w 998239"/>
              <a:gd name="connsiteY263" fmla="*/ 926617 h 2601565"/>
              <a:gd name="connsiteX264" fmla="*/ 607680 w 998239"/>
              <a:gd name="connsiteY264" fmla="*/ 907101 h 2601565"/>
              <a:gd name="connsiteX265" fmla="*/ 624022 w 998239"/>
              <a:gd name="connsiteY265" fmla="*/ 885989 h 2601565"/>
              <a:gd name="connsiteX266" fmla="*/ 639350 w 998239"/>
              <a:gd name="connsiteY266" fmla="*/ 863813 h 2601565"/>
              <a:gd name="connsiteX267" fmla="*/ 653032 w 998239"/>
              <a:gd name="connsiteY267" fmla="*/ 842701 h 2601565"/>
              <a:gd name="connsiteX268" fmla="*/ 664687 w 998239"/>
              <a:gd name="connsiteY268" fmla="*/ 822476 h 2601565"/>
              <a:gd name="connsiteX269" fmla="*/ 690530 w 998239"/>
              <a:gd name="connsiteY269" fmla="*/ 776527 h 2601565"/>
              <a:gd name="connsiteX270" fmla="*/ 715359 w 998239"/>
              <a:gd name="connsiteY270" fmla="*/ 724723 h 2601565"/>
              <a:gd name="connsiteX271" fmla="*/ 740189 w 998239"/>
              <a:gd name="connsiteY271" fmla="*/ 668129 h 2601565"/>
              <a:gd name="connsiteX272" fmla="*/ 763372 w 998239"/>
              <a:gd name="connsiteY272" fmla="*/ 606390 h 2601565"/>
              <a:gd name="connsiteX273" fmla="*/ 784528 w 998239"/>
              <a:gd name="connsiteY273" fmla="*/ 541280 h 2601565"/>
              <a:gd name="connsiteX274" fmla="*/ 803530 w 998239"/>
              <a:gd name="connsiteY274" fmla="*/ 472090 h 2601565"/>
              <a:gd name="connsiteX275" fmla="*/ 820886 w 998239"/>
              <a:gd name="connsiteY275" fmla="*/ 399707 h 2601565"/>
              <a:gd name="connsiteX276" fmla="*/ 833553 w 998239"/>
              <a:gd name="connsiteY276" fmla="*/ 324662 h 2601565"/>
              <a:gd name="connsiteX277" fmla="*/ 843055 w 998239"/>
              <a:gd name="connsiteY277" fmla="*/ 247843 h 2601565"/>
              <a:gd name="connsiteX278" fmla="*/ 848882 w 998239"/>
              <a:gd name="connsiteY278" fmla="*/ 169250 h 2601565"/>
              <a:gd name="connsiteX279" fmla="*/ 853569 w 998239"/>
              <a:gd name="connsiteY279" fmla="*/ 172798 h 2601565"/>
              <a:gd name="connsiteX280" fmla="*/ 857370 w 998239"/>
              <a:gd name="connsiteY280" fmla="*/ 181846 h 2601565"/>
              <a:gd name="connsiteX281" fmla="*/ 860537 w 998239"/>
              <a:gd name="connsiteY281" fmla="*/ 195152 h 2601565"/>
              <a:gd name="connsiteX282" fmla="*/ 862057 w 998239"/>
              <a:gd name="connsiteY282" fmla="*/ 212538 h 2601565"/>
              <a:gd name="connsiteX283" fmla="*/ 863070 w 998239"/>
              <a:gd name="connsiteY283" fmla="*/ 232586 h 2601565"/>
              <a:gd name="connsiteX284" fmla="*/ 863070 w 998239"/>
              <a:gd name="connsiteY284" fmla="*/ 255827 h 2601565"/>
              <a:gd name="connsiteX285" fmla="*/ 863070 w 998239"/>
              <a:gd name="connsiteY285" fmla="*/ 280664 h 2601565"/>
              <a:gd name="connsiteX286" fmla="*/ 862057 w 998239"/>
              <a:gd name="connsiteY286" fmla="*/ 307630 h 2601565"/>
              <a:gd name="connsiteX287" fmla="*/ 860537 w 998239"/>
              <a:gd name="connsiteY287" fmla="*/ 335129 h 2601565"/>
              <a:gd name="connsiteX288" fmla="*/ 858383 w 998239"/>
              <a:gd name="connsiteY288" fmla="*/ 363160 h 2601565"/>
              <a:gd name="connsiteX289" fmla="*/ 855216 w 998239"/>
              <a:gd name="connsiteY289" fmla="*/ 391191 h 2601565"/>
              <a:gd name="connsiteX290" fmla="*/ 853569 w 998239"/>
              <a:gd name="connsiteY290" fmla="*/ 418157 h 2601565"/>
              <a:gd name="connsiteX291" fmla="*/ 850402 w 998239"/>
              <a:gd name="connsiteY291" fmla="*/ 442995 h 2601565"/>
              <a:gd name="connsiteX292" fmla="*/ 847869 w 998239"/>
              <a:gd name="connsiteY292" fmla="*/ 466236 h 2601565"/>
              <a:gd name="connsiteX293" fmla="*/ 844701 w 998239"/>
              <a:gd name="connsiteY293" fmla="*/ 486283 h 2601565"/>
              <a:gd name="connsiteX294" fmla="*/ 842041 w 998239"/>
              <a:gd name="connsiteY294" fmla="*/ 502782 h 2601565"/>
              <a:gd name="connsiteX295" fmla="*/ 839888 w 998239"/>
              <a:gd name="connsiteY295" fmla="*/ 515910 h 2601565"/>
              <a:gd name="connsiteX296" fmla="*/ 801883 w 998239"/>
              <a:gd name="connsiteY296" fmla="*/ 666000 h 2601565"/>
              <a:gd name="connsiteX297" fmla="*/ 832540 w 998239"/>
              <a:gd name="connsiteY297" fmla="*/ 662984 h 2601565"/>
              <a:gd name="connsiteX298" fmla="*/ 861044 w 998239"/>
              <a:gd name="connsiteY298" fmla="*/ 655533 h 2601565"/>
              <a:gd name="connsiteX299" fmla="*/ 887900 w 998239"/>
              <a:gd name="connsiteY299" fmla="*/ 644888 h 2601565"/>
              <a:gd name="connsiteX300" fmla="*/ 913743 w 998239"/>
              <a:gd name="connsiteY300" fmla="*/ 631228 h 2601565"/>
              <a:gd name="connsiteX301" fmla="*/ 937052 w 998239"/>
              <a:gd name="connsiteY301" fmla="*/ 615793 h 2601565"/>
              <a:gd name="connsiteX302" fmla="*/ 958081 w 998239"/>
              <a:gd name="connsiteY302" fmla="*/ 598939 h 2601565"/>
              <a:gd name="connsiteX303" fmla="*/ 978224 w 998239"/>
              <a:gd name="connsiteY303" fmla="*/ 581553 h 2601565"/>
              <a:gd name="connsiteX304" fmla="*/ 996719 w 998239"/>
              <a:gd name="connsiteY304" fmla="*/ 565054 h 2601565"/>
              <a:gd name="connsiteX305" fmla="*/ 998239 w 998239"/>
              <a:gd name="connsiteY305" fmla="*/ 573037 h 2601565"/>
              <a:gd name="connsiteX306" fmla="*/ 981391 w 998239"/>
              <a:gd name="connsiteY306" fmla="*/ 598939 h 2601565"/>
              <a:gd name="connsiteX307" fmla="*/ 960742 w 998239"/>
              <a:gd name="connsiteY307" fmla="*/ 623776 h 2601565"/>
              <a:gd name="connsiteX308" fmla="*/ 935912 w 998239"/>
              <a:gd name="connsiteY308" fmla="*/ 645953 h 2601565"/>
              <a:gd name="connsiteX309" fmla="*/ 908042 w 998239"/>
              <a:gd name="connsiteY309" fmla="*/ 666000 h 2601565"/>
              <a:gd name="connsiteX310" fmla="*/ 878399 w 998239"/>
              <a:gd name="connsiteY310" fmla="*/ 684096 h 2601565"/>
              <a:gd name="connsiteX311" fmla="*/ 846728 w 998239"/>
              <a:gd name="connsiteY311" fmla="*/ 699886 h 2601565"/>
              <a:gd name="connsiteX312" fmla="*/ 814044 w 998239"/>
              <a:gd name="connsiteY312" fmla="*/ 712127 h 2601565"/>
              <a:gd name="connsiteX313" fmla="*/ 780728 w 998239"/>
              <a:gd name="connsiteY313" fmla="*/ 720997 h 2601565"/>
              <a:gd name="connsiteX314" fmla="*/ 773886 w 998239"/>
              <a:gd name="connsiteY314" fmla="*/ 742287 h 2601565"/>
              <a:gd name="connsiteX315" fmla="*/ 764385 w 998239"/>
              <a:gd name="connsiteY315" fmla="*/ 767124 h 2601565"/>
              <a:gd name="connsiteX316" fmla="*/ 753871 w 998239"/>
              <a:gd name="connsiteY316" fmla="*/ 793026 h 2601565"/>
              <a:gd name="connsiteX317" fmla="*/ 740189 w 998239"/>
              <a:gd name="connsiteY317" fmla="*/ 821057 h 2601565"/>
              <a:gd name="connsiteX318" fmla="*/ 725874 w 998239"/>
              <a:gd name="connsiteY318" fmla="*/ 850507 h 2601565"/>
              <a:gd name="connsiteX319" fmla="*/ 710546 w 998239"/>
              <a:gd name="connsiteY319" fmla="*/ 879603 h 2601565"/>
              <a:gd name="connsiteX320" fmla="*/ 705253 w 998239"/>
              <a:gd name="connsiteY320" fmla="*/ 888509 h 2601565"/>
              <a:gd name="connsiteX321" fmla="*/ 657504 w 998239"/>
              <a:gd name="connsiteY321" fmla="*/ 965731 h 2601565"/>
              <a:gd name="connsiteX322" fmla="*/ 646192 w 998239"/>
              <a:gd name="connsiteY322" fmla="*/ 981082 h 2601565"/>
              <a:gd name="connsiteX323" fmla="*/ 631877 w 998239"/>
              <a:gd name="connsiteY323" fmla="*/ 1000774 h 2601565"/>
              <a:gd name="connsiteX324" fmla="*/ 618195 w 998239"/>
              <a:gd name="connsiteY324" fmla="*/ 1014967 h 2601565"/>
              <a:gd name="connsiteX325" fmla="*/ 620348 w 998239"/>
              <a:gd name="connsiteY325" fmla="*/ 1025612 h 2601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</a:cxnLst>
            <a:rect l="l" t="t" r="r" b="b"/>
            <a:pathLst>
              <a:path w="998239" h="2601565">
                <a:moveTo>
                  <a:pt x="587538" y="1212780"/>
                </a:moveTo>
                <a:cubicBezTo>
                  <a:pt x="584751" y="1224311"/>
                  <a:pt x="581964" y="1236020"/>
                  <a:pt x="579177" y="1247552"/>
                </a:cubicBezTo>
                <a:cubicBezTo>
                  <a:pt x="577530" y="1259439"/>
                  <a:pt x="576010" y="1271148"/>
                  <a:pt x="574363" y="1283035"/>
                </a:cubicBezTo>
                <a:cubicBezTo>
                  <a:pt x="573730" y="1295453"/>
                  <a:pt x="572970" y="1308049"/>
                  <a:pt x="572336" y="1320468"/>
                </a:cubicBezTo>
                <a:cubicBezTo>
                  <a:pt x="571956" y="1333064"/>
                  <a:pt x="571576" y="1345483"/>
                  <a:pt x="571196" y="1358079"/>
                </a:cubicBezTo>
                <a:cubicBezTo>
                  <a:pt x="571576" y="1370676"/>
                  <a:pt x="571956" y="1383094"/>
                  <a:pt x="572336" y="1395691"/>
                </a:cubicBezTo>
                <a:cubicBezTo>
                  <a:pt x="572970" y="1408464"/>
                  <a:pt x="573730" y="1421415"/>
                  <a:pt x="574363" y="1434189"/>
                </a:cubicBezTo>
                <a:cubicBezTo>
                  <a:pt x="575250" y="1446962"/>
                  <a:pt x="576136" y="1459558"/>
                  <a:pt x="577023" y="1472331"/>
                </a:cubicBezTo>
                <a:cubicBezTo>
                  <a:pt x="578037" y="1484750"/>
                  <a:pt x="579177" y="1497347"/>
                  <a:pt x="580190" y="1509765"/>
                </a:cubicBezTo>
                <a:cubicBezTo>
                  <a:pt x="580317" y="1528038"/>
                  <a:pt x="580570" y="1546490"/>
                  <a:pt x="580697" y="1564763"/>
                </a:cubicBezTo>
                <a:cubicBezTo>
                  <a:pt x="579810" y="1583036"/>
                  <a:pt x="578924" y="1601487"/>
                  <a:pt x="578037" y="1619760"/>
                </a:cubicBezTo>
                <a:cubicBezTo>
                  <a:pt x="576516" y="1637324"/>
                  <a:pt x="574870" y="1655065"/>
                  <a:pt x="573350" y="1672629"/>
                </a:cubicBezTo>
                <a:cubicBezTo>
                  <a:pt x="571449" y="1689837"/>
                  <a:pt x="569423" y="1707223"/>
                  <a:pt x="567522" y="1724432"/>
                </a:cubicBezTo>
                <a:lnTo>
                  <a:pt x="564474" y="1798067"/>
                </a:lnTo>
                <a:lnTo>
                  <a:pt x="565843" y="1798067"/>
                </a:lnTo>
                <a:cubicBezTo>
                  <a:pt x="575951" y="1866817"/>
                  <a:pt x="545760" y="1935567"/>
                  <a:pt x="596167" y="2004317"/>
                </a:cubicBezTo>
                <a:lnTo>
                  <a:pt x="614772" y="2015335"/>
                </a:lnTo>
                <a:lnTo>
                  <a:pt x="633212" y="2026005"/>
                </a:lnTo>
                <a:lnTo>
                  <a:pt x="649037" y="2036824"/>
                </a:lnTo>
                <a:lnTo>
                  <a:pt x="682546" y="2063750"/>
                </a:lnTo>
                <a:lnTo>
                  <a:pt x="712427" y="2092373"/>
                </a:lnTo>
                <a:lnTo>
                  <a:pt x="738220" y="2120464"/>
                </a:lnTo>
                <a:lnTo>
                  <a:pt x="761610" y="2148686"/>
                </a:lnTo>
                <a:lnTo>
                  <a:pt x="783089" y="2177264"/>
                </a:lnTo>
                <a:lnTo>
                  <a:pt x="803347" y="2204774"/>
                </a:lnTo>
                <a:lnTo>
                  <a:pt x="821429" y="2231393"/>
                </a:lnTo>
                <a:cubicBezTo>
                  <a:pt x="818546" y="2232931"/>
                  <a:pt x="815757" y="2234553"/>
                  <a:pt x="812873" y="2236092"/>
                </a:cubicBezTo>
                <a:lnTo>
                  <a:pt x="783805" y="2203301"/>
                </a:lnTo>
                <a:lnTo>
                  <a:pt x="753719" y="2172059"/>
                </a:lnTo>
                <a:lnTo>
                  <a:pt x="722647" y="2142999"/>
                </a:lnTo>
                <a:lnTo>
                  <a:pt x="690330" y="2116510"/>
                </a:lnTo>
                <a:lnTo>
                  <a:pt x="655982" y="2093118"/>
                </a:lnTo>
                <a:lnTo>
                  <a:pt x="620297" y="2072215"/>
                </a:lnTo>
                <a:lnTo>
                  <a:pt x="583862" y="2054108"/>
                </a:lnTo>
                <a:lnTo>
                  <a:pt x="545427" y="2040553"/>
                </a:lnTo>
                <a:lnTo>
                  <a:pt x="511522" y="2221026"/>
                </a:lnTo>
                <a:lnTo>
                  <a:pt x="546020" y="2245768"/>
                </a:lnTo>
                <a:lnTo>
                  <a:pt x="576539" y="2272514"/>
                </a:lnTo>
                <a:lnTo>
                  <a:pt x="601206" y="2299617"/>
                </a:lnTo>
                <a:lnTo>
                  <a:pt x="620912" y="2328269"/>
                </a:lnTo>
                <a:lnTo>
                  <a:pt x="635746" y="2357733"/>
                </a:lnTo>
                <a:lnTo>
                  <a:pt x="645162" y="2386515"/>
                </a:lnTo>
                <a:lnTo>
                  <a:pt x="649446" y="2415678"/>
                </a:lnTo>
                <a:cubicBezTo>
                  <a:pt x="649029" y="2425205"/>
                  <a:pt x="648613" y="2434733"/>
                  <a:pt x="648196" y="2444260"/>
                </a:cubicBezTo>
                <a:lnTo>
                  <a:pt x="641984" y="2470935"/>
                </a:lnTo>
                <a:cubicBezTo>
                  <a:pt x="640377" y="2471356"/>
                  <a:pt x="638864" y="2471859"/>
                  <a:pt x="637257" y="2472280"/>
                </a:cubicBezTo>
                <a:lnTo>
                  <a:pt x="635317" y="2465092"/>
                </a:lnTo>
                <a:cubicBezTo>
                  <a:pt x="637310" y="2459724"/>
                  <a:pt x="639094" y="2454375"/>
                  <a:pt x="641087" y="2449008"/>
                </a:cubicBezTo>
                <a:lnTo>
                  <a:pt x="641384" y="2430972"/>
                </a:lnTo>
                <a:cubicBezTo>
                  <a:pt x="640730" y="2424303"/>
                  <a:pt x="639868" y="2417652"/>
                  <a:pt x="639215" y="2410982"/>
                </a:cubicBezTo>
                <a:lnTo>
                  <a:pt x="632287" y="2390884"/>
                </a:lnTo>
                <a:lnTo>
                  <a:pt x="621944" y="2369828"/>
                </a:lnTo>
                <a:lnTo>
                  <a:pt x="609133" y="2349453"/>
                </a:lnTo>
                <a:lnTo>
                  <a:pt x="593107" y="2329922"/>
                </a:lnTo>
                <a:lnTo>
                  <a:pt x="574242" y="2311561"/>
                </a:lnTo>
                <a:lnTo>
                  <a:pt x="554736" y="2295077"/>
                </a:lnTo>
                <a:lnTo>
                  <a:pt x="542732" y="2286998"/>
                </a:lnTo>
                <a:lnTo>
                  <a:pt x="533341" y="2278769"/>
                </a:lnTo>
                <a:lnTo>
                  <a:pt x="523778" y="2272829"/>
                </a:lnTo>
                <a:lnTo>
                  <a:pt x="514151" y="2267440"/>
                </a:lnTo>
                <a:lnTo>
                  <a:pt x="503656" y="2264952"/>
                </a:lnTo>
                <a:cubicBezTo>
                  <a:pt x="499509" y="2279612"/>
                  <a:pt x="495153" y="2294293"/>
                  <a:pt x="491006" y="2308954"/>
                </a:cubicBezTo>
                <a:lnTo>
                  <a:pt x="476330" y="2349959"/>
                </a:lnTo>
                <a:lnTo>
                  <a:pt x="459509" y="2391527"/>
                </a:lnTo>
                <a:lnTo>
                  <a:pt x="439580" y="2432199"/>
                </a:lnTo>
                <a:lnTo>
                  <a:pt x="416585" y="2475063"/>
                </a:lnTo>
                <a:lnTo>
                  <a:pt x="389961" y="2519626"/>
                </a:lnTo>
                <a:cubicBezTo>
                  <a:pt x="388016" y="2521987"/>
                  <a:pt x="386166" y="2524431"/>
                  <a:pt x="384223" y="2526793"/>
                </a:cubicBezTo>
                <a:cubicBezTo>
                  <a:pt x="382007" y="2530545"/>
                  <a:pt x="379909" y="2534194"/>
                  <a:pt x="377695" y="2537945"/>
                </a:cubicBezTo>
                <a:lnTo>
                  <a:pt x="368996" y="2549023"/>
                </a:lnTo>
                <a:cubicBezTo>
                  <a:pt x="366340" y="2552997"/>
                  <a:pt x="363590" y="2556889"/>
                  <a:pt x="360933" y="2560863"/>
                </a:cubicBezTo>
                <a:cubicBezTo>
                  <a:pt x="357742" y="2564976"/>
                  <a:pt x="354759" y="2569071"/>
                  <a:pt x="351567" y="2573185"/>
                </a:cubicBezTo>
                <a:cubicBezTo>
                  <a:pt x="348253" y="2576583"/>
                  <a:pt x="344845" y="2579898"/>
                  <a:pt x="341532" y="2583296"/>
                </a:cubicBezTo>
                <a:lnTo>
                  <a:pt x="331557" y="2592037"/>
                </a:lnTo>
                <a:cubicBezTo>
                  <a:pt x="328072" y="2594268"/>
                  <a:pt x="324609" y="2596315"/>
                  <a:pt x="321124" y="2598545"/>
                </a:cubicBezTo>
                <a:lnTo>
                  <a:pt x="312044" y="2601565"/>
                </a:lnTo>
                <a:lnTo>
                  <a:pt x="309960" y="2597301"/>
                </a:lnTo>
                <a:lnTo>
                  <a:pt x="342120" y="2563687"/>
                </a:lnTo>
                <a:lnTo>
                  <a:pt x="370336" y="2526618"/>
                </a:lnTo>
                <a:cubicBezTo>
                  <a:pt x="378250" y="2513428"/>
                  <a:pt x="386374" y="2500220"/>
                  <a:pt x="394287" y="2487031"/>
                </a:cubicBezTo>
                <a:cubicBezTo>
                  <a:pt x="400522" y="2473997"/>
                  <a:pt x="406966" y="2460942"/>
                  <a:pt x="413201" y="2447908"/>
                </a:cubicBezTo>
                <a:lnTo>
                  <a:pt x="428806" y="2409545"/>
                </a:lnTo>
                <a:lnTo>
                  <a:pt x="435216" y="2381215"/>
                </a:lnTo>
                <a:cubicBezTo>
                  <a:pt x="436011" y="2381505"/>
                  <a:pt x="436712" y="2381714"/>
                  <a:pt x="437508" y="2382004"/>
                </a:cubicBezTo>
                <a:lnTo>
                  <a:pt x="438204" y="2381394"/>
                </a:lnTo>
                <a:lnTo>
                  <a:pt x="438054" y="2380044"/>
                </a:lnTo>
                <a:cubicBezTo>
                  <a:pt x="437889" y="2379695"/>
                  <a:pt x="437817" y="2379429"/>
                  <a:pt x="437652" y="2379080"/>
                </a:cubicBezTo>
                <a:cubicBezTo>
                  <a:pt x="437319" y="2378383"/>
                  <a:pt x="437082" y="2377769"/>
                  <a:pt x="436750" y="2377071"/>
                </a:cubicBezTo>
                <a:cubicBezTo>
                  <a:pt x="437121" y="2376583"/>
                  <a:pt x="437397" y="2376012"/>
                  <a:pt x="437767" y="2375523"/>
                </a:cubicBezTo>
                <a:cubicBezTo>
                  <a:pt x="437748" y="2375101"/>
                  <a:pt x="437730" y="2374678"/>
                  <a:pt x="437711" y="2374255"/>
                </a:cubicBezTo>
                <a:cubicBezTo>
                  <a:pt x="437777" y="2373703"/>
                  <a:pt x="437938" y="2373233"/>
                  <a:pt x="438004" y="2372682"/>
                </a:cubicBezTo>
                <a:lnTo>
                  <a:pt x="437308" y="2373292"/>
                </a:lnTo>
                <a:lnTo>
                  <a:pt x="437711" y="2374255"/>
                </a:lnTo>
                <a:cubicBezTo>
                  <a:pt x="436911" y="2376603"/>
                  <a:pt x="436017" y="2378868"/>
                  <a:pt x="435216" y="2381215"/>
                </a:cubicBezTo>
                <a:lnTo>
                  <a:pt x="419562" y="2378474"/>
                </a:lnTo>
                <a:lnTo>
                  <a:pt x="399876" y="2379925"/>
                </a:lnTo>
                <a:lnTo>
                  <a:pt x="378919" y="2383310"/>
                </a:lnTo>
                <a:lnTo>
                  <a:pt x="355837" y="2389713"/>
                </a:lnTo>
                <a:lnTo>
                  <a:pt x="331860" y="2398379"/>
                </a:lnTo>
                <a:lnTo>
                  <a:pt x="307564" y="2407986"/>
                </a:lnTo>
                <a:lnTo>
                  <a:pt x="283791" y="2419271"/>
                </a:lnTo>
                <a:lnTo>
                  <a:pt x="261091" y="2430275"/>
                </a:lnTo>
                <a:lnTo>
                  <a:pt x="258707" y="2431515"/>
                </a:lnTo>
                <a:lnTo>
                  <a:pt x="264907" y="2418233"/>
                </a:lnTo>
                <a:lnTo>
                  <a:pt x="283331" y="2403215"/>
                </a:lnTo>
                <a:lnTo>
                  <a:pt x="306269" y="2389370"/>
                </a:lnTo>
                <a:lnTo>
                  <a:pt x="330709" y="2376839"/>
                </a:lnTo>
                <a:lnTo>
                  <a:pt x="356078" y="2366953"/>
                </a:lnTo>
                <a:lnTo>
                  <a:pt x="384546" y="2359782"/>
                </a:lnTo>
                <a:lnTo>
                  <a:pt x="448037" y="2345291"/>
                </a:lnTo>
                <a:lnTo>
                  <a:pt x="456052" y="2295805"/>
                </a:lnTo>
                <a:lnTo>
                  <a:pt x="459891" y="2246520"/>
                </a:lnTo>
                <a:cubicBezTo>
                  <a:pt x="459776" y="2229887"/>
                  <a:pt x="459662" y="2213254"/>
                  <a:pt x="459547" y="2196621"/>
                </a:cubicBezTo>
                <a:lnTo>
                  <a:pt x="455007" y="2147109"/>
                </a:lnTo>
                <a:lnTo>
                  <a:pt x="414605" y="1999908"/>
                </a:lnTo>
                <a:lnTo>
                  <a:pt x="392039" y="2033339"/>
                </a:lnTo>
                <a:lnTo>
                  <a:pt x="351498" y="2087417"/>
                </a:lnTo>
                <a:lnTo>
                  <a:pt x="308424" y="2139893"/>
                </a:lnTo>
                <a:lnTo>
                  <a:pt x="266098" y="2190203"/>
                </a:lnTo>
                <a:lnTo>
                  <a:pt x="221074" y="2236952"/>
                </a:lnTo>
                <a:lnTo>
                  <a:pt x="175500" y="2279195"/>
                </a:lnTo>
                <a:lnTo>
                  <a:pt x="130958" y="2318489"/>
                </a:lnTo>
                <a:lnTo>
                  <a:pt x="86731" y="2351876"/>
                </a:lnTo>
                <a:lnTo>
                  <a:pt x="43708" y="2380769"/>
                </a:lnTo>
                <a:lnTo>
                  <a:pt x="0" y="2402513"/>
                </a:lnTo>
                <a:cubicBezTo>
                  <a:pt x="2609" y="2400182"/>
                  <a:pt x="5072" y="2397772"/>
                  <a:pt x="7680" y="2395440"/>
                </a:cubicBezTo>
                <a:cubicBezTo>
                  <a:pt x="9310" y="2393749"/>
                  <a:pt x="10684" y="2392153"/>
                  <a:pt x="12312" y="2390461"/>
                </a:cubicBezTo>
                <a:lnTo>
                  <a:pt x="15901" y="2387490"/>
                </a:lnTo>
                <a:lnTo>
                  <a:pt x="17197" y="2385386"/>
                </a:lnTo>
                <a:lnTo>
                  <a:pt x="16525" y="2383620"/>
                </a:lnTo>
                <a:lnTo>
                  <a:pt x="17174" y="2382567"/>
                </a:lnTo>
                <a:lnTo>
                  <a:pt x="15999" y="2381933"/>
                </a:lnTo>
                <a:lnTo>
                  <a:pt x="16971" y="2380354"/>
                </a:lnTo>
                <a:cubicBezTo>
                  <a:pt x="18060" y="2379540"/>
                  <a:pt x="19002" y="2378645"/>
                  <a:pt x="20090" y="2377830"/>
                </a:cubicBezTo>
                <a:lnTo>
                  <a:pt x="24327" y="2373807"/>
                </a:lnTo>
                <a:lnTo>
                  <a:pt x="30627" y="2367391"/>
                </a:lnTo>
                <a:cubicBezTo>
                  <a:pt x="33961" y="2364516"/>
                  <a:pt x="37335" y="2361897"/>
                  <a:pt x="40670" y="2359024"/>
                </a:cubicBezTo>
                <a:cubicBezTo>
                  <a:pt x="45602" y="2355142"/>
                  <a:pt x="50389" y="2351182"/>
                  <a:pt x="55321" y="2347300"/>
                </a:cubicBezTo>
                <a:cubicBezTo>
                  <a:pt x="60756" y="2342288"/>
                  <a:pt x="66230" y="2337529"/>
                  <a:pt x="71663" y="2332515"/>
                </a:cubicBezTo>
                <a:lnTo>
                  <a:pt x="94475" y="2314213"/>
                </a:lnTo>
                <a:lnTo>
                  <a:pt x="121818" y="2292046"/>
                </a:lnTo>
                <a:lnTo>
                  <a:pt x="160830" y="2255375"/>
                </a:lnTo>
                <a:lnTo>
                  <a:pt x="197971" y="2213486"/>
                </a:lnTo>
                <a:lnTo>
                  <a:pt x="234107" y="2169419"/>
                </a:lnTo>
                <a:lnTo>
                  <a:pt x="274428" y="2123636"/>
                </a:lnTo>
                <a:lnTo>
                  <a:pt x="282447" y="2113474"/>
                </a:lnTo>
                <a:lnTo>
                  <a:pt x="294255" y="2098111"/>
                </a:lnTo>
                <a:lnTo>
                  <a:pt x="304716" y="2083635"/>
                </a:lnTo>
                <a:cubicBezTo>
                  <a:pt x="314614" y="2072812"/>
                  <a:pt x="322763" y="2060666"/>
                  <a:pt x="328894" y="2047263"/>
                </a:cubicBezTo>
                <a:lnTo>
                  <a:pt x="330780" y="2044202"/>
                </a:lnTo>
                <a:lnTo>
                  <a:pt x="331717" y="2042063"/>
                </a:lnTo>
                <a:cubicBezTo>
                  <a:pt x="341788" y="2023566"/>
                  <a:pt x="381464" y="1963504"/>
                  <a:pt x="391204" y="1933218"/>
                </a:cubicBezTo>
                <a:cubicBezTo>
                  <a:pt x="392220" y="1908331"/>
                  <a:pt x="391720" y="1884000"/>
                  <a:pt x="390156" y="1860349"/>
                </a:cubicBezTo>
                <a:cubicBezTo>
                  <a:pt x="393736" y="1845501"/>
                  <a:pt x="398620" y="1830642"/>
                  <a:pt x="396502" y="1818105"/>
                </a:cubicBezTo>
                <a:cubicBezTo>
                  <a:pt x="398403" y="1794510"/>
                  <a:pt x="400429" y="1770737"/>
                  <a:pt x="402330" y="1747141"/>
                </a:cubicBezTo>
                <a:cubicBezTo>
                  <a:pt x="405876" y="1737561"/>
                  <a:pt x="409297" y="1728158"/>
                  <a:pt x="412844" y="1718578"/>
                </a:cubicBezTo>
                <a:cubicBezTo>
                  <a:pt x="415885" y="1707933"/>
                  <a:pt x="418798" y="1697466"/>
                  <a:pt x="421839" y="1686822"/>
                </a:cubicBezTo>
                <a:cubicBezTo>
                  <a:pt x="424626" y="1675112"/>
                  <a:pt x="427539" y="1663226"/>
                  <a:pt x="430327" y="1651516"/>
                </a:cubicBezTo>
                <a:cubicBezTo>
                  <a:pt x="432986" y="1638920"/>
                  <a:pt x="435520" y="1626502"/>
                  <a:pt x="438181" y="1613906"/>
                </a:cubicBezTo>
                <a:cubicBezTo>
                  <a:pt x="440334" y="1600422"/>
                  <a:pt x="442361" y="1586762"/>
                  <a:pt x="444515" y="1573279"/>
                </a:cubicBezTo>
                <a:cubicBezTo>
                  <a:pt x="446161" y="1559441"/>
                  <a:pt x="447682" y="1545780"/>
                  <a:pt x="449329" y="1531942"/>
                </a:cubicBezTo>
                <a:cubicBezTo>
                  <a:pt x="450848" y="1517572"/>
                  <a:pt x="452496" y="1503024"/>
                  <a:pt x="454016" y="1488654"/>
                </a:cubicBezTo>
                <a:cubicBezTo>
                  <a:pt x="455029" y="1474106"/>
                  <a:pt x="456169" y="1459381"/>
                  <a:pt x="457183" y="1444833"/>
                </a:cubicBezTo>
                <a:cubicBezTo>
                  <a:pt x="458070" y="1429576"/>
                  <a:pt x="458956" y="1414496"/>
                  <a:pt x="459843" y="1399239"/>
                </a:cubicBezTo>
                <a:lnTo>
                  <a:pt x="459843" y="1354354"/>
                </a:lnTo>
                <a:lnTo>
                  <a:pt x="459843" y="1310001"/>
                </a:lnTo>
                <a:cubicBezTo>
                  <a:pt x="458956" y="1295099"/>
                  <a:pt x="458070" y="1280373"/>
                  <a:pt x="457183" y="1265471"/>
                </a:cubicBezTo>
                <a:cubicBezTo>
                  <a:pt x="455916" y="1251278"/>
                  <a:pt x="454776" y="1236907"/>
                  <a:pt x="453509" y="1222715"/>
                </a:cubicBezTo>
                <a:cubicBezTo>
                  <a:pt x="451989" y="1208877"/>
                  <a:pt x="450342" y="1194861"/>
                  <a:pt x="448822" y="1181023"/>
                </a:cubicBezTo>
                <a:cubicBezTo>
                  <a:pt x="446541" y="1167540"/>
                  <a:pt x="444135" y="1154234"/>
                  <a:pt x="441854" y="1140751"/>
                </a:cubicBezTo>
                <a:cubicBezTo>
                  <a:pt x="438687" y="1128332"/>
                  <a:pt x="435520" y="1115736"/>
                  <a:pt x="432353" y="1103318"/>
                </a:cubicBezTo>
                <a:cubicBezTo>
                  <a:pt x="428806" y="1091431"/>
                  <a:pt x="425386" y="1079722"/>
                  <a:pt x="421839" y="1067835"/>
                </a:cubicBezTo>
                <a:cubicBezTo>
                  <a:pt x="403965" y="995609"/>
                  <a:pt x="341305" y="736755"/>
                  <a:pt x="325111" y="669960"/>
                </a:cubicBezTo>
                <a:cubicBezTo>
                  <a:pt x="324967" y="668995"/>
                  <a:pt x="324820" y="668029"/>
                  <a:pt x="324674" y="667064"/>
                </a:cubicBezTo>
                <a:cubicBezTo>
                  <a:pt x="323407" y="649146"/>
                  <a:pt x="322267" y="631050"/>
                  <a:pt x="321000" y="613131"/>
                </a:cubicBezTo>
                <a:cubicBezTo>
                  <a:pt x="319986" y="594326"/>
                  <a:pt x="318847" y="575521"/>
                  <a:pt x="317833" y="556715"/>
                </a:cubicBezTo>
                <a:lnTo>
                  <a:pt x="317833" y="499057"/>
                </a:lnTo>
                <a:cubicBezTo>
                  <a:pt x="318593" y="479719"/>
                  <a:pt x="319227" y="460203"/>
                  <a:pt x="319986" y="440866"/>
                </a:cubicBezTo>
                <a:cubicBezTo>
                  <a:pt x="321507" y="421706"/>
                  <a:pt x="323154" y="402368"/>
                  <a:pt x="324674" y="383208"/>
                </a:cubicBezTo>
                <a:cubicBezTo>
                  <a:pt x="326954" y="364047"/>
                  <a:pt x="329361" y="344887"/>
                  <a:pt x="331642" y="325726"/>
                </a:cubicBezTo>
                <a:cubicBezTo>
                  <a:pt x="334048" y="307275"/>
                  <a:pt x="336582" y="288648"/>
                  <a:pt x="338989" y="270197"/>
                </a:cubicBezTo>
                <a:cubicBezTo>
                  <a:pt x="342536" y="252278"/>
                  <a:pt x="345956" y="234182"/>
                  <a:pt x="349504" y="216264"/>
                </a:cubicBezTo>
                <a:cubicBezTo>
                  <a:pt x="353684" y="199410"/>
                  <a:pt x="357991" y="182378"/>
                  <a:pt x="362172" y="165524"/>
                </a:cubicBezTo>
                <a:cubicBezTo>
                  <a:pt x="366606" y="149558"/>
                  <a:pt x="370913" y="133413"/>
                  <a:pt x="375347" y="117446"/>
                </a:cubicBezTo>
                <a:cubicBezTo>
                  <a:pt x="380414" y="102898"/>
                  <a:pt x="385608" y="88528"/>
                  <a:pt x="390675" y="73980"/>
                </a:cubicBezTo>
                <a:lnTo>
                  <a:pt x="407017" y="34418"/>
                </a:lnTo>
                <a:lnTo>
                  <a:pt x="426653" y="0"/>
                </a:lnTo>
                <a:cubicBezTo>
                  <a:pt x="425893" y="2838"/>
                  <a:pt x="425259" y="5677"/>
                  <a:pt x="424499" y="8516"/>
                </a:cubicBezTo>
                <a:cubicBezTo>
                  <a:pt x="424119" y="10468"/>
                  <a:pt x="423865" y="12242"/>
                  <a:pt x="423485" y="14193"/>
                </a:cubicBezTo>
                <a:lnTo>
                  <a:pt x="422345" y="17918"/>
                </a:lnTo>
                <a:lnTo>
                  <a:pt x="422345" y="20048"/>
                </a:lnTo>
                <a:lnTo>
                  <a:pt x="423485" y="21112"/>
                </a:lnTo>
                <a:lnTo>
                  <a:pt x="423485" y="22177"/>
                </a:lnTo>
                <a:lnTo>
                  <a:pt x="424499" y="22177"/>
                </a:lnTo>
                <a:lnTo>
                  <a:pt x="424499" y="23773"/>
                </a:lnTo>
                <a:cubicBezTo>
                  <a:pt x="424119" y="24838"/>
                  <a:pt x="423865" y="25902"/>
                  <a:pt x="423485" y="26967"/>
                </a:cubicBezTo>
                <a:lnTo>
                  <a:pt x="422345" y="31756"/>
                </a:lnTo>
                <a:lnTo>
                  <a:pt x="420825" y="39208"/>
                </a:lnTo>
                <a:cubicBezTo>
                  <a:pt x="419811" y="42756"/>
                  <a:pt x="418671" y="46127"/>
                  <a:pt x="417658" y="49676"/>
                </a:cubicBezTo>
                <a:cubicBezTo>
                  <a:pt x="416011" y="54643"/>
                  <a:pt x="414491" y="59610"/>
                  <a:pt x="412844" y="64578"/>
                </a:cubicBezTo>
                <a:cubicBezTo>
                  <a:pt x="411324" y="70610"/>
                  <a:pt x="409677" y="76464"/>
                  <a:pt x="408157" y="82496"/>
                </a:cubicBezTo>
                <a:cubicBezTo>
                  <a:pt x="405623" y="90302"/>
                  <a:pt x="403217" y="97931"/>
                  <a:pt x="400683" y="105737"/>
                </a:cubicBezTo>
                <a:cubicBezTo>
                  <a:pt x="397769" y="115140"/>
                  <a:pt x="394729" y="124365"/>
                  <a:pt x="391815" y="133768"/>
                </a:cubicBezTo>
                <a:cubicBezTo>
                  <a:pt x="388268" y="148316"/>
                  <a:pt x="384721" y="163041"/>
                  <a:pt x="381174" y="177588"/>
                </a:cubicBezTo>
                <a:cubicBezTo>
                  <a:pt x="378767" y="193200"/>
                  <a:pt x="376234" y="208990"/>
                  <a:pt x="373826" y="224602"/>
                </a:cubicBezTo>
                <a:cubicBezTo>
                  <a:pt x="371926" y="240746"/>
                  <a:pt x="369899" y="256714"/>
                  <a:pt x="367999" y="272858"/>
                </a:cubicBezTo>
                <a:cubicBezTo>
                  <a:pt x="365338" y="289889"/>
                  <a:pt x="362805" y="307098"/>
                  <a:pt x="360145" y="324130"/>
                </a:cubicBezTo>
                <a:cubicBezTo>
                  <a:pt x="359765" y="327855"/>
                  <a:pt x="359385" y="331403"/>
                  <a:pt x="359005" y="335129"/>
                </a:cubicBezTo>
                <a:lnTo>
                  <a:pt x="357484" y="351628"/>
                </a:lnTo>
                <a:cubicBezTo>
                  <a:pt x="357104" y="357483"/>
                  <a:pt x="356724" y="363160"/>
                  <a:pt x="356344" y="369015"/>
                </a:cubicBezTo>
                <a:cubicBezTo>
                  <a:pt x="355964" y="375401"/>
                  <a:pt x="355711" y="381611"/>
                  <a:pt x="355331" y="387997"/>
                </a:cubicBezTo>
                <a:lnTo>
                  <a:pt x="355331" y="407513"/>
                </a:lnTo>
                <a:cubicBezTo>
                  <a:pt x="356091" y="413367"/>
                  <a:pt x="356724" y="419221"/>
                  <a:pt x="357484" y="425077"/>
                </a:cubicBezTo>
                <a:cubicBezTo>
                  <a:pt x="358371" y="430221"/>
                  <a:pt x="359258" y="435189"/>
                  <a:pt x="360145" y="440334"/>
                </a:cubicBezTo>
                <a:cubicBezTo>
                  <a:pt x="361665" y="443882"/>
                  <a:pt x="363312" y="447430"/>
                  <a:pt x="364832" y="450979"/>
                </a:cubicBezTo>
                <a:lnTo>
                  <a:pt x="390168" y="448849"/>
                </a:lnTo>
                <a:lnTo>
                  <a:pt x="414997" y="440334"/>
                </a:lnTo>
                <a:lnTo>
                  <a:pt x="438687" y="426673"/>
                </a:lnTo>
                <a:lnTo>
                  <a:pt x="463010" y="407513"/>
                </a:lnTo>
                <a:lnTo>
                  <a:pt x="485179" y="385336"/>
                </a:lnTo>
                <a:lnTo>
                  <a:pt x="506842" y="358370"/>
                </a:lnTo>
                <a:lnTo>
                  <a:pt x="527364" y="329807"/>
                </a:lnTo>
                <a:lnTo>
                  <a:pt x="546367" y="299825"/>
                </a:lnTo>
                <a:lnTo>
                  <a:pt x="564862" y="268068"/>
                </a:lnTo>
                <a:lnTo>
                  <a:pt x="580697" y="235247"/>
                </a:lnTo>
                <a:lnTo>
                  <a:pt x="595519" y="203491"/>
                </a:lnTo>
                <a:cubicBezTo>
                  <a:pt x="599573" y="193200"/>
                  <a:pt x="603626" y="183088"/>
                  <a:pt x="607680" y="172798"/>
                </a:cubicBezTo>
                <a:lnTo>
                  <a:pt x="613508" y="172798"/>
                </a:lnTo>
                <a:lnTo>
                  <a:pt x="613508" y="175992"/>
                </a:lnTo>
                <a:cubicBezTo>
                  <a:pt x="610341" y="186282"/>
                  <a:pt x="607174" y="196394"/>
                  <a:pt x="604006" y="206684"/>
                </a:cubicBezTo>
                <a:cubicBezTo>
                  <a:pt x="600460" y="217329"/>
                  <a:pt x="596913" y="227796"/>
                  <a:pt x="593365" y="238440"/>
                </a:cubicBezTo>
                <a:cubicBezTo>
                  <a:pt x="589565" y="248730"/>
                  <a:pt x="585637" y="258843"/>
                  <a:pt x="581837" y="269132"/>
                </a:cubicBezTo>
                <a:lnTo>
                  <a:pt x="570183" y="298760"/>
                </a:lnTo>
                <a:cubicBezTo>
                  <a:pt x="566129" y="308340"/>
                  <a:pt x="562075" y="318098"/>
                  <a:pt x="558021" y="327678"/>
                </a:cubicBezTo>
                <a:lnTo>
                  <a:pt x="544339" y="354645"/>
                </a:lnTo>
                <a:lnTo>
                  <a:pt x="530025" y="380546"/>
                </a:lnTo>
                <a:lnTo>
                  <a:pt x="512669" y="404319"/>
                </a:lnTo>
                <a:lnTo>
                  <a:pt x="494680" y="427738"/>
                </a:lnTo>
                <a:lnTo>
                  <a:pt x="473524" y="446720"/>
                </a:lnTo>
                <a:lnTo>
                  <a:pt x="449329" y="464107"/>
                </a:lnTo>
                <a:lnTo>
                  <a:pt x="422345" y="479542"/>
                </a:lnTo>
                <a:lnTo>
                  <a:pt x="393842" y="491073"/>
                </a:lnTo>
                <a:lnTo>
                  <a:pt x="360145" y="499057"/>
                </a:lnTo>
                <a:cubicBezTo>
                  <a:pt x="360525" y="517507"/>
                  <a:pt x="360778" y="536136"/>
                  <a:pt x="361158" y="554586"/>
                </a:cubicBezTo>
                <a:cubicBezTo>
                  <a:pt x="362679" y="572150"/>
                  <a:pt x="364325" y="589891"/>
                  <a:pt x="365845" y="607455"/>
                </a:cubicBezTo>
                <a:cubicBezTo>
                  <a:pt x="368506" y="624131"/>
                  <a:pt x="371166" y="640985"/>
                  <a:pt x="373826" y="657662"/>
                </a:cubicBezTo>
                <a:cubicBezTo>
                  <a:pt x="377373" y="673452"/>
                  <a:pt x="380794" y="689418"/>
                  <a:pt x="384341" y="705208"/>
                </a:cubicBezTo>
                <a:cubicBezTo>
                  <a:pt x="388775" y="720288"/>
                  <a:pt x="393082" y="735545"/>
                  <a:pt x="397516" y="750625"/>
                </a:cubicBezTo>
                <a:cubicBezTo>
                  <a:pt x="402330" y="765172"/>
                  <a:pt x="407017" y="779543"/>
                  <a:pt x="411831" y="794090"/>
                </a:cubicBezTo>
                <a:lnTo>
                  <a:pt x="428172" y="835250"/>
                </a:lnTo>
                <a:lnTo>
                  <a:pt x="444515" y="875345"/>
                </a:lnTo>
                <a:cubicBezTo>
                  <a:pt x="446161" y="878538"/>
                  <a:pt x="447682" y="881732"/>
                  <a:pt x="449329" y="884925"/>
                </a:cubicBezTo>
                <a:lnTo>
                  <a:pt x="453509" y="896634"/>
                </a:lnTo>
                <a:cubicBezTo>
                  <a:pt x="455409" y="900892"/>
                  <a:pt x="457436" y="904972"/>
                  <a:pt x="459336" y="909231"/>
                </a:cubicBezTo>
                <a:lnTo>
                  <a:pt x="464657" y="922536"/>
                </a:lnTo>
                <a:cubicBezTo>
                  <a:pt x="466937" y="926794"/>
                  <a:pt x="469217" y="930874"/>
                  <a:pt x="471498" y="935132"/>
                </a:cubicBezTo>
                <a:cubicBezTo>
                  <a:pt x="474158" y="938681"/>
                  <a:pt x="476692" y="942229"/>
                  <a:pt x="479352" y="945776"/>
                </a:cubicBezTo>
                <a:cubicBezTo>
                  <a:pt x="482519" y="948970"/>
                  <a:pt x="485686" y="951986"/>
                  <a:pt x="488853" y="955180"/>
                </a:cubicBezTo>
                <a:lnTo>
                  <a:pt x="499494" y="962099"/>
                </a:lnTo>
                <a:lnTo>
                  <a:pt x="512163" y="964760"/>
                </a:lnTo>
                <a:lnTo>
                  <a:pt x="525338" y="964228"/>
                </a:lnTo>
                <a:lnTo>
                  <a:pt x="549027" y="956244"/>
                </a:lnTo>
                <a:lnTo>
                  <a:pt x="570183" y="943116"/>
                </a:lnTo>
                <a:lnTo>
                  <a:pt x="590705" y="926617"/>
                </a:lnTo>
                <a:lnTo>
                  <a:pt x="607680" y="907101"/>
                </a:lnTo>
                <a:lnTo>
                  <a:pt x="624022" y="885989"/>
                </a:lnTo>
                <a:cubicBezTo>
                  <a:pt x="629090" y="878538"/>
                  <a:pt x="634283" y="871264"/>
                  <a:pt x="639350" y="863813"/>
                </a:cubicBezTo>
                <a:lnTo>
                  <a:pt x="653032" y="842701"/>
                </a:lnTo>
                <a:cubicBezTo>
                  <a:pt x="656959" y="835959"/>
                  <a:pt x="660760" y="829218"/>
                  <a:pt x="664687" y="822476"/>
                </a:cubicBezTo>
                <a:lnTo>
                  <a:pt x="690530" y="776527"/>
                </a:lnTo>
                <a:lnTo>
                  <a:pt x="715359" y="724723"/>
                </a:lnTo>
                <a:lnTo>
                  <a:pt x="740189" y="668129"/>
                </a:lnTo>
                <a:lnTo>
                  <a:pt x="763372" y="606390"/>
                </a:lnTo>
                <a:cubicBezTo>
                  <a:pt x="770466" y="584746"/>
                  <a:pt x="777434" y="562925"/>
                  <a:pt x="784528" y="541280"/>
                </a:cubicBezTo>
                <a:lnTo>
                  <a:pt x="803530" y="472090"/>
                </a:lnTo>
                <a:cubicBezTo>
                  <a:pt x="809357" y="447962"/>
                  <a:pt x="815058" y="423835"/>
                  <a:pt x="820886" y="399707"/>
                </a:cubicBezTo>
                <a:cubicBezTo>
                  <a:pt x="825066" y="374692"/>
                  <a:pt x="829373" y="349676"/>
                  <a:pt x="833553" y="324662"/>
                </a:cubicBezTo>
                <a:cubicBezTo>
                  <a:pt x="836720" y="299115"/>
                  <a:pt x="839888" y="273390"/>
                  <a:pt x="843055" y="247843"/>
                </a:cubicBezTo>
                <a:cubicBezTo>
                  <a:pt x="844955" y="221586"/>
                  <a:pt x="846982" y="195507"/>
                  <a:pt x="848882" y="169250"/>
                </a:cubicBezTo>
                <a:cubicBezTo>
                  <a:pt x="850402" y="170492"/>
                  <a:pt x="852049" y="171556"/>
                  <a:pt x="853569" y="172798"/>
                </a:cubicBezTo>
                <a:lnTo>
                  <a:pt x="857370" y="181846"/>
                </a:lnTo>
                <a:cubicBezTo>
                  <a:pt x="858383" y="186282"/>
                  <a:pt x="859523" y="190717"/>
                  <a:pt x="860537" y="195152"/>
                </a:cubicBezTo>
                <a:cubicBezTo>
                  <a:pt x="861044" y="201007"/>
                  <a:pt x="861550" y="206684"/>
                  <a:pt x="862057" y="212538"/>
                </a:cubicBezTo>
                <a:cubicBezTo>
                  <a:pt x="862437" y="219280"/>
                  <a:pt x="862690" y="225844"/>
                  <a:pt x="863070" y="232586"/>
                </a:cubicBezTo>
                <a:lnTo>
                  <a:pt x="863070" y="255827"/>
                </a:lnTo>
                <a:lnTo>
                  <a:pt x="863070" y="280664"/>
                </a:lnTo>
                <a:cubicBezTo>
                  <a:pt x="862690" y="289712"/>
                  <a:pt x="862437" y="298583"/>
                  <a:pt x="862057" y="307630"/>
                </a:cubicBezTo>
                <a:cubicBezTo>
                  <a:pt x="861550" y="316856"/>
                  <a:pt x="861044" y="325904"/>
                  <a:pt x="860537" y="335129"/>
                </a:cubicBezTo>
                <a:cubicBezTo>
                  <a:pt x="859776" y="344532"/>
                  <a:pt x="859143" y="353757"/>
                  <a:pt x="858383" y="363160"/>
                </a:cubicBezTo>
                <a:cubicBezTo>
                  <a:pt x="857370" y="372563"/>
                  <a:pt x="856230" y="381788"/>
                  <a:pt x="855216" y="391191"/>
                </a:cubicBezTo>
                <a:cubicBezTo>
                  <a:pt x="854709" y="400239"/>
                  <a:pt x="854076" y="409110"/>
                  <a:pt x="853569" y="418157"/>
                </a:cubicBezTo>
                <a:cubicBezTo>
                  <a:pt x="852556" y="426496"/>
                  <a:pt x="851415" y="434656"/>
                  <a:pt x="850402" y="442995"/>
                </a:cubicBezTo>
                <a:cubicBezTo>
                  <a:pt x="849515" y="450801"/>
                  <a:pt x="848755" y="458429"/>
                  <a:pt x="847869" y="466236"/>
                </a:cubicBezTo>
                <a:cubicBezTo>
                  <a:pt x="846855" y="472977"/>
                  <a:pt x="845715" y="479542"/>
                  <a:pt x="844701" y="486283"/>
                </a:cubicBezTo>
                <a:lnTo>
                  <a:pt x="842041" y="502782"/>
                </a:lnTo>
                <a:cubicBezTo>
                  <a:pt x="841281" y="507218"/>
                  <a:pt x="840648" y="511475"/>
                  <a:pt x="839888" y="515910"/>
                </a:cubicBezTo>
                <a:lnTo>
                  <a:pt x="801883" y="666000"/>
                </a:lnTo>
                <a:lnTo>
                  <a:pt x="832540" y="662984"/>
                </a:lnTo>
                <a:lnTo>
                  <a:pt x="861044" y="655533"/>
                </a:lnTo>
                <a:lnTo>
                  <a:pt x="887900" y="644888"/>
                </a:lnTo>
                <a:lnTo>
                  <a:pt x="913743" y="631228"/>
                </a:lnTo>
                <a:lnTo>
                  <a:pt x="937052" y="615793"/>
                </a:lnTo>
                <a:lnTo>
                  <a:pt x="958081" y="598939"/>
                </a:lnTo>
                <a:lnTo>
                  <a:pt x="978224" y="581553"/>
                </a:lnTo>
                <a:lnTo>
                  <a:pt x="996719" y="565054"/>
                </a:lnTo>
                <a:lnTo>
                  <a:pt x="998239" y="573037"/>
                </a:lnTo>
                <a:cubicBezTo>
                  <a:pt x="992666" y="581730"/>
                  <a:pt x="986965" y="590246"/>
                  <a:pt x="981391" y="598939"/>
                </a:cubicBezTo>
                <a:cubicBezTo>
                  <a:pt x="974550" y="607277"/>
                  <a:pt x="967582" y="615438"/>
                  <a:pt x="960742" y="623776"/>
                </a:cubicBezTo>
                <a:lnTo>
                  <a:pt x="935912" y="645953"/>
                </a:lnTo>
                <a:lnTo>
                  <a:pt x="908042" y="666000"/>
                </a:lnTo>
                <a:lnTo>
                  <a:pt x="878399" y="684096"/>
                </a:lnTo>
                <a:lnTo>
                  <a:pt x="846728" y="699886"/>
                </a:lnTo>
                <a:lnTo>
                  <a:pt x="814044" y="712127"/>
                </a:lnTo>
                <a:lnTo>
                  <a:pt x="780728" y="720997"/>
                </a:lnTo>
                <a:lnTo>
                  <a:pt x="773886" y="742287"/>
                </a:lnTo>
                <a:cubicBezTo>
                  <a:pt x="770719" y="750625"/>
                  <a:pt x="767553" y="758786"/>
                  <a:pt x="764385" y="767124"/>
                </a:cubicBezTo>
                <a:lnTo>
                  <a:pt x="753871" y="793026"/>
                </a:lnTo>
                <a:lnTo>
                  <a:pt x="740189" y="821057"/>
                </a:lnTo>
                <a:cubicBezTo>
                  <a:pt x="735376" y="830815"/>
                  <a:pt x="730688" y="840750"/>
                  <a:pt x="725874" y="850507"/>
                </a:cubicBezTo>
                <a:cubicBezTo>
                  <a:pt x="720807" y="860265"/>
                  <a:pt x="715613" y="869845"/>
                  <a:pt x="710546" y="879603"/>
                </a:cubicBezTo>
                <a:lnTo>
                  <a:pt x="705253" y="888509"/>
                </a:lnTo>
                <a:cubicBezTo>
                  <a:pt x="685452" y="911533"/>
                  <a:pt x="669359" y="937475"/>
                  <a:pt x="657504" y="965731"/>
                </a:cubicBezTo>
                <a:lnTo>
                  <a:pt x="646192" y="981082"/>
                </a:lnTo>
                <a:lnTo>
                  <a:pt x="631877" y="1000774"/>
                </a:lnTo>
                <a:lnTo>
                  <a:pt x="618195" y="1014967"/>
                </a:lnTo>
                <a:cubicBezTo>
                  <a:pt x="618955" y="1018515"/>
                  <a:pt x="619589" y="1022064"/>
                  <a:pt x="620348" y="1025612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200"/>
          </a:p>
        </p:txBody>
      </p:sp>
      <p:grpSp>
        <p:nvGrpSpPr>
          <p:cNvPr id="4514" name="Group 36">
            <a:extLst>
              <a:ext uri="{FF2B5EF4-FFF2-40B4-BE49-F238E27FC236}">
                <a16:creationId xmlns:a16="http://schemas.microsoft.com/office/drawing/2014/main" id="{D9A7729B-F902-49CF-B57D-61A3D54D3CE1}"/>
              </a:ext>
            </a:extLst>
          </p:cNvPr>
          <p:cNvGrpSpPr/>
          <p:nvPr/>
        </p:nvGrpSpPr>
        <p:grpSpPr>
          <a:xfrm>
            <a:off x="151433" y="1475216"/>
            <a:ext cx="1340386" cy="1030506"/>
            <a:chOff x="4874928" y="2450899"/>
            <a:chExt cx="1340386" cy="1030505"/>
          </a:xfrm>
          <a:solidFill>
            <a:schemeClr val="accent1">
              <a:lumMod val="75000"/>
            </a:schemeClr>
          </a:solidFill>
        </p:grpSpPr>
        <p:sp>
          <p:nvSpPr>
            <p:cNvPr id="4515" name="Freeform 79">
              <a:extLst>
                <a:ext uri="{FF2B5EF4-FFF2-40B4-BE49-F238E27FC236}">
                  <a16:creationId xmlns:a16="http://schemas.microsoft.com/office/drawing/2014/main" id="{73D8457C-5218-4F39-BA47-7C44424D6851}"/>
                </a:ext>
              </a:extLst>
            </p:cNvPr>
            <p:cNvSpPr/>
            <p:nvPr/>
          </p:nvSpPr>
          <p:spPr>
            <a:xfrm rot="20438041">
              <a:off x="4931486" y="3278419"/>
              <a:ext cx="346855" cy="202985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16" name="Freeform 82">
              <a:extLst>
                <a:ext uri="{FF2B5EF4-FFF2-40B4-BE49-F238E27FC236}">
                  <a16:creationId xmlns:a16="http://schemas.microsoft.com/office/drawing/2014/main" id="{CBE8AB9D-F893-40C1-B962-07735401DD9E}"/>
                </a:ext>
              </a:extLst>
            </p:cNvPr>
            <p:cNvSpPr/>
            <p:nvPr/>
          </p:nvSpPr>
          <p:spPr>
            <a:xfrm rot="20438041">
              <a:off x="4874928" y="2834257"/>
              <a:ext cx="346855" cy="202985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17" name="Freeform 83">
              <a:extLst>
                <a:ext uri="{FF2B5EF4-FFF2-40B4-BE49-F238E27FC236}">
                  <a16:creationId xmlns:a16="http://schemas.microsoft.com/office/drawing/2014/main" id="{8770A84C-EDC9-4F85-B684-07932840825C}"/>
                </a:ext>
              </a:extLst>
            </p:cNvPr>
            <p:cNvSpPr/>
            <p:nvPr/>
          </p:nvSpPr>
          <p:spPr>
            <a:xfrm rot="856188">
              <a:off x="5009538" y="2450899"/>
              <a:ext cx="346855" cy="202985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18" name="Freeform 86">
              <a:extLst>
                <a:ext uri="{FF2B5EF4-FFF2-40B4-BE49-F238E27FC236}">
                  <a16:creationId xmlns:a16="http://schemas.microsoft.com/office/drawing/2014/main" id="{F03AE1C1-A0B3-416E-A07B-C6EC25F96761}"/>
                </a:ext>
              </a:extLst>
            </p:cNvPr>
            <p:cNvSpPr/>
            <p:nvPr/>
          </p:nvSpPr>
          <p:spPr>
            <a:xfrm rot="3604755">
              <a:off x="5335311" y="2554514"/>
              <a:ext cx="346855" cy="202985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19" name="Freeform 87">
              <a:extLst>
                <a:ext uri="{FF2B5EF4-FFF2-40B4-BE49-F238E27FC236}">
                  <a16:creationId xmlns:a16="http://schemas.microsoft.com/office/drawing/2014/main" id="{B79B1A54-47CF-4E8F-B1A1-BA4AA6B333AB}"/>
                </a:ext>
              </a:extLst>
            </p:cNvPr>
            <p:cNvSpPr/>
            <p:nvPr/>
          </p:nvSpPr>
          <p:spPr>
            <a:xfrm rot="7538626">
              <a:off x="5896608" y="3063103"/>
              <a:ext cx="346855" cy="290556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20" name="Freeform 88">
              <a:extLst>
                <a:ext uri="{FF2B5EF4-FFF2-40B4-BE49-F238E27FC236}">
                  <a16:creationId xmlns:a16="http://schemas.microsoft.com/office/drawing/2014/main" id="{869EC881-4FA0-4775-8C45-DBE4E56FC3FF}"/>
                </a:ext>
              </a:extLst>
            </p:cNvPr>
            <p:cNvSpPr/>
            <p:nvPr/>
          </p:nvSpPr>
          <p:spPr>
            <a:xfrm rot="7538626">
              <a:off x="5793898" y="2666198"/>
              <a:ext cx="346855" cy="290556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521" name="Freeform 89">
              <a:extLst>
                <a:ext uri="{FF2B5EF4-FFF2-40B4-BE49-F238E27FC236}">
                  <a16:creationId xmlns:a16="http://schemas.microsoft.com/office/drawing/2014/main" id="{8B79BF70-D914-4895-AA82-0118DE44C2B1}"/>
                </a:ext>
              </a:extLst>
            </p:cNvPr>
            <p:cNvSpPr/>
            <p:nvPr/>
          </p:nvSpPr>
          <p:spPr>
            <a:xfrm rot="20700000">
              <a:off x="5379593" y="2974390"/>
              <a:ext cx="346855" cy="290556"/>
            </a:xfrm>
            <a:custGeom>
              <a:avLst/>
              <a:gdLst/>
              <a:ahLst/>
              <a:cxnLst/>
              <a:rect l="l" t="t" r="r" b="b"/>
              <a:pathLst>
                <a:path w="456500" h="267151">
                  <a:moveTo>
                    <a:pt x="170642" y="16"/>
                  </a:moveTo>
                  <a:cubicBezTo>
                    <a:pt x="499366" y="-1403"/>
                    <a:pt x="372768" y="93415"/>
                    <a:pt x="436596" y="220999"/>
                  </a:cubicBezTo>
                  <a:lnTo>
                    <a:pt x="456500" y="256728"/>
                  </a:lnTo>
                  <a:lnTo>
                    <a:pt x="431522" y="267151"/>
                  </a:lnTo>
                  <a:cubicBezTo>
                    <a:pt x="427973" y="258562"/>
                    <a:pt x="424161" y="250774"/>
                    <a:pt x="420384" y="243721"/>
                  </a:cubicBezTo>
                  <a:cubicBezTo>
                    <a:pt x="264104" y="178582"/>
                    <a:pt x="71032" y="411152"/>
                    <a:pt x="0" y="6700"/>
                  </a:cubicBezTo>
                  <a:cubicBezTo>
                    <a:pt x="67428" y="2385"/>
                    <a:pt x="123681" y="218"/>
                    <a:pt x="170642" y="1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E1411D9-E335-4BBC-B7DB-D405C39C5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78" y="1941542"/>
            <a:ext cx="6675698" cy="3415649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601E5858-0818-4CF9-AA95-E12962151799}"/>
              </a:ext>
            </a:extLst>
          </p:cNvPr>
          <p:cNvGrpSpPr/>
          <p:nvPr/>
        </p:nvGrpSpPr>
        <p:grpSpPr>
          <a:xfrm>
            <a:off x="269306" y="236689"/>
            <a:ext cx="773515" cy="734861"/>
            <a:chOff x="269306" y="236689"/>
            <a:chExt cx="773515" cy="734861"/>
          </a:xfrm>
          <a:solidFill>
            <a:schemeClr val="accent1">
              <a:lumMod val="75000"/>
            </a:schemeClr>
          </a:solidFill>
        </p:grpSpPr>
        <p:sp>
          <p:nvSpPr>
            <p:cNvPr id="5" name="타원형 설명선 2">
              <a:extLst>
                <a:ext uri="{FF2B5EF4-FFF2-40B4-BE49-F238E27FC236}">
                  <a16:creationId xmlns:a16="http://schemas.microsoft.com/office/drawing/2014/main" id="{BF51616D-0874-4F0C-961D-F9578F62A638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형 설명선 3">
              <a:extLst>
                <a:ext uri="{FF2B5EF4-FFF2-40B4-BE49-F238E27FC236}">
                  <a16:creationId xmlns:a16="http://schemas.microsoft.com/office/drawing/2014/main" id="{764C6E5A-DB79-44D2-A223-FF68120201A0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808E6CB5-BD5B-4F40-92B3-4AD796C13620}"/>
              </a:ext>
            </a:extLst>
          </p:cNvPr>
          <p:cNvSpPr/>
          <p:nvPr/>
        </p:nvSpPr>
        <p:spPr>
          <a:xfrm>
            <a:off x="1017421" y="44975"/>
            <a:ext cx="691247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클라이언트 부분</a:t>
            </a:r>
            <a:b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</a:b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클래스 기능 소개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–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CSprite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Class</a:t>
            </a: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EC9CD8E-4A79-4D5F-AC46-FD8979988A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06" y="400042"/>
            <a:ext cx="451738" cy="451738"/>
          </a:xfrm>
          <a:prstGeom prst="rect">
            <a:avLst/>
          </a:prstGeom>
        </p:spPr>
      </p:pic>
      <p:sp>
        <p:nvSpPr>
          <p:cNvPr id="9" name="자유형: 도형 13">
            <a:extLst>
              <a:ext uri="{FF2B5EF4-FFF2-40B4-BE49-F238E27FC236}">
                <a16:creationId xmlns:a16="http://schemas.microsoft.com/office/drawing/2014/main" id="{BCDC8DD2-E643-40B0-B1E4-16AFDAE3691B}"/>
              </a:ext>
            </a:extLst>
          </p:cNvPr>
          <p:cNvSpPr/>
          <p:nvPr/>
        </p:nvSpPr>
        <p:spPr>
          <a:xfrm>
            <a:off x="7309402" y="1941542"/>
            <a:ext cx="620489" cy="573865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자유형: 도형 14">
            <a:extLst>
              <a:ext uri="{FF2B5EF4-FFF2-40B4-BE49-F238E27FC236}">
                <a16:creationId xmlns:a16="http://schemas.microsoft.com/office/drawing/2014/main" id="{C13CD4E4-59C0-4CAE-B14D-5EDF1F6CF7DD}"/>
              </a:ext>
            </a:extLst>
          </p:cNvPr>
          <p:cNvSpPr/>
          <p:nvPr/>
        </p:nvSpPr>
        <p:spPr>
          <a:xfrm rot="10800000">
            <a:off x="11397533" y="4783326"/>
            <a:ext cx="620489" cy="573865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직사각형 113">
            <a:extLst>
              <a:ext uri="{FF2B5EF4-FFF2-40B4-BE49-F238E27FC236}">
                <a16:creationId xmlns:a16="http://schemas.microsoft.com/office/drawing/2014/main" id="{D8C36718-60E2-4883-AA47-10A3B88593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3167" y="3121223"/>
            <a:ext cx="1371106" cy="307777"/>
          </a:xfrm>
          <a:prstGeom prst="rect">
            <a:avLst/>
          </a:prstGeom>
          <a:solidFill>
            <a:schemeClr val="accent3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Draw Images</a:t>
            </a:r>
            <a:endParaRPr lang="ko-KR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485C1F1-B4CC-48B9-99A2-8AB30987B614}"/>
              </a:ext>
            </a:extLst>
          </p:cNvPr>
          <p:cNvSpPr/>
          <p:nvPr/>
        </p:nvSpPr>
        <p:spPr>
          <a:xfrm>
            <a:off x="7394713" y="3429000"/>
            <a:ext cx="38515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원하는 위치에 이미지 </a:t>
            </a:r>
            <a:r>
              <a:rPr lang="ko-KR" altLang="en-US" sz="2800" spc="-150" dirty="0">
                <a:solidFill>
                  <a:srgbClr val="C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출력</a:t>
            </a:r>
            <a:br>
              <a:rPr lang="en-US" altLang="ko-KR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endParaRPr lang="en-US" altLang="ko-KR" sz="2000" b="1" spc="-150" dirty="0">
              <a:solidFill>
                <a:schemeClr val="accent1">
                  <a:lumMod val="5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9236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1000">
              <a:schemeClr val="accent1">
                <a:lumMod val="0"/>
                <a:lumOff val="10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7E4444A1-4628-42CD-A0DE-9A07A0F80632}"/>
              </a:ext>
            </a:extLst>
          </p:cNvPr>
          <p:cNvGrpSpPr/>
          <p:nvPr/>
        </p:nvGrpSpPr>
        <p:grpSpPr>
          <a:xfrm>
            <a:off x="269306" y="236689"/>
            <a:ext cx="773515" cy="734861"/>
            <a:chOff x="269306" y="236689"/>
            <a:chExt cx="773515" cy="734861"/>
          </a:xfrm>
          <a:solidFill>
            <a:schemeClr val="accent1">
              <a:lumMod val="75000"/>
            </a:schemeClr>
          </a:solidFill>
        </p:grpSpPr>
        <p:sp>
          <p:nvSpPr>
            <p:cNvPr id="15" name="타원형 설명선 2">
              <a:extLst>
                <a:ext uri="{FF2B5EF4-FFF2-40B4-BE49-F238E27FC236}">
                  <a16:creationId xmlns:a16="http://schemas.microsoft.com/office/drawing/2014/main" id="{E99D3D1C-DE55-443D-A1A6-CB0A6BAE7320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형 설명선 3">
              <a:extLst>
                <a:ext uri="{FF2B5EF4-FFF2-40B4-BE49-F238E27FC236}">
                  <a16:creationId xmlns:a16="http://schemas.microsoft.com/office/drawing/2014/main" id="{95919463-B875-4A0B-B512-50422F1EB7F5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2899EAC-9BFF-469E-961E-0E2E1264C1C2}"/>
              </a:ext>
            </a:extLst>
          </p:cNvPr>
          <p:cNvSpPr/>
          <p:nvPr/>
        </p:nvSpPr>
        <p:spPr>
          <a:xfrm>
            <a:off x="1017421" y="44975"/>
            <a:ext cx="7193251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클라이언트 부분</a:t>
            </a:r>
            <a:b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</a:b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클래스 기능 소개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–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CTexture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Class</a:t>
            </a: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FEF68A2-9F0F-46CE-B55A-4AA795D897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52" y="353764"/>
            <a:ext cx="521194" cy="52119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97F6DDE-50FF-4279-B9C8-B766222ED2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639" b="99868" l="9865" r="89942">
                        <a14:foregroundMark x1="44487" y1="15699" x2="43907" y2="7784"/>
                        <a14:foregroundMark x1="52805" y1="4485" x2="46615" y2="2770"/>
                        <a14:foregroundMark x1="79497" y1="58047" x2="81044" y2="66623"/>
                        <a14:foregroundMark x1="77369" y1="58047" x2="77369" y2="59235"/>
                        <a14:foregroundMark x1="89555" y1="90633" x2="87041" y2="94063"/>
                        <a14:foregroundMark x1="87427" y1="93008" x2="86460" y2="95910"/>
                        <a14:foregroundMark x1="87814" y1="95910" x2="86460" y2="96702"/>
                        <a14:foregroundMark x1="34623" y1="98681" x2="41006" y2="97757"/>
                        <a14:foregroundMark x1="60155" y1="99868" x2="69052" y2="998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1253" y="2427217"/>
            <a:ext cx="2413887" cy="3539123"/>
          </a:xfrm>
          <a:prstGeom prst="rect">
            <a:avLst/>
          </a:prstGeom>
        </p:spPr>
      </p:pic>
      <p:grpSp>
        <p:nvGrpSpPr>
          <p:cNvPr id="43" name="그룹 7">
            <a:extLst>
              <a:ext uri="{FF2B5EF4-FFF2-40B4-BE49-F238E27FC236}">
                <a16:creationId xmlns:a16="http://schemas.microsoft.com/office/drawing/2014/main" id="{12A7DE9B-BE18-4E28-AC95-5BFDDF3DE2D5}"/>
              </a:ext>
            </a:extLst>
          </p:cNvPr>
          <p:cNvGrpSpPr/>
          <p:nvPr/>
        </p:nvGrpSpPr>
        <p:grpSpPr>
          <a:xfrm>
            <a:off x="-521657" y="2789330"/>
            <a:ext cx="10012353" cy="4271834"/>
            <a:chOff x="4134002" y="4055164"/>
            <a:chExt cx="8057999" cy="2944184"/>
          </a:xfrm>
        </p:grpSpPr>
        <p:sp>
          <p:nvSpPr>
            <p:cNvPr id="44" name="Oval 3">
              <a:extLst>
                <a:ext uri="{FF2B5EF4-FFF2-40B4-BE49-F238E27FC236}">
                  <a16:creationId xmlns:a16="http://schemas.microsoft.com/office/drawing/2014/main" id="{67F6D90F-57D7-41A5-8B0E-63727D0F7659}"/>
                </a:ext>
              </a:extLst>
            </p:cNvPr>
            <p:cNvSpPr/>
            <p:nvPr/>
          </p:nvSpPr>
          <p:spPr>
            <a:xfrm flipH="1">
              <a:off x="11405121" y="4811473"/>
              <a:ext cx="786471" cy="7454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5" name="Oval 4">
              <a:extLst>
                <a:ext uri="{FF2B5EF4-FFF2-40B4-BE49-F238E27FC236}">
                  <a16:creationId xmlns:a16="http://schemas.microsoft.com/office/drawing/2014/main" id="{556925F5-ED07-4678-BFDE-ABA61B289DF6}"/>
                </a:ext>
              </a:extLst>
            </p:cNvPr>
            <p:cNvSpPr/>
            <p:nvPr/>
          </p:nvSpPr>
          <p:spPr>
            <a:xfrm flipH="1">
              <a:off x="11155214" y="4568691"/>
              <a:ext cx="786471" cy="7454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6" name="Oval 5">
              <a:extLst>
                <a:ext uri="{FF2B5EF4-FFF2-40B4-BE49-F238E27FC236}">
                  <a16:creationId xmlns:a16="http://schemas.microsoft.com/office/drawing/2014/main" id="{7DCA07DB-6EE4-41F5-B27F-6F907D42E523}"/>
                </a:ext>
              </a:extLst>
            </p:cNvPr>
            <p:cNvSpPr/>
            <p:nvPr/>
          </p:nvSpPr>
          <p:spPr>
            <a:xfrm flipH="1">
              <a:off x="10772446" y="4568691"/>
              <a:ext cx="786471" cy="7454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7" name="Oval 6">
              <a:extLst>
                <a:ext uri="{FF2B5EF4-FFF2-40B4-BE49-F238E27FC236}">
                  <a16:creationId xmlns:a16="http://schemas.microsoft.com/office/drawing/2014/main" id="{AD224541-167C-4512-B726-0825F065CA34}"/>
                </a:ext>
              </a:extLst>
            </p:cNvPr>
            <p:cNvSpPr/>
            <p:nvPr/>
          </p:nvSpPr>
          <p:spPr>
            <a:xfrm flipH="1">
              <a:off x="10318331" y="4692111"/>
              <a:ext cx="786471" cy="7454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8" name="Oval 7">
              <a:extLst>
                <a:ext uri="{FF2B5EF4-FFF2-40B4-BE49-F238E27FC236}">
                  <a16:creationId xmlns:a16="http://schemas.microsoft.com/office/drawing/2014/main" id="{B95016AB-1B6C-4882-B209-A7EC171AE096}"/>
                </a:ext>
              </a:extLst>
            </p:cNvPr>
            <p:cNvSpPr/>
            <p:nvPr/>
          </p:nvSpPr>
          <p:spPr>
            <a:xfrm flipH="1">
              <a:off x="8733216" y="4738339"/>
              <a:ext cx="450875" cy="4273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9" name="Oval 8">
              <a:extLst>
                <a:ext uri="{FF2B5EF4-FFF2-40B4-BE49-F238E27FC236}">
                  <a16:creationId xmlns:a16="http://schemas.microsoft.com/office/drawing/2014/main" id="{AA8CCB54-E01A-4A03-8C6F-51095BCB6B36}"/>
                </a:ext>
              </a:extLst>
            </p:cNvPr>
            <p:cNvSpPr/>
            <p:nvPr/>
          </p:nvSpPr>
          <p:spPr>
            <a:xfrm flipH="1">
              <a:off x="6520462" y="5631458"/>
              <a:ext cx="263702" cy="2499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0" name="Oval 9">
              <a:extLst>
                <a:ext uri="{FF2B5EF4-FFF2-40B4-BE49-F238E27FC236}">
                  <a16:creationId xmlns:a16="http://schemas.microsoft.com/office/drawing/2014/main" id="{93CC0BD0-AB0B-43AD-969B-5499AC59B19E}"/>
                </a:ext>
              </a:extLst>
            </p:cNvPr>
            <p:cNvSpPr/>
            <p:nvPr/>
          </p:nvSpPr>
          <p:spPr>
            <a:xfrm flipH="1">
              <a:off x="9757833" y="4445271"/>
              <a:ext cx="786471" cy="7454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1" name="Oval 10">
              <a:extLst>
                <a:ext uri="{FF2B5EF4-FFF2-40B4-BE49-F238E27FC236}">
                  <a16:creationId xmlns:a16="http://schemas.microsoft.com/office/drawing/2014/main" id="{52557779-6CF6-4C8E-8507-577A9C25F122}"/>
                </a:ext>
              </a:extLst>
            </p:cNvPr>
            <p:cNvSpPr/>
            <p:nvPr/>
          </p:nvSpPr>
          <p:spPr>
            <a:xfrm flipH="1">
              <a:off x="9757833" y="4947098"/>
              <a:ext cx="786471" cy="7454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2" name="Rectangle 11">
              <a:extLst>
                <a:ext uri="{FF2B5EF4-FFF2-40B4-BE49-F238E27FC236}">
                  <a16:creationId xmlns:a16="http://schemas.microsoft.com/office/drawing/2014/main" id="{655CCDCA-E4CF-493D-A2C7-64B8434F8CAD}"/>
                </a:ext>
              </a:extLst>
            </p:cNvPr>
            <p:cNvSpPr/>
            <p:nvPr/>
          </p:nvSpPr>
          <p:spPr>
            <a:xfrm flipH="1">
              <a:off x="9116208" y="5253027"/>
              <a:ext cx="3075791" cy="71705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3" name="Oval 12">
              <a:extLst>
                <a:ext uri="{FF2B5EF4-FFF2-40B4-BE49-F238E27FC236}">
                  <a16:creationId xmlns:a16="http://schemas.microsoft.com/office/drawing/2014/main" id="{CAF17AD7-5FFB-4544-99F7-E995A15C8530}"/>
                </a:ext>
              </a:extLst>
            </p:cNvPr>
            <p:cNvSpPr/>
            <p:nvPr/>
          </p:nvSpPr>
          <p:spPr>
            <a:xfrm flipH="1">
              <a:off x="11143693" y="4817974"/>
              <a:ext cx="786471" cy="7454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4" name="Oval 13">
              <a:extLst>
                <a:ext uri="{FF2B5EF4-FFF2-40B4-BE49-F238E27FC236}">
                  <a16:creationId xmlns:a16="http://schemas.microsoft.com/office/drawing/2014/main" id="{1E20876B-657C-41E3-84E5-2BF983F9A91C}"/>
                </a:ext>
              </a:extLst>
            </p:cNvPr>
            <p:cNvSpPr/>
            <p:nvPr/>
          </p:nvSpPr>
          <p:spPr>
            <a:xfrm flipH="1">
              <a:off x="9343612" y="4893738"/>
              <a:ext cx="786471" cy="7454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5" name="Group 14">
              <a:extLst>
                <a:ext uri="{FF2B5EF4-FFF2-40B4-BE49-F238E27FC236}">
                  <a16:creationId xmlns:a16="http://schemas.microsoft.com/office/drawing/2014/main" id="{0B15E1FD-6EB7-4753-9476-E8C036993AAF}"/>
                </a:ext>
              </a:extLst>
            </p:cNvPr>
            <p:cNvGrpSpPr/>
            <p:nvPr/>
          </p:nvGrpSpPr>
          <p:grpSpPr>
            <a:xfrm>
              <a:off x="5646606" y="5046605"/>
              <a:ext cx="5161006" cy="1554395"/>
              <a:chOff x="-51736" y="4519448"/>
              <a:chExt cx="4473126" cy="1501583"/>
            </a:xfrm>
          </p:grpSpPr>
          <p:sp>
            <p:nvSpPr>
              <p:cNvPr id="77" name="Oval 35">
                <a:extLst>
                  <a:ext uri="{FF2B5EF4-FFF2-40B4-BE49-F238E27FC236}">
                    <a16:creationId xmlns:a16="http://schemas.microsoft.com/office/drawing/2014/main" id="{8002DD48-FA08-4633-BCC6-D127DB2E7F9E}"/>
                  </a:ext>
                </a:extLst>
              </p:cNvPr>
              <p:cNvSpPr/>
              <p:nvPr/>
            </p:nvSpPr>
            <p:spPr>
              <a:xfrm>
                <a:off x="2199705" y="4650579"/>
                <a:ext cx="720080" cy="7200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8" name="Oval 36">
                <a:extLst>
                  <a:ext uri="{FF2B5EF4-FFF2-40B4-BE49-F238E27FC236}">
                    <a16:creationId xmlns:a16="http://schemas.microsoft.com/office/drawing/2014/main" id="{1F2BC267-7CFA-4312-8AD0-2665FE807B9D}"/>
                  </a:ext>
                </a:extLst>
              </p:cNvPr>
              <p:cNvSpPr/>
              <p:nvPr/>
            </p:nvSpPr>
            <p:spPr>
              <a:xfrm>
                <a:off x="1888549" y="4879488"/>
                <a:ext cx="720080" cy="7200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Oval 37">
                <a:extLst>
                  <a:ext uri="{FF2B5EF4-FFF2-40B4-BE49-F238E27FC236}">
                    <a16:creationId xmlns:a16="http://schemas.microsoft.com/office/drawing/2014/main" id="{AA48EADC-288E-48EA-A5B0-FA393B19434E}"/>
                  </a:ext>
                </a:extLst>
              </p:cNvPr>
              <p:cNvSpPr/>
              <p:nvPr/>
            </p:nvSpPr>
            <p:spPr>
              <a:xfrm>
                <a:off x="2772347" y="4638675"/>
                <a:ext cx="720080" cy="7200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Oval 38">
                <a:extLst>
                  <a:ext uri="{FF2B5EF4-FFF2-40B4-BE49-F238E27FC236}">
                    <a16:creationId xmlns:a16="http://schemas.microsoft.com/office/drawing/2014/main" id="{EBBC0C5D-CEA8-4420-A623-F827EE6F6667}"/>
                  </a:ext>
                </a:extLst>
              </p:cNvPr>
              <p:cNvSpPr/>
              <p:nvPr/>
            </p:nvSpPr>
            <p:spPr>
              <a:xfrm>
                <a:off x="3188127" y="4757902"/>
                <a:ext cx="720080" cy="7200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1" name="Oval 39">
                <a:extLst>
                  <a:ext uri="{FF2B5EF4-FFF2-40B4-BE49-F238E27FC236}">
                    <a16:creationId xmlns:a16="http://schemas.microsoft.com/office/drawing/2014/main" id="{66FBCF4A-65D8-4809-AAE7-0C512E3674CD}"/>
                  </a:ext>
                </a:extLst>
              </p:cNvPr>
              <p:cNvSpPr/>
              <p:nvPr/>
            </p:nvSpPr>
            <p:spPr>
              <a:xfrm>
                <a:off x="1381397" y="5109889"/>
                <a:ext cx="720080" cy="7200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2" name="Oval 40">
                <a:extLst>
                  <a:ext uri="{FF2B5EF4-FFF2-40B4-BE49-F238E27FC236}">
                    <a16:creationId xmlns:a16="http://schemas.microsoft.com/office/drawing/2014/main" id="{14FBF135-4613-4457-BE5D-5CFF5C053D8A}"/>
                  </a:ext>
                </a:extLst>
              </p:cNvPr>
              <p:cNvSpPr/>
              <p:nvPr/>
            </p:nvSpPr>
            <p:spPr>
              <a:xfrm>
                <a:off x="912048" y="5239528"/>
                <a:ext cx="720080" cy="7200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Oval 41">
                <a:extLst>
                  <a:ext uri="{FF2B5EF4-FFF2-40B4-BE49-F238E27FC236}">
                    <a16:creationId xmlns:a16="http://schemas.microsoft.com/office/drawing/2014/main" id="{55A3D9F0-28D3-45C7-BCE6-BF580ECE5B30}"/>
                  </a:ext>
                </a:extLst>
              </p:cNvPr>
              <p:cNvSpPr/>
              <p:nvPr/>
            </p:nvSpPr>
            <p:spPr>
              <a:xfrm>
                <a:off x="3701310" y="4519448"/>
                <a:ext cx="720080" cy="7200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Oval 42">
                <a:extLst>
                  <a:ext uri="{FF2B5EF4-FFF2-40B4-BE49-F238E27FC236}">
                    <a16:creationId xmlns:a16="http://schemas.microsoft.com/office/drawing/2014/main" id="{69882766-BAC8-498D-97D4-BDE603E509C1}"/>
                  </a:ext>
                </a:extLst>
              </p:cNvPr>
              <p:cNvSpPr/>
              <p:nvPr/>
            </p:nvSpPr>
            <p:spPr>
              <a:xfrm>
                <a:off x="3701310" y="5004225"/>
                <a:ext cx="720080" cy="7200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Rectangle 43">
                <a:extLst>
                  <a:ext uri="{FF2B5EF4-FFF2-40B4-BE49-F238E27FC236}">
                    <a16:creationId xmlns:a16="http://schemas.microsoft.com/office/drawing/2014/main" id="{433A3C12-B0BC-4D87-95BD-A4E0AEBBBEB3}"/>
                  </a:ext>
                </a:extLst>
              </p:cNvPr>
              <p:cNvSpPr/>
              <p:nvPr/>
            </p:nvSpPr>
            <p:spPr>
              <a:xfrm>
                <a:off x="-51736" y="5584839"/>
                <a:ext cx="4364607" cy="43426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Oval 44">
                <a:extLst>
                  <a:ext uri="{FF2B5EF4-FFF2-40B4-BE49-F238E27FC236}">
                    <a16:creationId xmlns:a16="http://schemas.microsoft.com/office/drawing/2014/main" id="{661AAB3B-7039-4D3C-A728-38E35E56ABDE}"/>
                  </a:ext>
                </a:extLst>
              </p:cNvPr>
              <p:cNvSpPr/>
              <p:nvPr/>
            </p:nvSpPr>
            <p:spPr>
              <a:xfrm>
                <a:off x="2432439" y="4879488"/>
                <a:ext cx="720080" cy="7200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7" name="Oval 45">
                <a:extLst>
                  <a:ext uri="{FF2B5EF4-FFF2-40B4-BE49-F238E27FC236}">
                    <a16:creationId xmlns:a16="http://schemas.microsoft.com/office/drawing/2014/main" id="{6B6A50FD-FD10-4C69-B2F3-EBEACDA7B285}"/>
                  </a:ext>
                </a:extLst>
              </p:cNvPr>
              <p:cNvSpPr/>
              <p:nvPr/>
            </p:nvSpPr>
            <p:spPr>
              <a:xfrm>
                <a:off x="699964" y="5300951"/>
                <a:ext cx="720080" cy="7200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8" name="Oval 46">
                <a:extLst>
                  <a:ext uri="{FF2B5EF4-FFF2-40B4-BE49-F238E27FC236}">
                    <a16:creationId xmlns:a16="http://schemas.microsoft.com/office/drawing/2014/main" id="{D809888C-9C22-4DFE-9428-00CB4E6DA7DA}"/>
                  </a:ext>
                </a:extLst>
              </p:cNvPr>
              <p:cNvSpPr/>
              <p:nvPr/>
            </p:nvSpPr>
            <p:spPr>
              <a:xfrm>
                <a:off x="179512" y="5300951"/>
                <a:ext cx="720080" cy="7200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56" name="Group 15">
              <a:extLst>
                <a:ext uri="{FF2B5EF4-FFF2-40B4-BE49-F238E27FC236}">
                  <a16:creationId xmlns:a16="http://schemas.microsoft.com/office/drawing/2014/main" id="{9D0CDACD-B2BF-4E2D-A2EA-A5088B29350B}"/>
                </a:ext>
              </a:extLst>
            </p:cNvPr>
            <p:cNvGrpSpPr/>
            <p:nvPr/>
          </p:nvGrpSpPr>
          <p:grpSpPr>
            <a:xfrm>
              <a:off x="7902966" y="4055164"/>
              <a:ext cx="4289035" cy="2552978"/>
              <a:chOff x="4928680" y="4426044"/>
              <a:chExt cx="4143312" cy="2466238"/>
            </a:xfrm>
          </p:grpSpPr>
          <p:sp>
            <p:nvSpPr>
              <p:cNvPr id="63" name="Freeform 11">
                <a:extLst>
                  <a:ext uri="{FF2B5EF4-FFF2-40B4-BE49-F238E27FC236}">
                    <a16:creationId xmlns:a16="http://schemas.microsoft.com/office/drawing/2014/main" id="{15251095-37F4-4F13-8CF0-6400D6552F63}"/>
                  </a:ext>
                </a:extLst>
              </p:cNvPr>
              <p:cNvSpPr/>
              <p:nvPr/>
            </p:nvSpPr>
            <p:spPr>
              <a:xfrm>
                <a:off x="7387697" y="4426044"/>
                <a:ext cx="575820" cy="1652378"/>
              </a:xfrm>
              <a:custGeom>
                <a:avLst/>
                <a:gdLst>
                  <a:gd name="connsiteX0" fmla="*/ 118003 w 575820"/>
                  <a:gd name="connsiteY0" fmla="*/ 51196 h 2367243"/>
                  <a:gd name="connsiteX1" fmla="*/ 41803 w 575820"/>
                  <a:gd name="connsiteY1" fmla="*/ 479821 h 2367243"/>
                  <a:gd name="connsiteX2" fmla="*/ 51328 w 575820"/>
                  <a:gd name="connsiteY2" fmla="*/ 1213246 h 2367243"/>
                  <a:gd name="connsiteX3" fmla="*/ 3703 w 575820"/>
                  <a:gd name="connsiteY3" fmla="*/ 2232421 h 2367243"/>
                  <a:gd name="connsiteX4" fmla="*/ 165628 w 575820"/>
                  <a:gd name="connsiteY4" fmla="*/ 2327671 h 2367243"/>
                  <a:gd name="connsiteX5" fmla="*/ 489478 w 575820"/>
                  <a:gd name="connsiteY5" fmla="*/ 2346721 h 2367243"/>
                  <a:gd name="connsiteX6" fmla="*/ 575203 w 575820"/>
                  <a:gd name="connsiteY6" fmla="*/ 2041921 h 2367243"/>
                  <a:gd name="connsiteX7" fmla="*/ 460903 w 575820"/>
                  <a:gd name="connsiteY7" fmla="*/ 2070496 h 2367243"/>
                  <a:gd name="connsiteX8" fmla="*/ 432328 w 575820"/>
                  <a:gd name="connsiteY8" fmla="*/ 1032271 h 2367243"/>
                  <a:gd name="connsiteX9" fmla="*/ 518053 w 575820"/>
                  <a:gd name="connsiteY9" fmla="*/ 289321 h 2367243"/>
                  <a:gd name="connsiteX10" fmla="*/ 413278 w 575820"/>
                  <a:gd name="connsiteY10" fmla="*/ 32146 h 2367243"/>
                  <a:gd name="connsiteX11" fmla="*/ 118003 w 575820"/>
                  <a:gd name="connsiteY11" fmla="*/ 51196 h 2367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5820" h="2367243">
                    <a:moveTo>
                      <a:pt x="118003" y="51196"/>
                    </a:moveTo>
                    <a:cubicBezTo>
                      <a:pt x="56091" y="125808"/>
                      <a:pt x="52915" y="286146"/>
                      <a:pt x="41803" y="479821"/>
                    </a:cubicBezTo>
                    <a:cubicBezTo>
                      <a:pt x="30691" y="673496"/>
                      <a:pt x="57678" y="921146"/>
                      <a:pt x="51328" y="1213246"/>
                    </a:cubicBezTo>
                    <a:cubicBezTo>
                      <a:pt x="44978" y="1505346"/>
                      <a:pt x="-15347" y="2046683"/>
                      <a:pt x="3703" y="2232421"/>
                    </a:cubicBezTo>
                    <a:cubicBezTo>
                      <a:pt x="22753" y="2418159"/>
                      <a:pt x="84666" y="2308621"/>
                      <a:pt x="165628" y="2327671"/>
                    </a:cubicBezTo>
                    <a:cubicBezTo>
                      <a:pt x="246590" y="2346721"/>
                      <a:pt x="421216" y="2394346"/>
                      <a:pt x="489478" y="2346721"/>
                    </a:cubicBezTo>
                    <a:cubicBezTo>
                      <a:pt x="557740" y="2299096"/>
                      <a:pt x="579966" y="2087959"/>
                      <a:pt x="575203" y="2041921"/>
                    </a:cubicBezTo>
                    <a:cubicBezTo>
                      <a:pt x="570441" y="1995884"/>
                      <a:pt x="484715" y="2238771"/>
                      <a:pt x="460903" y="2070496"/>
                    </a:cubicBezTo>
                    <a:cubicBezTo>
                      <a:pt x="437091" y="1902221"/>
                      <a:pt x="422803" y="1329133"/>
                      <a:pt x="432328" y="1032271"/>
                    </a:cubicBezTo>
                    <a:cubicBezTo>
                      <a:pt x="441853" y="735409"/>
                      <a:pt x="521228" y="456008"/>
                      <a:pt x="518053" y="289321"/>
                    </a:cubicBezTo>
                    <a:cubicBezTo>
                      <a:pt x="514878" y="122634"/>
                      <a:pt x="478366" y="68659"/>
                      <a:pt x="413278" y="32146"/>
                    </a:cubicBezTo>
                    <a:cubicBezTo>
                      <a:pt x="348190" y="-4367"/>
                      <a:pt x="179915" y="-23416"/>
                      <a:pt x="118003" y="5119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4" name="Oval 22">
                <a:extLst>
                  <a:ext uri="{FF2B5EF4-FFF2-40B4-BE49-F238E27FC236}">
                    <a16:creationId xmlns:a16="http://schemas.microsoft.com/office/drawing/2014/main" id="{75CD8781-7DF1-42A1-B35E-F97A4057AFAF}"/>
                  </a:ext>
                </a:extLst>
              </p:cNvPr>
              <p:cNvSpPr/>
              <p:nvPr/>
            </p:nvSpPr>
            <p:spPr>
              <a:xfrm>
                <a:off x="6955527" y="5445224"/>
                <a:ext cx="720080" cy="72008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Oval 23">
                <a:extLst>
                  <a:ext uri="{FF2B5EF4-FFF2-40B4-BE49-F238E27FC236}">
                    <a16:creationId xmlns:a16="http://schemas.microsoft.com/office/drawing/2014/main" id="{B89982A1-84EF-4640-BEAA-A510B58FBE4B}"/>
                  </a:ext>
                </a:extLst>
              </p:cNvPr>
              <p:cNvSpPr/>
              <p:nvPr/>
            </p:nvSpPr>
            <p:spPr>
              <a:xfrm>
                <a:off x="6719679" y="5718382"/>
                <a:ext cx="720080" cy="72008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Oval 24">
                <a:extLst>
                  <a:ext uri="{FF2B5EF4-FFF2-40B4-BE49-F238E27FC236}">
                    <a16:creationId xmlns:a16="http://schemas.microsoft.com/office/drawing/2014/main" id="{24CE6324-F9EE-4A45-B58D-BD07D9615EEE}"/>
                  </a:ext>
                </a:extLst>
              </p:cNvPr>
              <p:cNvSpPr/>
              <p:nvPr/>
            </p:nvSpPr>
            <p:spPr>
              <a:xfrm>
                <a:off x="7603477" y="5477569"/>
                <a:ext cx="720080" cy="72008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Oval 25">
                <a:extLst>
                  <a:ext uri="{FF2B5EF4-FFF2-40B4-BE49-F238E27FC236}">
                    <a16:creationId xmlns:a16="http://schemas.microsoft.com/office/drawing/2014/main" id="{D924E099-49DE-47DE-ABFE-7228A61CCCD3}"/>
                  </a:ext>
                </a:extLst>
              </p:cNvPr>
              <p:cNvSpPr/>
              <p:nvPr/>
            </p:nvSpPr>
            <p:spPr>
              <a:xfrm>
                <a:off x="7993937" y="5545446"/>
                <a:ext cx="720080" cy="72008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Oval 26">
                <a:extLst>
                  <a:ext uri="{FF2B5EF4-FFF2-40B4-BE49-F238E27FC236}">
                    <a16:creationId xmlns:a16="http://schemas.microsoft.com/office/drawing/2014/main" id="{87CFE91C-B2DC-49BE-B005-090C2BBFC135}"/>
                  </a:ext>
                </a:extLst>
              </p:cNvPr>
              <p:cNvSpPr/>
              <p:nvPr/>
            </p:nvSpPr>
            <p:spPr>
              <a:xfrm>
                <a:off x="6212527" y="5948783"/>
                <a:ext cx="720080" cy="72008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9" name="Oval 27">
                <a:extLst>
                  <a:ext uri="{FF2B5EF4-FFF2-40B4-BE49-F238E27FC236}">
                    <a16:creationId xmlns:a16="http://schemas.microsoft.com/office/drawing/2014/main" id="{12D6BB8B-133C-4023-8D4A-0FAA5D1065E2}"/>
                  </a:ext>
                </a:extLst>
              </p:cNvPr>
              <p:cNvSpPr/>
              <p:nvPr/>
            </p:nvSpPr>
            <p:spPr>
              <a:xfrm>
                <a:off x="5827426" y="6135483"/>
                <a:ext cx="720080" cy="72008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0" name="Oval 28">
                <a:extLst>
                  <a:ext uri="{FF2B5EF4-FFF2-40B4-BE49-F238E27FC236}">
                    <a16:creationId xmlns:a16="http://schemas.microsoft.com/office/drawing/2014/main" id="{0240EB40-FEDB-443E-A0C3-74A60896B43C}"/>
                  </a:ext>
                </a:extLst>
              </p:cNvPr>
              <p:cNvSpPr/>
              <p:nvPr/>
            </p:nvSpPr>
            <p:spPr>
              <a:xfrm>
                <a:off x="8292533" y="5571337"/>
                <a:ext cx="720080" cy="72008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1" name="Oval 29">
                <a:extLst>
                  <a:ext uri="{FF2B5EF4-FFF2-40B4-BE49-F238E27FC236}">
                    <a16:creationId xmlns:a16="http://schemas.microsoft.com/office/drawing/2014/main" id="{CA10DD04-D76B-4463-9280-3E8C30612657}"/>
                  </a:ext>
                </a:extLst>
              </p:cNvPr>
              <p:cNvSpPr/>
              <p:nvPr/>
            </p:nvSpPr>
            <p:spPr>
              <a:xfrm>
                <a:off x="8351074" y="5907336"/>
                <a:ext cx="720080" cy="72008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Rectangle 30">
                <a:extLst>
                  <a:ext uri="{FF2B5EF4-FFF2-40B4-BE49-F238E27FC236}">
                    <a16:creationId xmlns:a16="http://schemas.microsoft.com/office/drawing/2014/main" id="{8AC1F8DD-34EF-4005-A01C-1BE0A28DC84C}"/>
                  </a:ext>
                </a:extLst>
              </p:cNvPr>
              <p:cNvSpPr/>
              <p:nvPr/>
            </p:nvSpPr>
            <p:spPr>
              <a:xfrm>
                <a:off x="5191043" y="6328748"/>
                <a:ext cx="3880949" cy="56353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3" name="Oval 31">
                <a:extLst>
                  <a:ext uri="{FF2B5EF4-FFF2-40B4-BE49-F238E27FC236}">
                    <a16:creationId xmlns:a16="http://schemas.microsoft.com/office/drawing/2014/main" id="{67AAD74F-575F-408D-AC3C-67B931B2FD95}"/>
                  </a:ext>
                </a:extLst>
              </p:cNvPr>
              <p:cNvSpPr/>
              <p:nvPr/>
            </p:nvSpPr>
            <p:spPr>
              <a:xfrm>
                <a:off x="7263569" y="5718382"/>
                <a:ext cx="720080" cy="72008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32">
                <a:extLst>
                  <a:ext uri="{FF2B5EF4-FFF2-40B4-BE49-F238E27FC236}">
                    <a16:creationId xmlns:a16="http://schemas.microsoft.com/office/drawing/2014/main" id="{0B7D502F-562F-4443-81D9-F0B5819FD25D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5" name="Oval 33">
                <a:extLst>
                  <a:ext uri="{FF2B5EF4-FFF2-40B4-BE49-F238E27FC236}">
                    <a16:creationId xmlns:a16="http://schemas.microsoft.com/office/drawing/2014/main" id="{3096309E-B9BA-4B24-9675-567D12A27699}"/>
                  </a:ext>
                </a:extLst>
              </p:cNvPr>
              <p:cNvSpPr/>
              <p:nvPr/>
            </p:nvSpPr>
            <p:spPr>
              <a:xfrm>
                <a:off x="4928680" y="6291446"/>
                <a:ext cx="595719" cy="59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6" name="Oval 34">
                <a:extLst>
                  <a:ext uri="{FF2B5EF4-FFF2-40B4-BE49-F238E27FC236}">
                    <a16:creationId xmlns:a16="http://schemas.microsoft.com/office/drawing/2014/main" id="{2D4CAB8A-886C-47AF-917A-48AE476C270A}"/>
                  </a:ext>
                </a:extLst>
              </p:cNvPr>
              <p:cNvSpPr/>
              <p:nvPr/>
            </p:nvSpPr>
            <p:spPr>
              <a:xfrm>
                <a:off x="7781439" y="5868621"/>
                <a:ext cx="720080" cy="72008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57" name="Oval 16">
              <a:extLst>
                <a:ext uri="{FF2B5EF4-FFF2-40B4-BE49-F238E27FC236}">
                  <a16:creationId xmlns:a16="http://schemas.microsoft.com/office/drawing/2014/main" id="{6DE04E79-F552-4284-8879-42AF77BCFC22}"/>
                </a:ext>
              </a:extLst>
            </p:cNvPr>
            <p:cNvSpPr/>
            <p:nvPr/>
          </p:nvSpPr>
          <p:spPr>
            <a:xfrm>
              <a:off x="10646736" y="4907911"/>
              <a:ext cx="418644" cy="41864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8" name="Oval 17">
              <a:extLst>
                <a:ext uri="{FF2B5EF4-FFF2-40B4-BE49-F238E27FC236}">
                  <a16:creationId xmlns:a16="http://schemas.microsoft.com/office/drawing/2014/main" id="{A71955F9-3C32-401F-81EF-7B2AA4AB3B19}"/>
                </a:ext>
              </a:extLst>
            </p:cNvPr>
            <p:cNvSpPr/>
            <p:nvPr/>
          </p:nvSpPr>
          <p:spPr>
            <a:xfrm flipH="1">
              <a:off x="5475561" y="6037978"/>
              <a:ext cx="509632" cy="52466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9" name="Oval 47">
              <a:extLst>
                <a:ext uri="{FF2B5EF4-FFF2-40B4-BE49-F238E27FC236}">
                  <a16:creationId xmlns:a16="http://schemas.microsoft.com/office/drawing/2014/main" id="{2A92FC0E-9850-4B88-ADA3-C1AC012B8C59}"/>
                </a:ext>
              </a:extLst>
            </p:cNvPr>
            <p:cNvSpPr/>
            <p:nvPr/>
          </p:nvSpPr>
          <p:spPr>
            <a:xfrm flipH="1">
              <a:off x="4134002" y="6287484"/>
              <a:ext cx="263702" cy="2499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0" name="현 96">
              <a:extLst>
                <a:ext uri="{FF2B5EF4-FFF2-40B4-BE49-F238E27FC236}">
                  <a16:creationId xmlns:a16="http://schemas.microsoft.com/office/drawing/2014/main" id="{79B3E3EE-BA6F-4E1F-9387-3680122D0FE9}"/>
                </a:ext>
              </a:extLst>
            </p:cNvPr>
            <p:cNvSpPr/>
            <p:nvPr/>
          </p:nvSpPr>
          <p:spPr>
            <a:xfrm>
              <a:off x="4911525" y="6214691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1" name="현 97">
              <a:extLst>
                <a:ext uri="{FF2B5EF4-FFF2-40B4-BE49-F238E27FC236}">
                  <a16:creationId xmlns:a16="http://schemas.microsoft.com/office/drawing/2014/main" id="{BBEAD0F9-8309-4096-9B1E-1A70847F7F93}"/>
                </a:ext>
              </a:extLst>
            </p:cNvPr>
            <p:cNvSpPr/>
            <p:nvPr/>
          </p:nvSpPr>
          <p:spPr>
            <a:xfrm>
              <a:off x="4554915" y="6352929"/>
              <a:ext cx="492156" cy="492156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2" name="Oval 78">
              <a:extLst>
                <a:ext uri="{FF2B5EF4-FFF2-40B4-BE49-F238E27FC236}">
                  <a16:creationId xmlns:a16="http://schemas.microsoft.com/office/drawing/2014/main" id="{09BE6029-58FF-4A22-AEEC-BA17E94A65B5}"/>
                </a:ext>
              </a:extLst>
            </p:cNvPr>
            <p:cNvSpPr/>
            <p:nvPr/>
          </p:nvSpPr>
          <p:spPr>
            <a:xfrm>
              <a:off x="10333267" y="4883522"/>
              <a:ext cx="418644" cy="41864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pic>
        <p:nvPicPr>
          <p:cNvPr id="89" name="그림 88">
            <a:extLst>
              <a:ext uri="{FF2B5EF4-FFF2-40B4-BE49-F238E27FC236}">
                <a16:creationId xmlns:a16="http://schemas.microsoft.com/office/drawing/2014/main" id="{F5B4A07C-F9B0-4497-BE52-3F63D94731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7212" y="1852390"/>
            <a:ext cx="819150" cy="1495425"/>
          </a:xfrm>
          <a:prstGeom prst="rect">
            <a:avLst/>
          </a:prstGeom>
        </p:spPr>
      </p:pic>
      <p:pic>
        <p:nvPicPr>
          <p:cNvPr id="90" name="그림 89">
            <a:extLst>
              <a:ext uri="{FF2B5EF4-FFF2-40B4-BE49-F238E27FC236}">
                <a16:creationId xmlns:a16="http://schemas.microsoft.com/office/drawing/2014/main" id="{B251973E-1E7D-4565-9901-6436533D76A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rgbClr val="FEB7D8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212" b="97576" l="2703" r="83784">
                        <a14:foregroundMark x1="48649" y1="15758" x2="62162" y2="47879"/>
                        <a14:foregroundMark x1="62162" y1="47879" x2="51351" y2="60606"/>
                        <a14:foregroundMark x1="51351" y1="6667" x2="51351" y2="13333"/>
                        <a14:foregroundMark x1="48649" y1="3030" x2="48649" y2="3636"/>
                        <a14:foregroundMark x1="51351" y1="90303" x2="64865" y2="88485"/>
                        <a14:foregroundMark x1="51351" y1="84848" x2="24324" y2="92121"/>
                        <a14:foregroundMark x1="59459" y1="92727" x2="43243" y2="97576"/>
                      </a14:backgroundRemoval>
                    </a14:imgEffect>
                    <a14:imgEffect>
                      <a14:colorTemperature colorTemp="11500"/>
                    </a14:imgEffect>
                    <a14:imgEffect>
                      <a14:saturation sat="23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83493" y="1996461"/>
            <a:ext cx="352425" cy="157162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06F736F-09EF-4BF0-A366-577712085D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292" b="99571" l="9353" r="90288">
                        <a14:foregroundMark x1="52158" y1="8155" x2="58633" y2="8798"/>
                        <a14:foregroundMark x1="51439" y1="5150" x2="52158" y2="4506"/>
                        <a14:foregroundMark x1="37770" y1="93562" x2="37050" y2="99785"/>
                        <a14:foregroundMark x1="87770" y1="79828" x2="90288" y2="854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19365" y="2399051"/>
            <a:ext cx="2503528" cy="408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3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3E83A5A5-B69E-4B0E-BC3A-F3A0CB3B3324}"/>
              </a:ext>
            </a:extLst>
          </p:cNvPr>
          <p:cNvGrpSpPr/>
          <p:nvPr/>
        </p:nvGrpSpPr>
        <p:grpSpPr>
          <a:xfrm>
            <a:off x="269306" y="236689"/>
            <a:ext cx="773515" cy="734861"/>
            <a:chOff x="269306" y="236689"/>
            <a:chExt cx="773515" cy="734861"/>
          </a:xfrm>
          <a:solidFill>
            <a:schemeClr val="accent1">
              <a:lumMod val="75000"/>
            </a:schemeClr>
          </a:solidFill>
        </p:grpSpPr>
        <p:sp>
          <p:nvSpPr>
            <p:cNvPr id="4" name="타원형 설명선 2">
              <a:extLst>
                <a:ext uri="{FF2B5EF4-FFF2-40B4-BE49-F238E27FC236}">
                  <a16:creationId xmlns:a16="http://schemas.microsoft.com/office/drawing/2014/main" id="{9CF4BDBA-584B-4559-B11D-9DBDDDC8DBD0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형 설명선 3">
              <a:extLst>
                <a:ext uri="{FF2B5EF4-FFF2-40B4-BE49-F238E27FC236}">
                  <a16:creationId xmlns:a16="http://schemas.microsoft.com/office/drawing/2014/main" id="{932B34BA-78FC-453F-9F80-8DD18C4486A6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9D0EF09D-4ACC-4793-86E6-43407BADFA1A}"/>
              </a:ext>
            </a:extLst>
          </p:cNvPr>
          <p:cNvSpPr/>
          <p:nvPr/>
        </p:nvSpPr>
        <p:spPr>
          <a:xfrm>
            <a:off x="1017421" y="44975"/>
            <a:ext cx="7193251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클라이언트 부분</a:t>
            </a:r>
            <a:b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</a:b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클래스 기능 소개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–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CTexture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Class</a:t>
            </a: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EC50399-F6B8-4BA7-A34B-E97D70DD49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52" y="353764"/>
            <a:ext cx="521194" cy="52119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BF94677-7643-4263-85C5-B3F45A301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52" y="1445654"/>
            <a:ext cx="5971631" cy="5155171"/>
          </a:xfrm>
          <a:prstGeom prst="rect">
            <a:avLst/>
          </a:prstGeom>
        </p:spPr>
      </p:pic>
      <p:sp>
        <p:nvSpPr>
          <p:cNvPr id="9" name="자유형: 도형 13">
            <a:extLst>
              <a:ext uri="{FF2B5EF4-FFF2-40B4-BE49-F238E27FC236}">
                <a16:creationId xmlns:a16="http://schemas.microsoft.com/office/drawing/2014/main" id="{75FD331A-95F2-4DDE-AC42-B6215699C30D}"/>
              </a:ext>
            </a:extLst>
          </p:cNvPr>
          <p:cNvSpPr/>
          <p:nvPr/>
        </p:nvSpPr>
        <p:spPr>
          <a:xfrm>
            <a:off x="7309402" y="1941542"/>
            <a:ext cx="620489" cy="573865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자유형: 도형 14">
            <a:extLst>
              <a:ext uri="{FF2B5EF4-FFF2-40B4-BE49-F238E27FC236}">
                <a16:creationId xmlns:a16="http://schemas.microsoft.com/office/drawing/2014/main" id="{F6C142D3-C1D5-4BEE-A1C3-C9949A0BC0AF}"/>
              </a:ext>
            </a:extLst>
          </p:cNvPr>
          <p:cNvSpPr/>
          <p:nvPr/>
        </p:nvSpPr>
        <p:spPr>
          <a:xfrm rot="10800000">
            <a:off x="11397533" y="4783326"/>
            <a:ext cx="620489" cy="573865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직사각형 113">
            <a:extLst>
              <a:ext uri="{FF2B5EF4-FFF2-40B4-BE49-F238E27FC236}">
                <a16:creationId xmlns:a16="http://schemas.microsoft.com/office/drawing/2014/main" id="{B1BC8546-58C7-4FFB-BE1F-30381D7318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3167" y="2799516"/>
            <a:ext cx="1371106" cy="307777"/>
          </a:xfrm>
          <a:prstGeom prst="rect">
            <a:avLst/>
          </a:prstGeom>
          <a:solidFill>
            <a:schemeClr val="accent3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Texture </a:t>
            </a:r>
            <a:endParaRPr lang="ko-KR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CB43913-38A7-4DC8-BFF9-536186A48A0B}"/>
              </a:ext>
            </a:extLst>
          </p:cNvPr>
          <p:cNvSpPr/>
          <p:nvPr/>
        </p:nvSpPr>
        <p:spPr>
          <a:xfrm>
            <a:off x="7309402" y="3107293"/>
            <a:ext cx="393691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이미지에 텍스처를 </a:t>
            </a:r>
            <a:r>
              <a:rPr lang="ko-KR" altLang="en-US" sz="2800" spc="-150" dirty="0">
                <a:solidFill>
                  <a:srgbClr val="C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씌운다</a:t>
            </a:r>
            <a:br>
              <a:rPr lang="en-US" altLang="ko-KR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렌더링 된 이미지에</a:t>
            </a:r>
            <a:endParaRPr lang="en-US" altLang="ko-KR" sz="2800" spc="-150" dirty="0">
              <a:solidFill>
                <a:schemeClr val="bg2">
                  <a:lumMod val="1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r"/>
            <a:r>
              <a:rPr lang="ko-KR" altLang="en-US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텍스처를 씌워야</a:t>
            </a:r>
            <a:endParaRPr lang="en-US" altLang="ko-KR" sz="2800" spc="-150" dirty="0">
              <a:solidFill>
                <a:schemeClr val="bg2">
                  <a:lumMod val="1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r"/>
            <a:r>
              <a:rPr lang="ko-KR" altLang="en-US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하나의 사물</a:t>
            </a:r>
            <a:r>
              <a:rPr lang="en-US" altLang="ko-KR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/</a:t>
            </a:r>
            <a:r>
              <a:rPr lang="ko-KR" altLang="en-US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캐릭터가 완성</a:t>
            </a:r>
            <a:endParaRPr lang="en-US" altLang="ko-KR" sz="2000" spc="-150" dirty="0">
              <a:solidFill>
                <a:schemeClr val="bg2">
                  <a:lumMod val="1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3369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0995ED6-E36F-4CDE-8C07-D3217A6208B8}"/>
              </a:ext>
            </a:extLst>
          </p:cNvPr>
          <p:cNvGrpSpPr/>
          <p:nvPr/>
        </p:nvGrpSpPr>
        <p:grpSpPr>
          <a:xfrm>
            <a:off x="269306" y="236689"/>
            <a:ext cx="773515" cy="734861"/>
            <a:chOff x="269306" y="236689"/>
            <a:chExt cx="773515" cy="734861"/>
          </a:xfrm>
          <a:solidFill>
            <a:schemeClr val="accent1">
              <a:lumMod val="75000"/>
            </a:schemeClr>
          </a:solidFill>
        </p:grpSpPr>
        <p:sp>
          <p:nvSpPr>
            <p:cNvPr id="3" name="타원형 설명선 2">
              <a:extLst>
                <a:ext uri="{FF2B5EF4-FFF2-40B4-BE49-F238E27FC236}">
                  <a16:creationId xmlns:a16="http://schemas.microsoft.com/office/drawing/2014/main" id="{81FEAC04-E36B-4D6A-B1FB-505E23F29441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형 설명선 3">
              <a:extLst>
                <a:ext uri="{FF2B5EF4-FFF2-40B4-BE49-F238E27FC236}">
                  <a16:creationId xmlns:a16="http://schemas.microsoft.com/office/drawing/2014/main" id="{1BA38E8D-8124-4166-A0F3-8FF60D031FF4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44B1A42E-B7AB-44A9-9DFD-96343E07B84E}"/>
              </a:ext>
            </a:extLst>
          </p:cNvPr>
          <p:cNvSpPr/>
          <p:nvPr/>
        </p:nvSpPr>
        <p:spPr>
          <a:xfrm>
            <a:off x="1017421" y="44975"/>
            <a:ext cx="383630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네트워크 부분</a:t>
            </a:r>
            <a:b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</a:b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네트워크 상황 보고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FDE1D03-A935-4D50-A538-D2B9B2471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352" y="1659696"/>
            <a:ext cx="3414056" cy="44733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1B0618A-EEA4-435F-A17E-DD347FFE7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997" y="1659696"/>
            <a:ext cx="3600651" cy="44733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  <p:grpSp>
        <p:nvGrpSpPr>
          <p:cNvPr id="9" name="그룹 31">
            <a:extLst>
              <a:ext uri="{FF2B5EF4-FFF2-40B4-BE49-F238E27FC236}">
                <a16:creationId xmlns:a16="http://schemas.microsoft.com/office/drawing/2014/main" id="{24BDE518-190B-46A8-BC9A-00424954141E}"/>
              </a:ext>
            </a:extLst>
          </p:cNvPr>
          <p:cNvGrpSpPr/>
          <p:nvPr/>
        </p:nvGrpSpPr>
        <p:grpSpPr>
          <a:xfrm>
            <a:off x="5062440" y="1455487"/>
            <a:ext cx="1880525" cy="2612192"/>
            <a:chOff x="8198194" y="1864479"/>
            <a:chExt cx="3014515" cy="4187391"/>
          </a:xfrm>
        </p:grpSpPr>
        <p:sp>
          <p:nvSpPr>
            <p:cNvPr id="10" name="Rectangle 4746">
              <a:extLst>
                <a:ext uri="{FF2B5EF4-FFF2-40B4-BE49-F238E27FC236}">
                  <a16:creationId xmlns:a16="http://schemas.microsoft.com/office/drawing/2014/main" id="{A5B58FF5-B956-4569-87F9-645B5C1A246E}"/>
                </a:ext>
              </a:extLst>
            </p:cNvPr>
            <p:cNvSpPr/>
            <p:nvPr/>
          </p:nvSpPr>
          <p:spPr>
            <a:xfrm>
              <a:off x="9619735" y="3034447"/>
              <a:ext cx="158327" cy="261239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" name="Rounded Rectangle 62">
              <a:extLst>
                <a:ext uri="{FF2B5EF4-FFF2-40B4-BE49-F238E27FC236}">
                  <a16:creationId xmlns:a16="http://schemas.microsoft.com/office/drawing/2014/main" id="{E488AA5F-4B9B-4910-99BC-B79E2BBA3A6F}"/>
                </a:ext>
              </a:extLst>
            </p:cNvPr>
            <p:cNvSpPr/>
            <p:nvPr/>
          </p:nvSpPr>
          <p:spPr>
            <a:xfrm>
              <a:off x="9560084" y="2564840"/>
              <a:ext cx="277630" cy="512689"/>
            </a:xfrm>
            <a:prstGeom prst="roundRect">
              <a:avLst>
                <a:gd name="adj" fmla="val 43624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Rectangle 4748">
              <a:extLst>
                <a:ext uri="{FF2B5EF4-FFF2-40B4-BE49-F238E27FC236}">
                  <a16:creationId xmlns:a16="http://schemas.microsoft.com/office/drawing/2014/main" id="{0C1BA18B-C4CF-487C-B6D1-D55FBAA009B9}"/>
                </a:ext>
              </a:extLst>
            </p:cNvPr>
            <p:cNvSpPr/>
            <p:nvPr/>
          </p:nvSpPr>
          <p:spPr>
            <a:xfrm>
              <a:off x="9113099" y="2695360"/>
              <a:ext cx="1188000" cy="7329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13" name="Group 4749">
              <a:extLst>
                <a:ext uri="{FF2B5EF4-FFF2-40B4-BE49-F238E27FC236}">
                  <a16:creationId xmlns:a16="http://schemas.microsoft.com/office/drawing/2014/main" id="{0641C158-017B-4F7C-8A4E-A9A670B1A5A6}"/>
                </a:ext>
              </a:extLst>
            </p:cNvPr>
            <p:cNvGrpSpPr/>
            <p:nvPr/>
          </p:nvGrpSpPr>
          <p:grpSpPr>
            <a:xfrm>
              <a:off x="8259063" y="1864479"/>
              <a:ext cx="832188" cy="2627287"/>
              <a:chOff x="4932037" y="2341477"/>
              <a:chExt cx="756970" cy="2389815"/>
            </a:xfrm>
          </p:grpSpPr>
          <p:grpSp>
            <p:nvGrpSpPr>
              <p:cNvPr id="43" name="Group 4779">
                <a:extLst>
                  <a:ext uri="{FF2B5EF4-FFF2-40B4-BE49-F238E27FC236}">
                    <a16:creationId xmlns:a16="http://schemas.microsoft.com/office/drawing/2014/main" id="{CDD91ACC-353A-4980-82BA-78083AC364F1}"/>
                  </a:ext>
                </a:extLst>
              </p:cNvPr>
              <p:cNvGrpSpPr/>
              <p:nvPr/>
            </p:nvGrpSpPr>
            <p:grpSpPr>
              <a:xfrm>
                <a:off x="4932037" y="2959891"/>
                <a:ext cx="756970" cy="1771401"/>
                <a:chOff x="6660232" y="3023478"/>
                <a:chExt cx="1157708" cy="2709175"/>
              </a:xfrm>
            </p:grpSpPr>
            <p:sp>
              <p:nvSpPr>
                <p:cNvPr id="60" name="Round Same Side Corner Rectangle 45">
                  <a:extLst>
                    <a:ext uri="{FF2B5EF4-FFF2-40B4-BE49-F238E27FC236}">
                      <a16:creationId xmlns:a16="http://schemas.microsoft.com/office/drawing/2014/main" id="{A395C99E-A9A0-4280-B9C1-E4BDDC68D85C}"/>
                    </a:ext>
                  </a:extLst>
                </p:cNvPr>
                <p:cNvSpPr/>
                <p:nvPr/>
              </p:nvSpPr>
              <p:spPr>
                <a:xfrm rot="10800000">
                  <a:off x="6806977" y="4334287"/>
                  <a:ext cx="841535" cy="1292666"/>
                </a:xfrm>
                <a:custGeom>
                  <a:avLst/>
                  <a:gdLst>
                    <a:gd name="connsiteX0" fmla="*/ 338893 w 677786"/>
                    <a:gd name="connsiteY0" fmla="*/ 0 h 1363687"/>
                    <a:gd name="connsiteX1" fmla="*/ 338893 w 677786"/>
                    <a:gd name="connsiteY1" fmla="*/ 0 h 1363687"/>
                    <a:gd name="connsiteX2" fmla="*/ 677786 w 677786"/>
                    <a:gd name="connsiteY2" fmla="*/ 338893 h 1363687"/>
                    <a:gd name="connsiteX3" fmla="*/ 677786 w 677786"/>
                    <a:gd name="connsiteY3" fmla="*/ 1363687 h 1363687"/>
                    <a:gd name="connsiteX4" fmla="*/ 677786 w 677786"/>
                    <a:gd name="connsiteY4" fmla="*/ 1363687 h 1363687"/>
                    <a:gd name="connsiteX5" fmla="*/ 0 w 677786"/>
                    <a:gd name="connsiteY5" fmla="*/ 1363687 h 1363687"/>
                    <a:gd name="connsiteX6" fmla="*/ 0 w 677786"/>
                    <a:gd name="connsiteY6" fmla="*/ 1363687 h 1363687"/>
                    <a:gd name="connsiteX7" fmla="*/ 0 w 677786"/>
                    <a:gd name="connsiteY7" fmla="*/ 338893 h 1363687"/>
                    <a:gd name="connsiteX8" fmla="*/ 338893 w 677786"/>
                    <a:gd name="connsiteY8" fmla="*/ 0 h 1363687"/>
                    <a:gd name="connsiteX0" fmla="*/ 338893 w 677786"/>
                    <a:gd name="connsiteY0" fmla="*/ 0 h 1686454"/>
                    <a:gd name="connsiteX1" fmla="*/ 338893 w 677786"/>
                    <a:gd name="connsiteY1" fmla="*/ 0 h 1686454"/>
                    <a:gd name="connsiteX2" fmla="*/ 677786 w 677786"/>
                    <a:gd name="connsiteY2" fmla="*/ 338893 h 1686454"/>
                    <a:gd name="connsiteX3" fmla="*/ 677786 w 677786"/>
                    <a:gd name="connsiteY3" fmla="*/ 1363687 h 1686454"/>
                    <a:gd name="connsiteX4" fmla="*/ 677786 w 677786"/>
                    <a:gd name="connsiteY4" fmla="*/ 1363687 h 1686454"/>
                    <a:gd name="connsiteX5" fmla="*/ 0 w 677786"/>
                    <a:gd name="connsiteY5" fmla="*/ 1363687 h 1686454"/>
                    <a:gd name="connsiteX6" fmla="*/ 76624 w 677786"/>
                    <a:gd name="connsiteY6" fmla="*/ 1686454 h 1686454"/>
                    <a:gd name="connsiteX7" fmla="*/ 0 w 677786"/>
                    <a:gd name="connsiteY7" fmla="*/ 338893 h 1686454"/>
                    <a:gd name="connsiteX8" fmla="*/ 338893 w 677786"/>
                    <a:gd name="connsiteY8" fmla="*/ 0 h 1686454"/>
                    <a:gd name="connsiteX0" fmla="*/ 338893 w 677786"/>
                    <a:gd name="connsiteY0" fmla="*/ 0 h 1686454"/>
                    <a:gd name="connsiteX1" fmla="*/ 338893 w 677786"/>
                    <a:gd name="connsiteY1" fmla="*/ 0 h 1686454"/>
                    <a:gd name="connsiteX2" fmla="*/ 677786 w 677786"/>
                    <a:gd name="connsiteY2" fmla="*/ 338893 h 1686454"/>
                    <a:gd name="connsiteX3" fmla="*/ 677786 w 677786"/>
                    <a:gd name="connsiteY3" fmla="*/ 1363687 h 1686454"/>
                    <a:gd name="connsiteX4" fmla="*/ 677786 w 677786"/>
                    <a:gd name="connsiteY4" fmla="*/ 1363687 h 1686454"/>
                    <a:gd name="connsiteX5" fmla="*/ 0 w 677786"/>
                    <a:gd name="connsiteY5" fmla="*/ 1363687 h 1686454"/>
                    <a:gd name="connsiteX6" fmla="*/ 76624 w 677786"/>
                    <a:gd name="connsiteY6" fmla="*/ 1686454 h 1686454"/>
                    <a:gd name="connsiteX7" fmla="*/ 0 w 677786"/>
                    <a:gd name="connsiteY7" fmla="*/ 338893 h 1686454"/>
                    <a:gd name="connsiteX8" fmla="*/ 338893 w 677786"/>
                    <a:gd name="connsiteY8" fmla="*/ 0 h 1686454"/>
                    <a:gd name="connsiteX0" fmla="*/ 345300 w 684193"/>
                    <a:gd name="connsiteY0" fmla="*/ 0 h 1686454"/>
                    <a:gd name="connsiteX1" fmla="*/ 345300 w 684193"/>
                    <a:gd name="connsiteY1" fmla="*/ 0 h 1686454"/>
                    <a:gd name="connsiteX2" fmla="*/ 684193 w 684193"/>
                    <a:gd name="connsiteY2" fmla="*/ 338893 h 1686454"/>
                    <a:gd name="connsiteX3" fmla="*/ 684193 w 684193"/>
                    <a:gd name="connsiteY3" fmla="*/ 1363687 h 1686454"/>
                    <a:gd name="connsiteX4" fmla="*/ 684193 w 684193"/>
                    <a:gd name="connsiteY4" fmla="*/ 1363687 h 1686454"/>
                    <a:gd name="connsiteX5" fmla="*/ 6407 w 684193"/>
                    <a:gd name="connsiteY5" fmla="*/ 1363687 h 1686454"/>
                    <a:gd name="connsiteX6" fmla="*/ 83031 w 684193"/>
                    <a:gd name="connsiteY6" fmla="*/ 1686454 h 1686454"/>
                    <a:gd name="connsiteX7" fmla="*/ 6407 w 684193"/>
                    <a:gd name="connsiteY7" fmla="*/ 338893 h 1686454"/>
                    <a:gd name="connsiteX8" fmla="*/ 345300 w 684193"/>
                    <a:gd name="connsiteY8" fmla="*/ 0 h 1686454"/>
                    <a:gd name="connsiteX0" fmla="*/ 393939 w 732832"/>
                    <a:gd name="connsiteY0" fmla="*/ 0 h 1996132"/>
                    <a:gd name="connsiteX1" fmla="*/ 393939 w 732832"/>
                    <a:gd name="connsiteY1" fmla="*/ 0 h 1996132"/>
                    <a:gd name="connsiteX2" fmla="*/ 732832 w 732832"/>
                    <a:gd name="connsiteY2" fmla="*/ 338893 h 1996132"/>
                    <a:gd name="connsiteX3" fmla="*/ 732832 w 732832"/>
                    <a:gd name="connsiteY3" fmla="*/ 1363687 h 1996132"/>
                    <a:gd name="connsiteX4" fmla="*/ 732832 w 732832"/>
                    <a:gd name="connsiteY4" fmla="*/ 1363687 h 1996132"/>
                    <a:gd name="connsiteX5" fmla="*/ 55046 w 732832"/>
                    <a:gd name="connsiteY5" fmla="*/ 1363687 h 1996132"/>
                    <a:gd name="connsiteX6" fmla="*/ 50308 w 732832"/>
                    <a:gd name="connsiteY6" fmla="*/ 1996132 h 1996132"/>
                    <a:gd name="connsiteX7" fmla="*/ 55046 w 732832"/>
                    <a:gd name="connsiteY7" fmla="*/ 338893 h 1996132"/>
                    <a:gd name="connsiteX8" fmla="*/ 393939 w 732832"/>
                    <a:gd name="connsiteY8" fmla="*/ 0 h 1996132"/>
                    <a:gd name="connsiteX0" fmla="*/ 393939 w 732832"/>
                    <a:gd name="connsiteY0" fmla="*/ 0 h 1996132"/>
                    <a:gd name="connsiteX1" fmla="*/ 393939 w 732832"/>
                    <a:gd name="connsiteY1" fmla="*/ 0 h 1996132"/>
                    <a:gd name="connsiteX2" fmla="*/ 732832 w 732832"/>
                    <a:gd name="connsiteY2" fmla="*/ 338893 h 1996132"/>
                    <a:gd name="connsiteX3" fmla="*/ 732832 w 732832"/>
                    <a:gd name="connsiteY3" fmla="*/ 1363687 h 1996132"/>
                    <a:gd name="connsiteX4" fmla="*/ 732832 w 732832"/>
                    <a:gd name="connsiteY4" fmla="*/ 1363687 h 1996132"/>
                    <a:gd name="connsiteX5" fmla="*/ 50308 w 732832"/>
                    <a:gd name="connsiteY5" fmla="*/ 1996132 h 1996132"/>
                    <a:gd name="connsiteX6" fmla="*/ 55046 w 732832"/>
                    <a:gd name="connsiteY6" fmla="*/ 338893 h 1996132"/>
                    <a:gd name="connsiteX7" fmla="*/ 393939 w 732832"/>
                    <a:gd name="connsiteY7" fmla="*/ 0 h 1996132"/>
                    <a:gd name="connsiteX0" fmla="*/ 400849 w 739742"/>
                    <a:gd name="connsiteY0" fmla="*/ 0 h 2133204"/>
                    <a:gd name="connsiteX1" fmla="*/ 400849 w 739742"/>
                    <a:gd name="connsiteY1" fmla="*/ 0 h 2133204"/>
                    <a:gd name="connsiteX2" fmla="*/ 739742 w 739742"/>
                    <a:gd name="connsiteY2" fmla="*/ 338893 h 2133204"/>
                    <a:gd name="connsiteX3" fmla="*/ 739742 w 739742"/>
                    <a:gd name="connsiteY3" fmla="*/ 1363687 h 2133204"/>
                    <a:gd name="connsiteX4" fmla="*/ 739742 w 739742"/>
                    <a:gd name="connsiteY4" fmla="*/ 1363687 h 2133204"/>
                    <a:gd name="connsiteX5" fmla="*/ 48159 w 739742"/>
                    <a:gd name="connsiteY5" fmla="*/ 2133204 h 2133204"/>
                    <a:gd name="connsiteX6" fmla="*/ 61956 w 739742"/>
                    <a:gd name="connsiteY6" fmla="*/ 338893 h 2133204"/>
                    <a:gd name="connsiteX7" fmla="*/ 400849 w 739742"/>
                    <a:gd name="connsiteY7" fmla="*/ 0 h 2133204"/>
                    <a:gd name="connsiteX0" fmla="*/ 352690 w 691583"/>
                    <a:gd name="connsiteY0" fmla="*/ 0 h 2133204"/>
                    <a:gd name="connsiteX1" fmla="*/ 352690 w 691583"/>
                    <a:gd name="connsiteY1" fmla="*/ 0 h 2133204"/>
                    <a:gd name="connsiteX2" fmla="*/ 691583 w 691583"/>
                    <a:gd name="connsiteY2" fmla="*/ 338893 h 2133204"/>
                    <a:gd name="connsiteX3" fmla="*/ 691583 w 691583"/>
                    <a:gd name="connsiteY3" fmla="*/ 1363687 h 2133204"/>
                    <a:gd name="connsiteX4" fmla="*/ 691583 w 691583"/>
                    <a:gd name="connsiteY4" fmla="*/ 1363687 h 2133204"/>
                    <a:gd name="connsiteX5" fmla="*/ 0 w 691583"/>
                    <a:gd name="connsiteY5" fmla="*/ 2133204 h 2133204"/>
                    <a:gd name="connsiteX6" fmla="*/ 13797 w 691583"/>
                    <a:gd name="connsiteY6" fmla="*/ 338893 h 2133204"/>
                    <a:gd name="connsiteX7" fmla="*/ 352690 w 691583"/>
                    <a:gd name="connsiteY7" fmla="*/ 0 h 2133204"/>
                    <a:gd name="connsiteX0" fmla="*/ 352690 w 691583"/>
                    <a:gd name="connsiteY0" fmla="*/ 0 h 2133204"/>
                    <a:gd name="connsiteX1" fmla="*/ 352690 w 691583"/>
                    <a:gd name="connsiteY1" fmla="*/ 0 h 2133204"/>
                    <a:gd name="connsiteX2" fmla="*/ 691583 w 691583"/>
                    <a:gd name="connsiteY2" fmla="*/ 338893 h 2133204"/>
                    <a:gd name="connsiteX3" fmla="*/ 691583 w 691583"/>
                    <a:gd name="connsiteY3" fmla="*/ 1363687 h 2133204"/>
                    <a:gd name="connsiteX4" fmla="*/ 0 w 691583"/>
                    <a:gd name="connsiteY4" fmla="*/ 2133204 h 2133204"/>
                    <a:gd name="connsiteX5" fmla="*/ 13797 w 691583"/>
                    <a:gd name="connsiteY5" fmla="*/ 338893 h 2133204"/>
                    <a:gd name="connsiteX6" fmla="*/ 352690 w 691583"/>
                    <a:gd name="connsiteY6" fmla="*/ 0 h 2133204"/>
                    <a:gd name="connsiteX0" fmla="*/ 352690 w 699378"/>
                    <a:gd name="connsiteY0" fmla="*/ 0 h 2133204"/>
                    <a:gd name="connsiteX1" fmla="*/ 352690 w 699378"/>
                    <a:gd name="connsiteY1" fmla="*/ 0 h 2133204"/>
                    <a:gd name="connsiteX2" fmla="*/ 691583 w 699378"/>
                    <a:gd name="connsiteY2" fmla="*/ 338893 h 2133204"/>
                    <a:gd name="connsiteX3" fmla="*/ 699378 w 699378"/>
                    <a:gd name="connsiteY3" fmla="*/ 1165638 h 2133204"/>
                    <a:gd name="connsiteX4" fmla="*/ 0 w 699378"/>
                    <a:gd name="connsiteY4" fmla="*/ 2133204 h 2133204"/>
                    <a:gd name="connsiteX5" fmla="*/ 13797 w 699378"/>
                    <a:gd name="connsiteY5" fmla="*/ 338893 h 2133204"/>
                    <a:gd name="connsiteX6" fmla="*/ 352690 w 699378"/>
                    <a:gd name="connsiteY6" fmla="*/ 0 h 2133204"/>
                    <a:gd name="connsiteX0" fmla="*/ 352690 w 702644"/>
                    <a:gd name="connsiteY0" fmla="*/ 0 h 2133204"/>
                    <a:gd name="connsiteX1" fmla="*/ 352690 w 702644"/>
                    <a:gd name="connsiteY1" fmla="*/ 0 h 2133204"/>
                    <a:gd name="connsiteX2" fmla="*/ 691583 w 702644"/>
                    <a:gd name="connsiteY2" fmla="*/ 338893 h 2133204"/>
                    <a:gd name="connsiteX3" fmla="*/ 702644 w 702644"/>
                    <a:gd name="connsiteY3" fmla="*/ 1036125 h 2133204"/>
                    <a:gd name="connsiteX4" fmla="*/ 0 w 702644"/>
                    <a:gd name="connsiteY4" fmla="*/ 2133204 h 2133204"/>
                    <a:gd name="connsiteX5" fmla="*/ 13797 w 702644"/>
                    <a:gd name="connsiteY5" fmla="*/ 338893 h 2133204"/>
                    <a:gd name="connsiteX6" fmla="*/ 352690 w 702644"/>
                    <a:gd name="connsiteY6" fmla="*/ 0 h 2133204"/>
                    <a:gd name="connsiteX0" fmla="*/ 352690 w 703764"/>
                    <a:gd name="connsiteY0" fmla="*/ 0 h 2133204"/>
                    <a:gd name="connsiteX1" fmla="*/ 352690 w 703764"/>
                    <a:gd name="connsiteY1" fmla="*/ 0 h 2133204"/>
                    <a:gd name="connsiteX2" fmla="*/ 691583 w 703764"/>
                    <a:gd name="connsiteY2" fmla="*/ 338893 h 2133204"/>
                    <a:gd name="connsiteX3" fmla="*/ 703764 w 703764"/>
                    <a:gd name="connsiteY3" fmla="*/ 916782 h 2133204"/>
                    <a:gd name="connsiteX4" fmla="*/ 0 w 703764"/>
                    <a:gd name="connsiteY4" fmla="*/ 2133204 h 2133204"/>
                    <a:gd name="connsiteX5" fmla="*/ 13797 w 703764"/>
                    <a:gd name="connsiteY5" fmla="*/ 338893 h 2133204"/>
                    <a:gd name="connsiteX6" fmla="*/ 352690 w 703764"/>
                    <a:gd name="connsiteY6" fmla="*/ 0 h 2133204"/>
                    <a:gd name="connsiteX0" fmla="*/ 352690 w 703764"/>
                    <a:gd name="connsiteY0" fmla="*/ 0 h 2133204"/>
                    <a:gd name="connsiteX1" fmla="*/ 352690 w 703764"/>
                    <a:gd name="connsiteY1" fmla="*/ 0 h 2133204"/>
                    <a:gd name="connsiteX2" fmla="*/ 691583 w 703764"/>
                    <a:gd name="connsiteY2" fmla="*/ 338893 h 2133204"/>
                    <a:gd name="connsiteX3" fmla="*/ 703764 w 703764"/>
                    <a:gd name="connsiteY3" fmla="*/ 916782 h 2133204"/>
                    <a:gd name="connsiteX4" fmla="*/ 0 w 703764"/>
                    <a:gd name="connsiteY4" fmla="*/ 2133204 h 2133204"/>
                    <a:gd name="connsiteX5" fmla="*/ 13797 w 703764"/>
                    <a:gd name="connsiteY5" fmla="*/ 338893 h 2133204"/>
                    <a:gd name="connsiteX6" fmla="*/ 352690 w 703764"/>
                    <a:gd name="connsiteY6" fmla="*/ 0 h 2133204"/>
                    <a:gd name="connsiteX0" fmla="*/ 342250 w 693324"/>
                    <a:gd name="connsiteY0" fmla="*/ 0 h 1057959"/>
                    <a:gd name="connsiteX1" fmla="*/ 342250 w 693324"/>
                    <a:gd name="connsiteY1" fmla="*/ 0 h 1057959"/>
                    <a:gd name="connsiteX2" fmla="*/ 681143 w 693324"/>
                    <a:gd name="connsiteY2" fmla="*/ 338893 h 1057959"/>
                    <a:gd name="connsiteX3" fmla="*/ 693324 w 693324"/>
                    <a:gd name="connsiteY3" fmla="*/ 916782 h 1057959"/>
                    <a:gd name="connsiteX4" fmla="*/ 0 w 693324"/>
                    <a:gd name="connsiteY4" fmla="*/ 1057959 h 1057959"/>
                    <a:gd name="connsiteX5" fmla="*/ 3357 w 693324"/>
                    <a:gd name="connsiteY5" fmla="*/ 338893 h 1057959"/>
                    <a:gd name="connsiteX6" fmla="*/ 342250 w 693324"/>
                    <a:gd name="connsiteY6" fmla="*/ 0 h 1057959"/>
                    <a:gd name="connsiteX0" fmla="*/ 342250 w 693324"/>
                    <a:gd name="connsiteY0" fmla="*/ 0 h 1146234"/>
                    <a:gd name="connsiteX1" fmla="*/ 342250 w 693324"/>
                    <a:gd name="connsiteY1" fmla="*/ 0 h 1146234"/>
                    <a:gd name="connsiteX2" fmla="*/ 681143 w 693324"/>
                    <a:gd name="connsiteY2" fmla="*/ 338893 h 1146234"/>
                    <a:gd name="connsiteX3" fmla="*/ 693324 w 693324"/>
                    <a:gd name="connsiteY3" fmla="*/ 916782 h 1146234"/>
                    <a:gd name="connsiteX4" fmla="*/ 0 w 693324"/>
                    <a:gd name="connsiteY4" fmla="*/ 1057959 h 1146234"/>
                    <a:gd name="connsiteX5" fmla="*/ 3357 w 693324"/>
                    <a:gd name="connsiteY5" fmla="*/ 338893 h 1146234"/>
                    <a:gd name="connsiteX6" fmla="*/ 342250 w 693324"/>
                    <a:gd name="connsiteY6" fmla="*/ 0 h 1146234"/>
                    <a:gd name="connsiteX0" fmla="*/ 342250 w 682885"/>
                    <a:gd name="connsiteY0" fmla="*/ 0 h 1236694"/>
                    <a:gd name="connsiteX1" fmla="*/ 342250 w 682885"/>
                    <a:gd name="connsiteY1" fmla="*/ 0 h 1236694"/>
                    <a:gd name="connsiteX2" fmla="*/ 681143 w 682885"/>
                    <a:gd name="connsiteY2" fmla="*/ 338893 h 1236694"/>
                    <a:gd name="connsiteX3" fmla="*/ 682885 w 682885"/>
                    <a:gd name="connsiteY3" fmla="*/ 1052493 h 1236694"/>
                    <a:gd name="connsiteX4" fmla="*/ 0 w 682885"/>
                    <a:gd name="connsiteY4" fmla="*/ 1057959 h 1236694"/>
                    <a:gd name="connsiteX5" fmla="*/ 3357 w 682885"/>
                    <a:gd name="connsiteY5" fmla="*/ 338893 h 1236694"/>
                    <a:gd name="connsiteX6" fmla="*/ 342250 w 682885"/>
                    <a:gd name="connsiteY6" fmla="*/ 0 h 1236694"/>
                    <a:gd name="connsiteX0" fmla="*/ 342250 w 682885"/>
                    <a:gd name="connsiteY0" fmla="*/ 0 h 1063512"/>
                    <a:gd name="connsiteX1" fmla="*/ 342250 w 682885"/>
                    <a:gd name="connsiteY1" fmla="*/ 0 h 1063512"/>
                    <a:gd name="connsiteX2" fmla="*/ 681143 w 682885"/>
                    <a:gd name="connsiteY2" fmla="*/ 338893 h 1063512"/>
                    <a:gd name="connsiteX3" fmla="*/ 682885 w 682885"/>
                    <a:gd name="connsiteY3" fmla="*/ 1052493 h 1063512"/>
                    <a:gd name="connsiteX4" fmla="*/ 0 w 682885"/>
                    <a:gd name="connsiteY4" fmla="*/ 1057959 h 1063512"/>
                    <a:gd name="connsiteX5" fmla="*/ 3357 w 682885"/>
                    <a:gd name="connsiteY5" fmla="*/ 338893 h 1063512"/>
                    <a:gd name="connsiteX6" fmla="*/ 342250 w 682885"/>
                    <a:gd name="connsiteY6" fmla="*/ 0 h 1063512"/>
                    <a:gd name="connsiteX0" fmla="*/ 342250 w 682885"/>
                    <a:gd name="connsiteY0" fmla="*/ 0 h 1063512"/>
                    <a:gd name="connsiteX1" fmla="*/ 342250 w 682885"/>
                    <a:gd name="connsiteY1" fmla="*/ 0 h 1063512"/>
                    <a:gd name="connsiteX2" fmla="*/ 681143 w 682885"/>
                    <a:gd name="connsiteY2" fmla="*/ 338893 h 1063512"/>
                    <a:gd name="connsiteX3" fmla="*/ 682885 w 682885"/>
                    <a:gd name="connsiteY3" fmla="*/ 1052493 h 1063512"/>
                    <a:gd name="connsiteX4" fmla="*/ 0 w 682885"/>
                    <a:gd name="connsiteY4" fmla="*/ 1057959 h 1063512"/>
                    <a:gd name="connsiteX5" fmla="*/ 3357 w 682885"/>
                    <a:gd name="connsiteY5" fmla="*/ 338893 h 1063512"/>
                    <a:gd name="connsiteX6" fmla="*/ 342250 w 682885"/>
                    <a:gd name="connsiteY6" fmla="*/ 0 h 1063512"/>
                    <a:gd name="connsiteX0" fmla="*/ 342250 w 682885"/>
                    <a:gd name="connsiteY0" fmla="*/ 0 h 1076269"/>
                    <a:gd name="connsiteX1" fmla="*/ 342250 w 682885"/>
                    <a:gd name="connsiteY1" fmla="*/ 0 h 1076269"/>
                    <a:gd name="connsiteX2" fmla="*/ 681143 w 682885"/>
                    <a:gd name="connsiteY2" fmla="*/ 338893 h 1076269"/>
                    <a:gd name="connsiteX3" fmla="*/ 682885 w 682885"/>
                    <a:gd name="connsiteY3" fmla="*/ 1073372 h 1076269"/>
                    <a:gd name="connsiteX4" fmla="*/ 0 w 682885"/>
                    <a:gd name="connsiteY4" fmla="*/ 1057959 h 1076269"/>
                    <a:gd name="connsiteX5" fmla="*/ 3357 w 682885"/>
                    <a:gd name="connsiteY5" fmla="*/ 338893 h 1076269"/>
                    <a:gd name="connsiteX6" fmla="*/ 342250 w 682885"/>
                    <a:gd name="connsiteY6" fmla="*/ 0 h 1076269"/>
                    <a:gd name="connsiteX0" fmla="*/ 352689 w 693324"/>
                    <a:gd name="connsiteY0" fmla="*/ 0 h 1092823"/>
                    <a:gd name="connsiteX1" fmla="*/ 352689 w 693324"/>
                    <a:gd name="connsiteY1" fmla="*/ 0 h 1092823"/>
                    <a:gd name="connsiteX2" fmla="*/ 691582 w 693324"/>
                    <a:gd name="connsiteY2" fmla="*/ 338893 h 1092823"/>
                    <a:gd name="connsiteX3" fmla="*/ 693324 w 693324"/>
                    <a:gd name="connsiteY3" fmla="*/ 1073372 h 1092823"/>
                    <a:gd name="connsiteX4" fmla="*/ 0 w 693324"/>
                    <a:gd name="connsiteY4" fmla="*/ 1089277 h 1092823"/>
                    <a:gd name="connsiteX5" fmla="*/ 13796 w 693324"/>
                    <a:gd name="connsiteY5" fmla="*/ 338893 h 1092823"/>
                    <a:gd name="connsiteX6" fmla="*/ 352689 w 693324"/>
                    <a:gd name="connsiteY6" fmla="*/ 0 h 1092823"/>
                    <a:gd name="connsiteX0" fmla="*/ 352689 w 693324"/>
                    <a:gd name="connsiteY0" fmla="*/ 0 h 1107588"/>
                    <a:gd name="connsiteX1" fmla="*/ 352689 w 693324"/>
                    <a:gd name="connsiteY1" fmla="*/ 0 h 1107588"/>
                    <a:gd name="connsiteX2" fmla="*/ 691582 w 693324"/>
                    <a:gd name="connsiteY2" fmla="*/ 338893 h 1107588"/>
                    <a:gd name="connsiteX3" fmla="*/ 693324 w 693324"/>
                    <a:gd name="connsiteY3" fmla="*/ 1104690 h 1107588"/>
                    <a:gd name="connsiteX4" fmla="*/ 0 w 693324"/>
                    <a:gd name="connsiteY4" fmla="*/ 1089277 h 1107588"/>
                    <a:gd name="connsiteX5" fmla="*/ 13796 w 693324"/>
                    <a:gd name="connsiteY5" fmla="*/ 338893 h 1107588"/>
                    <a:gd name="connsiteX6" fmla="*/ 352689 w 693324"/>
                    <a:gd name="connsiteY6" fmla="*/ 0 h 1107588"/>
                    <a:gd name="connsiteX0" fmla="*/ 352689 w 693324"/>
                    <a:gd name="connsiteY0" fmla="*/ 0 h 1109678"/>
                    <a:gd name="connsiteX1" fmla="*/ 352689 w 693324"/>
                    <a:gd name="connsiteY1" fmla="*/ 0 h 1109678"/>
                    <a:gd name="connsiteX2" fmla="*/ 691582 w 693324"/>
                    <a:gd name="connsiteY2" fmla="*/ 338893 h 1109678"/>
                    <a:gd name="connsiteX3" fmla="*/ 693324 w 693324"/>
                    <a:gd name="connsiteY3" fmla="*/ 1104690 h 1109678"/>
                    <a:gd name="connsiteX4" fmla="*/ 0 w 693324"/>
                    <a:gd name="connsiteY4" fmla="*/ 1098856 h 1109678"/>
                    <a:gd name="connsiteX5" fmla="*/ 13796 w 693324"/>
                    <a:gd name="connsiteY5" fmla="*/ 338893 h 1109678"/>
                    <a:gd name="connsiteX6" fmla="*/ 352689 w 693324"/>
                    <a:gd name="connsiteY6" fmla="*/ 0 h 1109678"/>
                    <a:gd name="connsiteX0" fmla="*/ 352689 w 693324"/>
                    <a:gd name="connsiteY0" fmla="*/ 0 h 1109678"/>
                    <a:gd name="connsiteX1" fmla="*/ 352689 w 693324"/>
                    <a:gd name="connsiteY1" fmla="*/ 0 h 1109678"/>
                    <a:gd name="connsiteX2" fmla="*/ 691582 w 693324"/>
                    <a:gd name="connsiteY2" fmla="*/ 338893 h 1109678"/>
                    <a:gd name="connsiteX3" fmla="*/ 693324 w 693324"/>
                    <a:gd name="connsiteY3" fmla="*/ 1104690 h 1109678"/>
                    <a:gd name="connsiteX4" fmla="*/ 0 w 693324"/>
                    <a:gd name="connsiteY4" fmla="*/ 1098856 h 1109678"/>
                    <a:gd name="connsiteX5" fmla="*/ 9007 w 693324"/>
                    <a:gd name="connsiteY5" fmla="*/ 338892 h 1109678"/>
                    <a:gd name="connsiteX6" fmla="*/ 352689 w 693324"/>
                    <a:gd name="connsiteY6" fmla="*/ 0 h 1109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93324" h="1109678">
                      <a:moveTo>
                        <a:pt x="352689" y="0"/>
                      </a:moveTo>
                      <a:lnTo>
                        <a:pt x="352689" y="0"/>
                      </a:lnTo>
                      <a:cubicBezTo>
                        <a:pt x="539854" y="0"/>
                        <a:pt x="691582" y="151728"/>
                        <a:pt x="691582" y="338893"/>
                      </a:cubicBezTo>
                      <a:cubicBezTo>
                        <a:pt x="694180" y="614475"/>
                        <a:pt x="690726" y="829108"/>
                        <a:pt x="693324" y="1104690"/>
                      </a:cubicBezTo>
                      <a:cubicBezTo>
                        <a:pt x="260390" y="1113473"/>
                        <a:pt x="308057" y="1110117"/>
                        <a:pt x="0" y="1098856"/>
                      </a:cubicBezTo>
                      <a:cubicBezTo>
                        <a:pt x="3530" y="783967"/>
                        <a:pt x="9007" y="680490"/>
                        <a:pt x="9007" y="338892"/>
                      </a:cubicBezTo>
                      <a:cubicBezTo>
                        <a:pt x="9007" y="151727"/>
                        <a:pt x="165524" y="0"/>
                        <a:pt x="352689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grpSp>
              <p:nvGrpSpPr>
                <p:cNvPr id="61" name="Group 4797">
                  <a:extLst>
                    <a:ext uri="{FF2B5EF4-FFF2-40B4-BE49-F238E27FC236}">
                      <a16:creationId xmlns:a16="http://schemas.microsoft.com/office/drawing/2014/main" id="{EC64467C-0A1C-4B74-9329-F09DCE5E09BD}"/>
                    </a:ext>
                  </a:extLst>
                </p:cNvPr>
                <p:cNvGrpSpPr/>
                <p:nvPr/>
              </p:nvGrpSpPr>
              <p:grpSpPr>
                <a:xfrm rot="5400000">
                  <a:off x="5911599" y="3900876"/>
                  <a:ext cx="2652420" cy="1011133"/>
                  <a:chOff x="3215725" y="3289394"/>
                  <a:chExt cx="2652420" cy="1011133"/>
                </a:xfrm>
              </p:grpSpPr>
              <p:sp>
                <p:nvSpPr>
                  <p:cNvPr id="64" name="Block Arc 4800">
                    <a:extLst>
                      <a:ext uri="{FF2B5EF4-FFF2-40B4-BE49-F238E27FC236}">
                        <a16:creationId xmlns:a16="http://schemas.microsoft.com/office/drawing/2014/main" id="{16126C1B-DBD3-4353-84F8-370BDFA50A1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855267" y="3287648"/>
                    <a:ext cx="1008000" cy="1017757"/>
                  </a:xfrm>
                  <a:prstGeom prst="blockArc">
                    <a:avLst>
                      <a:gd name="adj1" fmla="val 10800000"/>
                      <a:gd name="adj2" fmla="val 9456"/>
                      <a:gd name="adj3" fmla="val 10672"/>
                    </a:avLst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5" name="Rectangle 4801">
                    <a:extLst>
                      <a:ext uri="{FF2B5EF4-FFF2-40B4-BE49-F238E27FC236}">
                        <a16:creationId xmlns:a16="http://schemas.microsoft.com/office/drawing/2014/main" id="{2A82504C-D6A2-46D1-8CBA-D86BF3E793C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215725" y="4192527"/>
                    <a:ext cx="2160000" cy="108000"/>
                  </a:xfrm>
                  <a:prstGeom prst="rect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/>
                  </a:p>
                </p:txBody>
              </p:sp>
              <p:sp>
                <p:nvSpPr>
                  <p:cNvPr id="66" name="Rectangle 4802">
                    <a:extLst>
                      <a:ext uri="{FF2B5EF4-FFF2-40B4-BE49-F238E27FC236}">
                        <a16:creationId xmlns:a16="http://schemas.microsoft.com/office/drawing/2014/main" id="{F557D5F0-5940-4C8A-94BB-2995A456B04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215725" y="3289394"/>
                    <a:ext cx="2160000" cy="108000"/>
                  </a:xfrm>
                  <a:prstGeom prst="rect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/>
                  </a:p>
                </p:txBody>
              </p:sp>
            </p:grpSp>
            <p:sp>
              <p:nvSpPr>
                <p:cNvPr id="62" name="Rounded Rectangle 13">
                  <a:extLst>
                    <a:ext uri="{FF2B5EF4-FFF2-40B4-BE49-F238E27FC236}">
                      <a16:creationId xmlns:a16="http://schemas.microsoft.com/office/drawing/2014/main" id="{EB64F027-E52A-43D5-8C1B-877F4B76CE57}"/>
                    </a:ext>
                  </a:extLst>
                </p:cNvPr>
                <p:cNvSpPr/>
                <p:nvPr/>
              </p:nvSpPr>
              <p:spPr>
                <a:xfrm>
                  <a:off x="6660232" y="3023478"/>
                  <a:ext cx="18001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63" name="Rounded Rectangle 14">
                  <a:extLst>
                    <a:ext uri="{FF2B5EF4-FFF2-40B4-BE49-F238E27FC236}">
                      <a16:creationId xmlns:a16="http://schemas.microsoft.com/office/drawing/2014/main" id="{0B1AFBBD-70B9-4A59-B43E-7FAA88FD3385}"/>
                    </a:ext>
                  </a:extLst>
                </p:cNvPr>
                <p:cNvSpPr/>
                <p:nvPr/>
              </p:nvSpPr>
              <p:spPr>
                <a:xfrm>
                  <a:off x="7637929" y="3023478"/>
                  <a:ext cx="180011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44" name="Oval 4780">
                <a:extLst>
                  <a:ext uri="{FF2B5EF4-FFF2-40B4-BE49-F238E27FC236}">
                    <a16:creationId xmlns:a16="http://schemas.microsoft.com/office/drawing/2014/main" id="{808F6DE4-B59A-4671-BFE7-FA0C7457A2AB}"/>
                  </a:ext>
                </a:extLst>
              </p:cNvPr>
              <p:cNvSpPr/>
              <p:nvPr/>
            </p:nvSpPr>
            <p:spPr>
              <a:xfrm rot="19922172">
                <a:off x="5362923" y="4181956"/>
                <a:ext cx="121089" cy="12108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5" name="Oval 4781">
                <a:extLst>
                  <a:ext uri="{FF2B5EF4-FFF2-40B4-BE49-F238E27FC236}">
                    <a16:creationId xmlns:a16="http://schemas.microsoft.com/office/drawing/2014/main" id="{15D755D2-7B34-4FFE-89FC-A485A44FC4D8}"/>
                  </a:ext>
                </a:extLst>
              </p:cNvPr>
              <p:cNvSpPr/>
              <p:nvPr/>
            </p:nvSpPr>
            <p:spPr>
              <a:xfrm rot="19922172">
                <a:off x="5363370" y="4067046"/>
                <a:ext cx="60544" cy="605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6" name="Oval 4782">
                <a:extLst>
                  <a:ext uri="{FF2B5EF4-FFF2-40B4-BE49-F238E27FC236}">
                    <a16:creationId xmlns:a16="http://schemas.microsoft.com/office/drawing/2014/main" id="{68F9C324-854B-4563-AAA2-52EC624B7BE9}"/>
                  </a:ext>
                </a:extLst>
              </p:cNvPr>
              <p:cNvSpPr/>
              <p:nvPr/>
            </p:nvSpPr>
            <p:spPr>
              <a:xfrm rot="19922172">
                <a:off x="5170384" y="3971459"/>
                <a:ext cx="98612" cy="9861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7" name="Oval 4783">
                <a:extLst>
                  <a:ext uri="{FF2B5EF4-FFF2-40B4-BE49-F238E27FC236}">
                    <a16:creationId xmlns:a16="http://schemas.microsoft.com/office/drawing/2014/main" id="{8F27C7E3-F4BD-461A-B96C-89F14D1DB665}"/>
                  </a:ext>
                </a:extLst>
              </p:cNvPr>
              <p:cNvSpPr/>
              <p:nvPr/>
            </p:nvSpPr>
            <p:spPr>
              <a:xfrm rot="19922172">
                <a:off x="5234024" y="3635575"/>
                <a:ext cx="163508" cy="163508"/>
              </a:xfrm>
              <a:prstGeom prst="ellipse">
                <a:avLst/>
              </a:prstGeom>
              <a:solidFill>
                <a:schemeClr val="accent1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rgbClr val="FF0000"/>
                  </a:solidFill>
                </a:endParaRPr>
              </a:p>
            </p:txBody>
          </p:sp>
          <p:sp>
            <p:nvSpPr>
              <p:cNvPr id="48" name="Oval 4784">
                <a:extLst>
                  <a:ext uri="{FF2B5EF4-FFF2-40B4-BE49-F238E27FC236}">
                    <a16:creationId xmlns:a16="http://schemas.microsoft.com/office/drawing/2014/main" id="{06E92CC8-809D-46AD-820C-6339F0A72725}"/>
                  </a:ext>
                </a:extLst>
              </p:cNvPr>
              <p:cNvSpPr/>
              <p:nvPr/>
            </p:nvSpPr>
            <p:spPr>
              <a:xfrm rot="19922172">
                <a:off x="5300195" y="4413872"/>
                <a:ext cx="98612" cy="9861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9" name="Oval 4785">
                <a:extLst>
                  <a:ext uri="{FF2B5EF4-FFF2-40B4-BE49-F238E27FC236}">
                    <a16:creationId xmlns:a16="http://schemas.microsoft.com/office/drawing/2014/main" id="{1468D39F-47B2-4C91-AE30-3D84CE76BBD5}"/>
                  </a:ext>
                </a:extLst>
              </p:cNvPr>
              <p:cNvSpPr/>
              <p:nvPr/>
            </p:nvSpPr>
            <p:spPr>
              <a:xfrm rot="19922172">
                <a:off x="5389631" y="3844759"/>
                <a:ext cx="98612" cy="9861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0" name="Oval 4786">
                <a:extLst>
                  <a:ext uri="{FF2B5EF4-FFF2-40B4-BE49-F238E27FC236}">
                    <a16:creationId xmlns:a16="http://schemas.microsoft.com/office/drawing/2014/main" id="{E9C5D9EE-F648-41F6-A87A-3534E4C4A6B0}"/>
                  </a:ext>
                </a:extLst>
              </p:cNvPr>
              <p:cNvSpPr/>
              <p:nvPr/>
            </p:nvSpPr>
            <p:spPr>
              <a:xfrm rot="19922172">
                <a:off x="5223296" y="4294096"/>
                <a:ext cx="60544" cy="605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1" name="Oval 4787">
                <a:extLst>
                  <a:ext uri="{FF2B5EF4-FFF2-40B4-BE49-F238E27FC236}">
                    <a16:creationId xmlns:a16="http://schemas.microsoft.com/office/drawing/2014/main" id="{7A0FDEAC-126A-4630-9808-3CD907A8E400}"/>
                  </a:ext>
                </a:extLst>
              </p:cNvPr>
              <p:cNvSpPr/>
              <p:nvPr/>
            </p:nvSpPr>
            <p:spPr>
              <a:xfrm rot="19922172">
                <a:off x="5410629" y="3468185"/>
                <a:ext cx="98612" cy="98612"/>
              </a:xfrm>
              <a:prstGeom prst="ellipse">
                <a:avLst/>
              </a:prstGeom>
              <a:solidFill>
                <a:schemeClr val="accent1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rgbClr val="FF0000"/>
                  </a:solidFill>
                </a:endParaRPr>
              </a:p>
            </p:txBody>
          </p:sp>
          <p:sp>
            <p:nvSpPr>
              <p:cNvPr id="52" name="Oval 4788">
                <a:extLst>
                  <a:ext uri="{FF2B5EF4-FFF2-40B4-BE49-F238E27FC236}">
                    <a16:creationId xmlns:a16="http://schemas.microsoft.com/office/drawing/2014/main" id="{DE7D5906-6408-4F52-831A-AB5C155EB0EB}"/>
                  </a:ext>
                </a:extLst>
              </p:cNvPr>
              <p:cNvSpPr/>
              <p:nvPr/>
            </p:nvSpPr>
            <p:spPr>
              <a:xfrm rot="19922172">
                <a:off x="5337099" y="3018321"/>
                <a:ext cx="121089" cy="121089"/>
              </a:xfrm>
              <a:prstGeom prst="ellipse">
                <a:avLst/>
              </a:prstGeom>
              <a:solidFill>
                <a:schemeClr val="accent1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3" name="Oval 4789">
                <a:extLst>
                  <a:ext uri="{FF2B5EF4-FFF2-40B4-BE49-F238E27FC236}">
                    <a16:creationId xmlns:a16="http://schemas.microsoft.com/office/drawing/2014/main" id="{3890CF7E-C829-4922-8379-E26CB093A5B0}"/>
                  </a:ext>
                </a:extLst>
              </p:cNvPr>
              <p:cNvSpPr/>
              <p:nvPr/>
            </p:nvSpPr>
            <p:spPr>
              <a:xfrm rot="19922172">
                <a:off x="5337546" y="2903411"/>
                <a:ext cx="60544" cy="60544"/>
              </a:xfrm>
              <a:prstGeom prst="ellipse">
                <a:avLst/>
              </a:prstGeom>
              <a:solidFill>
                <a:schemeClr val="accent1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4" name="Oval 4790">
                <a:extLst>
                  <a:ext uri="{FF2B5EF4-FFF2-40B4-BE49-F238E27FC236}">
                    <a16:creationId xmlns:a16="http://schemas.microsoft.com/office/drawing/2014/main" id="{F11B969B-5E34-4635-98BE-79FBF47DAE49}"/>
                  </a:ext>
                </a:extLst>
              </p:cNvPr>
              <p:cNvSpPr/>
              <p:nvPr/>
            </p:nvSpPr>
            <p:spPr>
              <a:xfrm rot="19922172">
                <a:off x="5144560" y="2807824"/>
                <a:ext cx="98612" cy="98612"/>
              </a:xfrm>
              <a:prstGeom prst="ellipse">
                <a:avLst/>
              </a:prstGeom>
              <a:solidFill>
                <a:schemeClr val="accent1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5" name="Oval 4791">
                <a:extLst>
                  <a:ext uri="{FF2B5EF4-FFF2-40B4-BE49-F238E27FC236}">
                    <a16:creationId xmlns:a16="http://schemas.microsoft.com/office/drawing/2014/main" id="{14670264-53A5-4047-8769-87F3C20397E7}"/>
                  </a:ext>
                </a:extLst>
              </p:cNvPr>
              <p:cNvSpPr/>
              <p:nvPr/>
            </p:nvSpPr>
            <p:spPr>
              <a:xfrm rot="19922172">
                <a:off x="5216452" y="2508867"/>
                <a:ext cx="163508" cy="163508"/>
              </a:xfrm>
              <a:prstGeom prst="ellipse">
                <a:avLst/>
              </a:prstGeom>
              <a:solidFill>
                <a:schemeClr val="accent1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6" name="Oval 4792">
                <a:extLst>
                  <a:ext uri="{FF2B5EF4-FFF2-40B4-BE49-F238E27FC236}">
                    <a16:creationId xmlns:a16="http://schemas.microsoft.com/office/drawing/2014/main" id="{D0D62B1E-7522-488B-A22C-D418A59953B8}"/>
                  </a:ext>
                </a:extLst>
              </p:cNvPr>
              <p:cNvSpPr/>
              <p:nvPr/>
            </p:nvSpPr>
            <p:spPr>
              <a:xfrm rot="19922172">
                <a:off x="5274371" y="3250237"/>
                <a:ext cx="98612" cy="98612"/>
              </a:xfrm>
              <a:prstGeom prst="ellipse">
                <a:avLst/>
              </a:prstGeom>
              <a:solidFill>
                <a:schemeClr val="accent1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7" name="Oval 4793">
                <a:extLst>
                  <a:ext uri="{FF2B5EF4-FFF2-40B4-BE49-F238E27FC236}">
                    <a16:creationId xmlns:a16="http://schemas.microsoft.com/office/drawing/2014/main" id="{BA877277-C7BD-4955-909D-4DF696998493}"/>
                  </a:ext>
                </a:extLst>
              </p:cNvPr>
              <p:cNvSpPr/>
              <p:nvPr/>
            </p:nvSpPr>
            <p:spPr>
              <a:xfrm rot="19922172">
                <a:off x="5372059" y="2718051"/>
                <a:ext cx="98612" cy="98612"/>
              </a:xfrm>
              <a:prstGeom prst="ellipse">
                <a:avLst/>
              </a:prstGeom>
              <a:solidFill>
                <a:schemeClr val="accent1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8" name="Oval 4794">
                <a:extLst>
                  <a:ext uri="{FF2B5EF4-FFF2-40B4-BE49-F238E27FC236}">
                    <a16:creationId xmlns:a16="http://schemas.microsoft.com/office/drawing/2014/main" id="{5F8FAB72-35EF-4351-944C-4DDC4B35FA33}"/>
                  </a:ext>
                </a:extLst>
              </p:cNvPr>
              <p:cNvSpPr/>
              <p:nvPr/>
            </p:nvSpPr>
            <p:spPr>
              <a:xfrm rot="19922172">
                <a:off x="5197472" y="3130461"/>
                <a:ext cx="60544" cy="605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9" name="Oval 4795">
                <a:extLst>
                  <a:ext uri="{FF2B5EF4-FFF2-40B4-BE49-F238E27FC236}">
                    <a16:creationId xmlns:a16="http://schemas.microsoft.com/office/drawing/2014/main" id="{155F144A-8DCD-4B3A-A0D2-15C7F8AC9EE6}"/>
                  </a:ext>
                </a:extLst>
              </p:cNvPr>
              <p:cNvSpPr/>
              <p:nvPr/>
            </p:nvSpPr>
            <p:spPr>
              <a:xfrm rot="19922172">
                <a:off x="5393057" y="2341477"/>
                <a:ext cx="98612" cy="98612"/>
              </a:xfrm>
              <a:prstGeom prst="ellipse">
                <a:avLst/>
              </a:prstGeom>
              <a:solidFill>
                <a:schemeClr val="accent1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4" name="Group 4750">
              <a:extLst>
                <a:ext uri="{FF2B5EF4-FFF2-40B4-BE49-F238E27FC236}">
                  <a16:creationId xmlns:a16="http://schemas.microsoft.com/office/drawing/2014/main" id="{B4111932-3C1D-4FBE-8290-47C9AF8488DC}"/>
                </a:ext>
              </a:extLst>
            </p:cNvPr>
            <p:cNvGrpSpPr/>
            <p:nvPr/>
          </p:nvGrpSpPr>
          <p:grpSpPr>
            <a:xfrm flipH="1">
              <a:off x="10307227" y="1864479"/>
              <a:ext cx="828178" cy="2627286"/>
              <a:chOff x="4932040" y="2341477"/>
              <a:chExt cx="753322" cy="2389814"/>
            </a:xfrm>
          </p:grpSpPr>
          <p:grpSp>
            <p:nvGrpSpPr>
              <p:cNvPr id="19" name="Group 4755">
                <a:extLst>
                  <a:ext uri="{FF2B5EF4-FFF2-40B4-BE49-F238E27FC236}">
                    <a16:creationId xmlns:a16="http://schemas.microsoft.com/office/drawing/2014/main" id="{D251054F-CB98-46E1-8F85-FF07B4AA422C}"/>
                  </a:ext>
                </a:extLst>
              </p:cNvPr>
              <p:cNvGrpSpPr/>
              <p:nvPr/>
            </p:nvGrpSpPr>
            <p:grpSpPr>
              <a:xfrm>
                <a:off x="4932040" y="2959891"/>
                <a:ext cx="753322" cy="1771400"/>
                <a:chOff x="6660232" y="3023478"/>
                <a:chExt cx="1152128" cy="2709174"/>
              </a:xfrm>
            </p:grpSpPr>
            <p:grpSp>
              <p:nvGrpSpPr>
                <p:cNvPr id="36" name="Group 4772">
                  <a:extLst>
                    <a:ext uri="{FF2B5EF4-FFF2-40B4-BE49-F238E27FC236}">
                      <a16:creationId xmlns:a16="http://schemas.microsoft.com/office/drawing/2014/main" id="{D4B6AD2D-14E7-4043-AA42-ADF101DDAB6A}"/>
                    </a:ext>
                  </a:extLst>
                </p:cNvPr>
                <p:cNvGrpSpPr/>
                <p:nvPr/>
              </p:nvGrpSpPr>
              <p:grpSpPr>
                <a:xfrm rot="5400000">
                  <a:off x="5910032" y="3902442"/>
                  <a:ext cx="2652420" cy="1008000"/>
                  <a:chOff x="3215725" y="3292527"/>
                  <a:chExt cx="2652420" cy="1008000"/>
                </a:xfrm>
              </p:grpSpPr>
              <p:sp>
                <p:nvSpPr>
                  <p:cNvPr id="40" name="Block Arc 4776">
                    <a:extLst>
                      <a:ext uri="{FF2B5EF4-FFF2-40B4-BE49-F238E27FC236}">
                        <a16:creationId xmlns:a16="http://schemas.microsoft.com/office/drawing/2014/main" id="{4DFAA1E9-B64D-4C43-95D5-61D2DB37C5FB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855267" y="3287648"/>
                    <a:ext cx="1008000" cy="1017757"/>
                  </a:xfrm>
                  <a:prstGeom prst="blockArc">
                    <a:avLst>
                      <a:gd name="adj1" fmla="val 10800000"/>
                      <a:gd name="adj2" fmla="val 9456"/>
                      <a:gd name="adj3" fmla="val 10672"/>
                    </a:avLst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1" name="Rectangle 4777">
                    <a:extLst>
                      <a:ext uri="{FF2B5EF4-FFF2-40B4-BE49-F238E27FC236}">
                        <a16:creationId xmlns:a16="http://schemas.microsoft.com/office/drawing/2014/main" id="{3C183837-E309-4F94-8B63-C5FB92D42E9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215725" y="4192527"/>
                    <a:ext cx="2160000" cy="108000"/>
                  </a:xfrm>
                  <a:prstGeom prst="rect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/>
                  </a:p>
                </p:txBody>
              </p:sp>
              <p:sp>
                <p:nvSpPr>
                  <p:cNvPr id="42" name="Rectangle 4778">
                    <a:extLst>
                      <a:ext uri="{FF2B5EF4-FFF2-40B4-BE49-F238E27FC236}">
                        <a16:creationId xmlns:a16="http://schemas.microsoft.com/office/drawing/2014/main" id="{E6A348D2-5B44-4635-96D4-F7E05C599909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215725" y="3294974"/>
                    <a:ext cx="2160000" cy="108000"/>
                  </a:xfrm>
                  <a:prstGeom prst="rect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/>
                  </a:p>
                </p:txBody>
              </p:sp>
            </p:grpSp>
            <p:sp>
              <p:nvSpPr>
                <p:cNvPr id="37" name="Rounded Rectangle 56">
                  <a:extLst>
                    <a:ext uri="{FF2B5EF4-FFF2-40B4-BE49-F238E27FC236}">
                      <a16:creationId xmlns:a16="http://schemas.microsoft.com/office/drawing/2014/main" id="{E2788DEF-24F8-4DAC-AD1F-44984FBF8BC9}"/>
                    </a:ext>
                  </a:extLst>
                </p:cNvPr>
                <p:cNvSpPr/>
                <p:nvPr/>
              </p:nvSpPr>
              <p:spPr>
                <a:xfrm>
                  <a:off x="6660232" y="3023478"/>
                  <a:ext cx="18001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38" name="Rounded Rectangle 57">
                  <a:extLst>
                    <a:ext uri="{FF2B5EF4-FFF2-40B4-BE49-F238E27FC236}">
                      <a16:creationId xmlns:a16="http://schemas.microsoft.com/office/drawing/2014/main" id="{90C0F8FE-8017-481E-90C0-3DBC477F2B71}"/>
                    </a:ext>
                  </a:extLst>
                </p:cNvPr>
                <p:cNvSpPr/>
                <p:nvPr/>
              </p:nvSpPr>
              <p:spPr>
                <a:xfrm>
                  <a:off x="7632350" y="3023478"/>
                  <a:ext cx="18001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39" name="Round Same Side Corner Rectangle 45">
                  <a:extLst>
                    <a:ext uri="{FF2B5EF4-FFF2-40B4-BE49-F238E27FC236}">
                      <a16:creationId xmlns:a16="http://schemas.microsoft.com/office/drawing/2014/main" id="{30C73A07-28D1-4F04-ADCA-02FA09F9B20C}"/>
                    </a:ext>
                  </a:extLst>
                </p:cNvPr>
                <p:cNvSpPr/>
                <p:nvPr/>
              </p:nvSpPr>
              <p:spPr>
                <a:xfrm rot="10800000">
                  <a:off x="6838214" y="4336721"/>
                  <a:ext cx="807653" cy="1290231"/>
                </a:xfrm>
                <a:custGeom>
                  <a:avLst/>
                  <a:gdLst>
                    <a:gd name="connsiteX0" fmla="*/ 338893 w 677786"/>
                    <a:gd name="connsiteY0" fmla="*/ 0 h 1363687"/>
                    <a:gd name="connsiteX1" fmla="*/ 338893 w 677786"/>
                    <a:gd name="connsiteY1" fmla="*/ 0 h 1363687"/>
                    <a:gd name="connsiteX2" fmla="*/ 677786 w 677786"/>
                    <a:gd name="connsiteY2" fmla="*/ 338893 h 1363687"/>
                    <a:gd name="connsiteX3" fmla="*/ 677786 w 677786"/>
                    <a:gd name="connsiteY3" fmla="*/ 1363687 h 1363687"/>
                    <a:gd name="connsiteX4" fmla="*/ 677786 w 677786"/>
                    <a:gd name="connsiteY4" fmla="*/ 1363687 h 1363687"/>
                    <a:gd name="connsiteX5" fmla="*/ 0 w 677786"/>
                    <a:gd name="connsiteY5" fmla="*/ 1363687 h 1363687"/>
                    <a:gd name="connsiteX6" fmla="*/ 0 w 677786"/>
                    <a:gd name="connsiteY6" fmla="*/ 1363687 h 1363687"/>
                    <a:gd name="connsiteX7" fmla="*/ 0 w 677786"/>
                    <a:gd name="connsiteY7" fmla="*/ 338893 h 1363687"/>
                    <a:gd name="connsiteX8" fmla="*/ 338893 w 677786"/>
                    <a:gd name="connsiteY8" fmla="*/ 0 h 1363687"/>
                    <a:gd name="connsiteX0" fmla="*/ 338893 w 677786"/>
                    <a:gd name="connsiteY0" fmla="*/ 0 h 1686454"/>
                    <a:gd name="connsiteX1" fmla="*/ 338893 w 677786"/>
                    <a:gd name="connsiteY1" fmla="*/ 0 h 1686454"/>
                    <a:gd name="connsiteX2" fmla="*/ 677786 w 677786"/>
                    <a:gd name="connsiteY2" fmla="*/ 338893 h 1686454"/>
                    <a:gd name="connsiteX3" fmla="*/ 677786 w 677786"/>
                    <a:gd name="connsiteY3" fmla="*/ 1363687 h 1686454"/>
                    <a:gd name="connsiteX4" fmla="*/ 677786 w 677786"/>
                    <a:gd name="connsiteY4" fmla="*/ 1363687 h 1686454"/>
                    <a:gd name="connsiteX5" fmla="*/ 0 w 677786"/>
                    <a:gd name="connsiteY5" fmla="*/ 1363687 h 1686454"/>
                    <a:gd name="connsiteX6" fmla="*/ 76624 w 677786"/>
                    <a:gd name="connsiteY6" fmla="*/ 1686454 h 1686454"/>
                    <a:gd name="connsiteX7" fmla="*/ 0 w 677786"/>
                    <a:gd name="connsiteY7" fmla="*/ 338893 h 1686454"/>
                    <a:gd name="connsiteX8" fmla="*/ 338893 w 677786"/>
                    <a:gd name="connsiteY8" fmla="*/ 0 h 1686454"/>
                    <a:gd name="connsiteX0" fmla="*/ 338893 w 677786"/>
                    <a:gd name="connsiteY0" fmla="*/ 0 h 1686454"/>
                    <a:gd name="connsiteX1" fmla="*/ 338893 w 677786"/>
                    <a:gd name="connsiteY1" fmla="*/ 0 h 1686454"/>
                    <a:gd name="connsiteX2" fmla="*/ 677786 w 677786"/>
                    <a:gd name="connsiteY2" fmla="*/ 338893 h 1686454"/>
                    <a:gd name="connsiteX3" fmla="*/ 677786 w 677786"/>
                    <a:gd name="connsiteY3" fmla="*/ 1363687 h 1686454"/>
                    <a:gd name="connsiteX4" fmla="*/ 677786 w 677786"/>
                    <a:gd name="connsiteY4" fmla="*/ 1363687 h 1686454"/>
                    <a:gd name="connsiteX5" fmla="*/ 0 w 677786"/>
                    <a:gd name="connsiteY5" fmla="*/ 1363687 h 1686454"/>
                    <a:gd name="connsiteX6" fmla="*/ 76624 w 677786"/>
                    <a:gd name="connsiteY6" fmla="*/ 1686454 h 1686454"/>
                    <a:gd name="connsiteX7" fmla="*/ 0 w 677786"/>
                    <a:gd name="connsiteY7" fmla="*/ 338893 h 1686454"/>
                    <a:gd name="connsiteX8" fmla="*/ 338893 w 677786"/>
                    <a:gd name="connsiteY8" fmla="*/ 0 h 1686454"/>
                    <a:gd name="connsiteX0" fmla="*/ 345300 w 684193"/>
                    <a:gd name="connsiteY0" fmla="*/ 0 h 1686454"/>
                    <a:gd name="connsiteX1" fmla="*/ 345300 w 684193"/>
                    <a:gd name="connsiteY1" fmla="*/ 0 h 1686454"/>
                    <a:gd name="connsiteX2" fmla="*/ 684193 w 684193"/>
                    <a:gd name="connsiteY2" fmla="*/ 338893 h 1686454"/>
                    <a:gd name="connsiteX3" fmla="*/ 684193 w 684193"/>
                    <a:gd name="connsiteY3" fmla="*/ 1363687 h 1686454"/>
                    <a:gd name="connsiteX4" fmla="*/ 684193 w 684193"/>
                    <a:gd name="connsiteY4" fmla="*/ 1363687 h 1686454"/>
                    <a:gd name="connsiteX5" fmla="*/ 6407 w 684193"/>
                    <a:gd name="connsiteY5" fmla="*/ 1363687 h 1686454"/>
                    <a:gd name="connsiteX6" fmla="*/ 83031 w 684193"/>
                    <a:gd name="connsiteY6" fmla="*/ 1686454 h 1686454"/>
                    <a:gd name="connsiteX7" fmla="*/ 6407 w 684193"/>
                    <a:gd name="connsiteY7" fmla="*/ 338893 h 1686454"/>
                    <a:gd name="connsiteX8" fmla="*/ 345300 w 684193"/>
                    <a:gd name="connsiteY8" fmla="*/ 0 h 1686454"/>
                    <a:gd name="connsiteX0" fmla="*/ 393939 w 732832"/>
                    <a:gd name="connsiteY0" fmla="*/ 0 h 1996132"/>
                    <a:gd name="connsiteX1" fmla="*/ 393939 w 732832"/>
                    <a:gd name="connsiteY1" fmla="*/ 0 h 1996132"/>
                    <a:gd name="connsiteX2" fmla="*/ 732832 w 732832"/>
                    <a:gd name="connsiteY2" fmla="*/ 338893 h 1996132"/>
                    <a:gd name="connsiteX3" fmla="*/ 732832 w 732832"/>
                    <a:gd name="connsiteY3" fmla="*/ 1363687 h 1996132"/>
                    <a:gd name="connsiteX4" fmla="*/ 732832 w 732832"/>
                    <a:gd name="connsiteY4" fmla="*/ 1363687 h 1996132"/>
                    <a:gd name="connsiteX5" fmla="*/ 55046 w 732832"/>
                    <a:gd name="connsiteY5" fmla="*/ 1363687 h 1996132"/>
                    <a:gd name="connsiteX6" fmla="*/ 50308 w 732832"/>
                    <a:gd name="connsiteY6" fmla="*/ 1996132 h 1996132"/>
                    <a:gd name="connsiteX7" fmla="*/ 55046 w 732832"/>
                    <a:gd name="connsiteY7" fmla="*/ 338893 h 1996132"/>
                    <a:gd name="connsiteX8" fmla="*/ 393939 w 732832"/>
                    <a:gd name="connsiteY8" fmla="*/ 0 h 1996132"/>
                    <a:gd name="connsiteX0" fmla="*/ 393939 w 732832"/>
                    <a:gd name="connsiteY0" fmla="*/ 0 h 1996132"/>
                    <a:gd name="connsiteX1" fmla="*/ 393939 w 732832"/>
                    <a:gd name="connsiteY1" fmla="*/ 0 h 1996132"/>
                    <a:gd name="connsiteX2" fmla="*/ 732832 w 732832"/>
                    <a:gd name="connsiteY2" fmla="*/ 338893 h 1996132"/>
                    <a:gd name="connsiteX3" fmla="*/ 732832 w 732832"/>
                    <a:gd name="connsiteY3" fmla="*/ 1363687 h 1996132"/>
                    <a:gd name="connsiteX4" fmla="*/ 732832 w 732832"/>
                    <a:gd name="connsiteY4" fmla="*/ 1363687 h 1996132"/>
                    <a:gd name="connsiteX5" fmla="*/ 50308 w 732832"/>
                    <a:gd name="connsiteY5" fmla="*/ 1996132 h 1996132"/>
                    <a:gd name="connsiteX6" fmla="*/ 55046 w 732832"/>
                    <a:gd name="connsiteY6" fmla="*/ 338893 h 1996132"/>
                    <a:gd name="connsiteX7" fmla="*/ 393939 w 732832"/>
                    <a:gd name="connsiteY7" fmla="*/ 0 h 1996132"/>
                    <a:gd name="connsiteX0" fmla="*/ 400849 w 739742"/>
                    <a:gd name="connsiteY0" fmla="*/ 0 h 2133204"/>
                    <a:gd name="connsiteX1" fmla="*/ 400849 w 739742"/>
                    <a:gd name="connsiteY1" fmla="*/ 0 h 2133204"/>
                    <a:gd name="connsiteX2" fmla="*/ 739742 w 739742"/>
                    <a:gd name="connsiteY2" fmla="*/ 338893 h 2133204"/>
                    <a:gd name="connsiteX3" fmla="*/ 739742 w 739742"/>
                    <a:gd name="connsiteY3" fmla="*/ 1363687 h 2133204"/>
                    <a:gd name="connsiteX4" fmla="*/ 739742 w 739742"/>
                    <a:gd name="connsiteY4" fmla="*/ 1363687 h 2133204"/>
                    <a:gd name="connsiteX5" fmla="*/ 48159 w 739742"/>
                    <a:gd name="connsiteY5" fmla="*/ 2133204 h 2133204"/>
                    <a:gd name="connsiteX6" fmla="*/ 61956 w 739742"/>
                    <a:gd name="connsiteY6" fmla="*/ 338893 h 2133204"/>
                    <a:gd name="connsiteX7" fmla="*/ 400849 w 739742"/>
                    <a:gd name="connsiteY7" fmla="*/ 0 h 2133204"/>
                    <a:gd name="connsiteX0" fmla="*/ 352690 w 691583"/>
                    <a:gd name="connsiteY0" fmla="*/ 0 h 2133204"/>
                    <a:gd name="connsiteX1" fmla="*/ 352690 w 691583"/>
                    <a:gd name="connsiteY1" fmla="*/ 0 h 2133204"/>
                    <a:gd name="connsiteX2" fmla="*/ 691583 w 691583"/>
                    <a:gd name="connsiteY2" fmla="*/ 338893 h 2133204"/>
                    <a:gd name="connsiteX3" fmla="*/ 691583 w 691583"/>
                    <a:gd name="connsiteY3" fmla="*/ 1363687 h 2133204"/>
                    <a:gd name="connsiteX4" fmla="*/ 691583 w 691583"/>
                    <a:gd name="connsiteY4" fmla="*/ 1363687 h 2133204"/>
                    <a:gd name="connsiteX5" fmla="*/ 0 w 691583"/>
                    <a:gd name="connsiteY5" fmla="*/ 2133204 h 2133204"/>
                    <a:gd name="connsiteX6" fmla="*/ 13797 w 691583"/>
                    <a:gd name="connsiteY6" fmla="*/ 338893 h 2133204"/>
                    <a:gd name="connsiteX7" fmla="*/ 352690 w 691583"/>
                    <a:gd name="connsiteY7" fmla="*/ 0 h 2133204"/>
                    <a:gd name="connsiteX0" fmla="*/ 352690 w 691583"/>
                    <a:gd name="connsiteY0" fmla="*/ 0 h 2133204"/>
                    <a:gd name="connsiteX1" fmla="*/ 352690 w 691583"/>
                    <a:gd name="connsiteY1" fmla="*/ 0 h 2133204"/>
                    <a:gd name="connsiteX2" fmla="*/ 691583 w 691583"/>
                    <a:gd name="connsiteY2" fmla="*/ 338893 h 2133204"/>
                    <a:gd name="connsiteX3" fmla="*/ 691583 w 691583"/>
                    <a:gd name="connsiteY3" fmla="*/ 1363687 h 2133204"/>
                    <a:gd name="connsiteX4" fmla="*/ 0 w 691583"/>
                    <a:gd name="connsiteY4" fmla="*/ 2133204 h 2133204"/>
                    <a:gd name="connsiteX5" fmla="*/ 13797 w 691583"/>
                    <a:gd name="connsiteY5" fmla="*/ 338893 h 2133204"/>
                    <a:gd name="connsiteX6" fmla="*/ 352690 w 691583"/>
                    <a:gd name="connsiteY6" fmla="*/ 0 h 2133204"/>
                    <a:gd name="connsiteX0" fmla="*/ 352690 w 699378"/>
                    <a:gd name="connsiteY0" fmla="*/ 0 h 2133204"/>
                    <a:gd name="connsiteX1" fmla="*/ 352690 w 699378"/>
                    <a:gd name="connsiteY1" fmla="*/ 0 h 2133204"/>
                    <a:gd name="connsiteX2" fmla="*/ 691583 w 699378"/>
                    <a:gd name="connsiteY2" fmla="*/ 338893 h 2133204"/>
                    <a:gd name="connsiteX3" fmla="*/ 699378 w 699378"/>
                    <a:gd name="connsiteY3" fmla="*/ 1165638 h 2133204"/>
                    <a:gd name="connsiteX4" fmla="*/ 0 w 699378"/>
                    <a:gd name="connsiteY4" fmla="*/ 2133204 h 2133204"/>
                    <a:gd name="connsiteX5" fmla="*/ 13797 w 699378"/>
                    <a:gd name="connsiteY5" fmla="*/ 338893 h 2133204"/>
                    <a:gd name="connsiteX6" fmla="*/ 352690 w 699378"/>
                    <a:gd name="connsiteY6" fmla="*/ 0 h 2133204"/>
                    <a:gd name="connsiteX0" fmla="*/ 352690 w 702644"/>
                    <a:gd name="connsiteY0" fmla="*/ 0 h 2133204"/>
                    <a:gd name="connsiteX1" fmla="*/ 352690 w 702644"/>
                    <a:gd name="connsiteY1" fmla="*/ 0 h 2133204"/>
                    <a:gd name="connsiteX2" fmla="*/ 691583 w 702644"/>
                    <a:gd name="connsiteY2" fmla="*/ 338893 h 2133204"/>
                    <a:gd name="connsiteX3" fmla="*/ 702644 w 702644"/>
                    <a:gd name="connsiteY3" fmla="*/ 1036125 h 2133204"/>
                    <a:gd name="connsiteX4" fmla="*/ 0 w 702644"/>
                    <a:gd name="connsiteY4" fmla="*/ 2133204 h 2133204"/>
                    <a:gd name="connsiteX5" fmla="*/ 13797 w 702644"/>
                    <a:gd name="connsiteY5" fmla="*/ 338893 h 2133204"/>
                    <a:gd name="connsiteX6" fmla="*/ 352690 w 702644"/>
                    <a:gd name="connsiteY6" fmla="*/ 0 h 2133204"/>
                    <a:gd name="connsiteX0" fmla="*/ 352690 w 703764"/>
                    <a:gd name="connsiteY0" fmla="*/ 0 h 2133204"/>
                    <a:gd name="connsiteX1" fmla="*/ 352690 w 703764"/>
                    <a:gd name="connsiteY1" fmla="*/ 0 h 2133204"/>
                    <a:gd name="connsiteX2" fmla="*/ 691583 w 703764"/>
                    <a:gd name="connsiteY2" fmla="*/ 338893 h 2133204"/>
                    <a:gd name="connsiteX3" fmla="*/ 703764 w 703764"/>
                    <a:gd name="connsiteY3" fmla="*/ 916782 h 2133204"/>
                    <a:gd name="connsiteX4" fmla="*/ 0 w 703764"/>
                    <a:gd name="connsiteY4" fmla="*/ 2133204 h 2133204"/>
                    <a:gd name="connsiteX5" fmla="*/ 13797 w 703764"/>
                    <a:gd name="connsiteY5" fmla="*/ 338893 h 2133204"/>
                    <a:gd name="connsiteX6" fmla="*/ 352690 w 703764"/>
                    <a:gd name="connsiteY6" fmla="*/ 0 h 2133204"/>
                    <a:gd name="connsiteX0" fmla="*/ 352690 w 703764"/>
                    <a:gd name="connsiteY0" fmla="*/ 0 h 2133204"/>
                    <a:gd name="connsiteX1" fmla="*/ 352690 w 703764"/>
                    <a:gd name="connsiteY1" fmla="*/ 0 h 2133204"/>
                    <a:gd name="connsiteX2" fmla="*/ 691583 w 703764"/>
                    <a:gd name="connsiteY2" fmla="*/ 338893 h 2133204"/>
                    <a:gd name="connsiteX3" fmla="*/ 703764 w 703764"/>
                    <a:gd name="connsiteY3" fmla="*/ 916782 h 2133204"/>
                    <a:gd name="connsiteX4" fmla="*/ 0 w 703764"/>
                    <a:gd name="connsiteY4" fmla="*/ 2133204 h 2133204"/>
                    <a:gd name="connsiteX5" fmla="*/ 13797 w 703764"/>
                    <a:gd name="connsiteY5" fmla="*/ 338893 h 2133204"/>
                    <a:gd name="connsiteX6" fmla="*/ 352690 w 703764"/>
                    <a:gd name="connsiteY6" fmla="*/ 0 h 2133204"/>
                    <a:gd name="connsiteX0" fmla="*/ 342250 w 693324"/>
                    <a:gd name="connsiteY0" fmla="*/ 0 h 1057959"/>
                    <a:gd name="connsiteX1" fmla="*/ 342250 w 693324"/>
                    <a:gd name="connsiteY1" fmla="*/ 0 h 1057959"/>
                    <a:gd name="connsiteX2" fmla="*/ 681143 w 693324"/>
                    <a:gd name="connsiteY2" fmla="*/ 338893 h 1057959"/>
                    <a:gd name="connsiteX3" fmla="*/ 693324 w 693324"/>
                    <a:gd name="connsiteY3" fmla="*/ 916782 h 1057959"/>
                    <a:gd name="connsiteX4" fmla="*/ 0 w 693324"/>
                    <a:gd name="connsiteY4" fmla="*/ 1057959 h 1057959"/>
                    <a:gd name="connsiteX5" fmla="*/ 3357 w 693324"/>
                    <a:gd name="connsiteY5" fmla="*/ 338893 h 1057959"/>
                    <a:gd name="connsiteX6" fmla="*/ 342250 w 693324"/>
                    <a:gd name="connsiteY6" fmla="*/ 0 h 1057959"/>
                    <a:gd name="connsiteX0" fmla="*/ 342250 w 693324"/>
                    <a:gd name="connsiteY0" fmla="*/ 0 h 1146234"/>
                    <a:gd name="connsiteX1" fmla="*/ 342250 w 693324"/>
                    <a:gd name="connsiteY1" fmla="*/ 0 h 1146234"/>
                    <a:gd name="connsiteX2" fmla="*/ 681143 w 693324"/>
                    <a:gd name="connsiteY2" fmla="*/ 338893 h 1146234"/>
                    <a:gd name="connsiteX3" fmla="*/ 693324 w 693324"/>
                    <a:gd name="connsiteY3" fmla="*/ 916782 h 1146234"/>
                    <a:gd name="connsiteX4" fmla="*/ 0 w 693324"/>
                    <a:gd name="connsiteY4" fmla="*/ 1057959 h 1146234"/>
                    <a:gd name="connsiteX5" fmla="*/ 3357 w 693324"/>
                    <a:gd name="connsiteY5" fmla="*/ 338893 h 1146234"/>
                    <a:gd name="connsiteX6" fmla="*/ 342250 w 693324"/>
                    <a:gd name="connsiteY6" fmla="*/ 0 h 1146234"/>
                    <a:gd name="connsiteX0" fmla="*/ 342250 w 682885"/>
                    <a:gd name="connsiteY0" fmla="*/ 0 h 1236694"/>
                    <a:gd name="connsiteX1" fmla="*/ 342250 w 682885"/>
                    <a:gd name="connsiteY1" fmla="*/ 0 h 1236694"/>
                    <a:gd name="connsiteX2" fmla="*/ 681143 w 682885"/>
                    <a:gd name="connsiteY2" fmla="*/ 338893 h 1236694"/>
                    <a:gd name="connsiteX3" fmla="*/ 682885 w 682885"/>
                    <a:gd name="connsiteY3" fmla="*/ 1052493 h 1236694"/>
                    <a:gd name="connsiteX4" fmla="*/ 0 w 682885"/>
                    <a:gd name="connsiteY4" fmla="*/ 1057959 h 1236694"/>
                    <a:gd name="connsiteX5" fmla="*/ 3357 w 682885"/>
                    <a:gd name="connsiteY5" fmla="*/ 338893 h 1236694"/>
                    <a:gd name="connsiteX6" fmla="*/ 342250 w 682885"/>
                    <a:gd name="connsiteY6" fmla="*/ 0 h 1236694"/>
                    <a:gd name="connsiteX0" fmla="*/ 342250 w 682885"/>
                    <a:gd name="connsiteY0" fmla="*/ 0 h 1063512"/>
                    <a:gd name="connsiteX1" fmla="*/ 342250 w 682885"/>
                    <a:gd name="connsiteY1" fmla="*/ 0 h 1063512"/>
                    <a:gd name="connsiteX2" fmla="*/ 681143 w 682885"/>
                    <a:gd name="connsiteY2" fmla="*/ 338893 h 1063512"/>
                    <a:gd name="connsiteX3" fmla="*/ 682885 w 682885"/>
                    <a:gd name="connsiteY3" fmla="*/ 1052493 h 1063512"/>
                    <a:gd name="connsiteX4" fmla="*/ 0 w 682885"/>
                    <a:gd name="connsiteY4" fmla="*/ 1057959 h 1063512"/>
                    <a:gd name="connsiteX5" fmla="*/ 3357 w 682885"/>
                    <a:gd name="connsiteY5" fmla="*/ 338893 h 1063512"/>
                    <a:gd name="connsiteX6" fmla="*/ 342250 w 682885"/>
                    <a:gd name="connsiteY6" fmla="*/ 0 h 1063512"/>
                    <a:gd name="connsiteX0" fmla="*/ 342250 w 682885"/>
                    <a:gd name="connsiteY0" fmla="*/ 0 h 1063512"/>
                    <a:gd name="connsiteX1" fmla="*/ 342250 w 682885"/>
                    <a:gd name="connsiteY1" fmla="*/ 0 h 1063512"/>
                    <a:gd name="connsiteX2" fmla="*/ 681143 w 682885"/>
                    <a:gd name="connsiteY2" fmla="*/ 338893 h 1063512"/>
                    <a:gd name="connsiteX3" fmla="*/ 682885 w 682885"/>
                    <a:gd name="connsiteY3" fmla="*/ 1052493 h 1063512"/>
                    <a:gd name="connsiteX4" fmla="*/ 0 w 682885"/>
                    <a:gd name="connsiteY4" fmla="*/ 1057959 h 1063512"/>
                    <a:gd name="connsiteX5" fmla="*/ 3357 w 682885"/>
                    <a:gd name="connsiteY5" fmla="*/ 338893 h 1063512"/>
                    <a:gd name="connsiteX6" fmla="*/ 342250 w 682885"/>
                    <a:gd name="connsiteY6" fmla="*/ 0 h 1063512"/>
                    <a:gd name="connsiteX0" fmla="*/ 342250 w 682885"/>
                    <a:gd name="connsiteY0" fmla="*/ 0 h 1076269"/>
                    <a:gd name="connsiteX1" fmla="*/ 342250 w 682885"/>
                    <a:gd name="connsiteY1" fmla="*/ 0 h 1076269"/>
                    <a:gd name="connsiteX2" fmla="*/ 681143 w 682885"/>
                    <a:gd name="connsiteY2" fmla="*/ 338893 h 1076269"/>
                    <a:gd name="connsiteX3" fmla="*/ 682885 w 682885"/>
                    <a:gd name="connsiteY3" fmla="*/ 1073372 h 1076269"/>
                    <a:gd name="connsiteX4" fmla="*/ 0 w 682885"/>
                    <a:gd name="connsiteY4" fmla="*/ 1057959 h 1076269"/>
                    <a:gd name="connsiteX5" fmla="*/ 3357 w 682885"/>
                    <a:gd name="connsiteY5" fmla="*/ 338893 h 1076269"/>
                    <a:gd name="connsiteX6" fmla="*/ 342250 w 682885"/>
                    <a:gd name="connsiteY6" fmla="*/ 0 h 1076269"/>
                    <a:gd name="connsiteX0" fmla="*/ 352689 w 693324"/>
                    <a:gd name="connsiteY0" fmla="*/ 0 h 1092823"/>
                    <a:gd name="connsiteX1" fmla="*/ 352689 w 693324"/>
                    <a:gd name="connsiteY1" fmla="*/ 0 h 1092823"/>
                    <a:gd name="connsiteX2" fmla="*/ 691582 w 693324"/>
                    <a:gd name="connsiteY2" fmla="*/ 338893 h 1092823"/>
                    <a:gd name="connsiteX3" fmla="*/ 693324 w 693324"/>
                    <a:gd name="connsiteY3" fmla="*/ 1073372 h 1092823"/>
                    <a:gd name="connsiteX4" fmla="*/ 0 w 693324"/>
                    <a:gd name="connsiteY4" fmla="*/ 1089277 h 1092823"/>
                    <a:gd name="connsiteX5" fmla="*/ 13796 w 693324"/>
                    <a:gd name="connsiteY5" fmla="*/ 338893 h 1092823"/>
                    <a:gd name="connsiteX6" fmla="*/ 352689 w 693324"/>
                    <a:gd name="connsiteY6" fmla="*/ 0 h 1092823"/>
                    <a:gd name="connsiteX0" fmla="*/ 352689 w 693324"/>
                    <a:gd name="connsiteY0" fmla="*/ 0 h 1107588"/>
                    <a:gd name="connsiteX1" fmla="*/ 352689 w 693324"/>
                    <a:gd name="connsiteY1" fmla="*/ 0 h 1107588"/>
                    <a:gd name="connsiteX2" fmla="*/ 691582 w 693324"/>
                    <a:gd name="connsiteY2" fmla="*/ 338893 h 1107588"/>
                    <a:gd name="connsiteX3" fmla="*/ 693324 w 693324"/>
                    <a:gd name="connsiteY3" fmla="*/ 1104690 h 1107588"/>
                    <a:gd name="connsiteX4" fmla="*/ 0 w 693324"/>
                    <a:gd name="connsiteY4" fmla="*/ 1089277 h 1107588"/>
                    <a:gd name="connsiteX5" fmla="*/ 13796 w 693324"/>
                    <a:gd name="connsiteY5" fmla="*/ 338893 h 1107588"/>
                    <a:gd name="connsiteX6" fmla="*/ 352689 w 693324"/>
                    <a:gd name="connsiteY6" fmla="*/ 0 h 11075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93324" h="1107588">
                      <a:moveTo>
                        <a:pt x="352689" y="0"/>
                      </a:moveTo>
                      <a:lnTo>
                        <a:pt x="352689" y="0"/>
                      </a:lnTo>
                      <a:cubicBezTo>
                        <a:pt x="539854" y="0"/>
                        <a:pt x="691582" y="151728"/>
                        <a:pt x="691582" y="338893"/>
                      </a:cubicBezTo>
                      <a:cubicBezTo>
                        <a:pt x="694180" y="614475"/>
                        <a:pt x="690726" y="829108"/>
                        <a:pt x="693324" y="1104690"/>
                      </a:cubicBezTo>
                      <a:cubicBezTo>
                        <a:pt x="260390" y="1113473"/>
                        <a:pt x="308057" y="1100538"/>
                        <a:pt x="0" y="1089277"/>
                      </a:cubicBezTo>
                      <a:cubicBezTo>
                        <a:pt x="3530" y="774388"/>
                        <a:pt x="13796" y="680491"/>
                        <a:pt x="13796" y="338893"/>
                      </a:cubicBezTo>
                      <a:cubicBezTo>
                        <a:pt x="13796" y="151728"/>
                        <a:pt x="165524" y="0"/>
                        <a:pt x="3526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</p:grpSp>
          <p:sp>
            <p:nvSpPr>
              <p:cNvPr id="20" name="Oval 4756">
                <a:extLst>
                  <a:ext uri="{FF2B5EF4-FFF2-40B4-BE49-F238E27FC236}">
                    <a16:creationId xmlns:a16="http://schemas.microsoft.com/office/drawing/2014/main" id="{C758D933-AEDB-4EB5-AD67-1C1B25E9C376}"/>
                  </a:ext>
                </a:extLst>
              </p:cNvPr>
              <p:cNvSpPr/>
              <p:nvPr/>
            </p:nvSpPr>
            <p:spPr>
              <a:xfrm rot="19922172">
                <a:off x="5362923" y="4181956"/>
                <a:ext cx="121089" cy="12108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1" name="Oval 4757">
                <a:extLst>
                  <a:ext uri="{FF2B5EF4-FFF2-40B4-BE49-F238E27FC236}">
                    <a16:creationId xmlns:a16="http://schemas.microsoft.com/office/drawing/2014/main" id="{6BF4380A-F795-4A9D-983A-8C60ED3089A8}"/>
                  </a:ext>
                </a:extLst>
              </p:cNvPr>
              <p:cNvSpPr/>
              <p:nvPr/>
            </p:nvSpPr>
            <p:spPr>
              <a:xfrm rot="19922172">
                <a:off x="5363370" y="4067046"/>
                <a:ext cx="60544" cy="605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2" name="Oval 4758">
                <a:extLst>
                  <a:ext uri="{FF2B5EF4-FFF2-40B4-BE49-F238E27FC236}">
                    <a16:creationId xmlns:a16="http://schemas.microsoft.com/office/drawing/2014/main" id="{EA3E453A-6C09-469D-89BA-F261345E2581}"/>
                  </a:ext>
                </a:extLst>
              </p:cNvPr>
              <p:cNvSpPr/>
              <p:nvPr/>
            </p:nvSpPr>
            <p:spPr>
              <a:xfrm rot="19922172">
                <a:off x="5170384" y="3971459"/>
                <a:ext cx="98612" cy="9861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" name="Oval 4759">
                <a:extLst>
                  <a:ext uri="{FF2B5EF4-FFF2-40B4-BE49-F238E27FC236}">
                    <a16:creationId xmlns:a16="http://schemas.microsoft.com/office/drawing/2014/main" id="{F1435A9D-038B-4770-9349-E5FC332BB593}"/>
                  </a:ext>
                </a:extLst>
              </p:cNvPr>
              <p:cNvSpPr/>
              <p:nvPr/>
            </p:nvSpPr>
            <p:spPr>
              <a:xfrm rot="19922172">
                <a:off x="5234024" y="3635575"/>
                <a:ext cx="163508" cy="16350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rgbClr val="FF0000"/>
                  </a:solidFill>
                </a:endParaRPr>
              </a:p>
            </p:txBody>
          </p:sp>
          <p:sp>
            <p:nvSpPr>
              <p:cNvPr id="24" name="Oval 4760">
                <a:extLst>
                  <a:ext uri="{FF2B5EF4-FFF2-40B4-BE49-F238E27FC236}">
                    <a16:creationId xmlns:a16="http://schemas.microsoft.com/office/drawing/2014/main" id="{7EF97931-7CA8-49BA-93EB-EC590F32125C}"/>
                  </a:ext>
                </a:extLst>
              </p:cNvPr>
              <p:cNvSpPr/>
              <p:nvPr/>
            </p:nvSpPr>
            <p:spPr>
              <a:xfrm rot="19922172">
                <a:off x="5300195" y="4413872"/>
                <a:ext cx="98612" cy="9861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5" name="Oval 4761">
                <a:extLst>
                  <a:ext uri="{FF2B5EF4-FFF2-40B4-BE49-F238E27FC236}">
                    <a16:creationId xmlns:a16="http://schemas.microsoft.com/office/drawing/2014/main" id="{2C70C5A7-D631-41C8-8E11-CDD0CF3B101E}"/>
                  </a:ext>
                </a:extLst>
              </p:cNvPr>
              <p:cNvSpPr/>
              <p:nvPr/>
            </p:nvSpPr>
            <p:spPr>
              <a:xfrm rot="19922172">
                <a:off x="5389631" y="3844759"/>
                <a:ext cx="98612" cy="9861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6" name="Oval 4762">
                <a:extLst>
                  <a:ext uri="{FF2B5EF4-FFF2-40B4-BE49-F238E27FC236}">
                    <a16:creationId xmlns:a16="http://schemas.microsoft.com/office/drawing/2014/main" id="{3C713C50-5D73-4132-8C63-349CE0FE32D7}"/>
                  </a:ext>
                </a:extLst>
              </p:cNvPr>
              <p:cNvSpPr/>
              <p:nvPr/>
            </p:nvSpPr>
            <p:spPr>
              <a:xfrm rot="19922172">
                <a:off x="5223296" y="4294096"/>
                <a:ext cx="60544" cy="605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7" name="Oval 4763">
                <a:extLst>
                  <a:ext uri="{FF2B5EF4-FFF2-40B4-BE49-F238E27FC236}">
                    <a16:creationId xmlns:a16="http://schemas.microsoft.com/office/drawing/2014/main" id="{585FE8D6-1495-4AAC-92FF-725319B34595}"/>
                  </a:ext>
                </a:extLst>
              </p:cNvPr>
              <p:cNvSpPr/>
              <p:nvPr/>
            </p:nvSpPr>
            <p:spPr>
              <a:xfrm rot="19922172">
                <a:off x="5410629" y="3468185"/>
                <a:ext cx="98612" cy="9861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rgbClr val="FF0000"/>
                  </a:solidFill>
                </a:endParaRPr>
              </a:p>
            </p:txBody>
          </p:sp>
          <p:sp>
            <p:nvSpPr>
              <p:cNvPr id="28" name="Oval 4764">
                <a:extLst>
                  <a:ext uri="{FF2B5EF4-FFF2-40B4-BE49-F238E27FC236}">
                    <a16:creationId xmlns:a16="http://schemas.microsoft.com/office/drawing/2014/main" id="{77DFC88E-C3D5-43A2-B6EF-B50D0A47EBD5}"/>
                  </a:ext>
                </a:extLst>
              </p:cNvPr>
              <p:cNvSpPr/>
              <p:nvPr/>
            </p:nvSpPr>
            <p:spPr>
              <a:xfrm rot="19922172">
                <a:off x="5337099" y="3018321"/>
                <a:ext cx="121089" cy="12108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9" name="Oval 4765">
                <a:extLst>
                  <a:ext uri="{FF2B5EF4-FFF2-40B4-BE49-F238E27FC236}">
                    <a16:creationId xmlns:a16="http://schemas.microsoft.com/office/drawing/2014/main" id="{C82DD530-CC1E-444F-81C1-41E2297D1D3E}"/>
                  </a:ext>
                </a:extLst>
              </p:cNvPr>
              <p:cNvSpPr/>
              <p:nvPr/>
            </p:nvSpPr>
            <p:spPr>
              <a:xfrm rot="19922172">
                <a:off x="5337546" y="2903411"/>
                <a:ext cx="60544" cy="60544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0" name="Oval 4766">
                <a:extLst>
                  <a:ext uri="{FF2B5EF4-FFF2-40B4-BE49-F238E27FC236}">
                    <a16:creationId xmlns:a16="http://schemas.microsoft.com/office/drawing/2014/main" id="{980FABFE-F5F4-45F9-97FD-EE74D7B9D82B}"/>
                  </a:ext>
                </a:extLst>
              </p:cNvPr>
              <p:cNvSpPr/>
              <p:nvPr/>
            </p:nvSpPr>
            <p:spPr>
              <a:xfrm rot="19922172">
                <a:off x="5144560" y="2807824"/>
                <a:ext cx="98612" cy="9861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1" name="Oval 4767">
                <a:extLst>
                  <a:ext uri="{FF2B5EF4-FFF2-40B4-BE49-F238E27FC236}">
                    <a16:creationId xmlns:a16="http://schemas.microsoft.com/office/drawing/2014/main" id="{C5B0B899-DFF2-4C42-9186-B1862402BC15}"/>
                  </a:ext>
                </a:extLst>
              </p:cNvPr>
              <p:cNvSpPr/>
              <p:nvPr/>
            </p:nvSpPr>
            <p:spPr>
              <a:xfrm rot="19922172">
                <a:off x="5216452" y="2508867"/>
                <a:ext cx="163508" cy="16350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2" name="Oval 4768">
                <a:extLst>
                  <a:ext uri="{FF2B5EF4-FFF2-40B4-BE49-F238E27FC236}">
                    <a16:creationId xmlns:a16="http://schemas.microsoft.com/office/drawing/2014/main" id="{37DEC01C-F494-4F76-AA98-F5A012C8AEB8}"/>
                  </a:ext>
                </a:extLst>
              </p:cNvPr>
              <p:cNvSpPr/>
              <p:nvPr/>
            </p:nvSpPr>
            <p:spPr>
              <a:xfrm rot="19922172">
                <a:off x="5274371" y="3250237"/>
                <a:ext cx="98612" cy="9861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3" name="Oval 4769">
                <a:extLst>
                  <a:ext uri="{FF2B5EF4-FFF2-40B4-BE49-F238E27FC236}">
                    <a16:creationId xmlns:a16="http://schemas.microsoft.com/office/drawing/2014/main" id="{D5238BBE-FFBF-44A1-A415-6A3A72237686}"/>
                  </a:ext>
                </a:extLst>
              </p:cNvPr>
              <p:cNvSpPr/>
              <p:nvPr/>
            </p:nvSpPr>
            <p:spPr>
              <a:xfrm rot="19922172">
                <a:off x="5372059" y="2718051"/>
                <a:ext cx="98612" cy="9861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4" name="Oval 4770">
                <a:extLst>
                  <a:ext uri="{FF2B5EF4-FFF2-40B4-BE49-F238E27FC236}">
                    <a16:creationId xmlns:a16="http://schemas.microsoft.com/office/drawing/2014/main" id="{9BA8AFF6-030A-405C-AFC9-8730308B01B4}"/>
                  </a:ext>
                </a:extLst>
              </p:cNvPr>
              <p:cNvSpPr/>
              <p:nvPr/>
            </p:nvSpPr>
            <p:spPr>
              <a:xfrm rot="19922172">
                <a:off x="5197472" y="3130461"/>
                <a:ext cx="60544" cy="6054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5" name="Oval 4771">
                <a:extLst>
                  <a:ext uri="{FF2B5EF4-FFF2-40B4-BE49-F238E27FC236}">
                    <a16:creationId xmlns:a16="http://schemas.microsoft.com/office/drawing/2014/main" id="{5624944F-2DC6-4D17-B1AA-184918BE0EFD}"/>
                  </a:ext>
                </a:extLst>
              </p:cNvPr>
              <p:cNvSpPr/>
              <p:nvPr/>
            </p:nvSpPr>
            <p:spPr>
              <a:xfrm rot="19922172">
                <a:off x="5393057" y="2341477"/>
                <a:ext cx="98612" cy="9861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5" name="Rounded Rectangle 15360">
              <a:extLst>
                <a:ext uri="{FF2B5EF4-FFF2-40B4-BE49-F238E27FC236}">
                  <a16:creationId xmlns:a16="http://schemas.microsoft.com/office/drawing/2014/main" id="{81C631F3-E505-4295-8960-EFAE404A609F}"/>
                </a:ext>
              </a:extLst>
            </p:cNvPr>
            <p:cNvSpPr/>
            <p:nvPr/>
          </p:nvSpPr>
          <p:spPr>
            <a:xfrm>
              <a:off x="10262855" y="2635207"/>
              <a:ext cx="949854" cy="197886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6" name="Rounded Rectangle 66">
              <a:extLst>
                <a:ext uri="{FF2B5EF4-FFF2-40B4-BE49-F238E27FC236}">
                  <a16:creationId xmlns:a16="http://schemas.microsoft.com/office/drawing/2014/main" id="{6FBDA4F8-7F8A-4F9C-B6D6-3998B0DB299A}"/>
                </a:ext>
              </a:extLst>
            </p:cNvPr>
            <p:cNvSpPr/>
            <p:nvPr/>
          </p:nvSpPr>
          <p:spPr>
            <a:xfrm>
              <a:off x="8198194" y="2635207"/>
              <a:ext cx="949854" cy="197886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Rounded Rectangle 15362">
              <a:extLst>
                <a:ext uri="{FF2B5EF4-FFF2-40B4-BE49-F238E27FC236}">
                  <a16:creationId xmlns:a16="http://schemas.microsoft.com/office/drawing/2014/main" id="{8D482320-5D24-4F9D-9B89-4BA76473F21A}"/>
                </a:ext>
              </a:extLst>
            </p:cNvPr>
            <p:cNvSpPr/>
            <p:nvPr/>
          </p:nvSpPr>
          <p:spPr>
            <a:xfrm>
              <a:off x="8818664" y="5646836"/>
              <a:ext cx="1781332" cy="261841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" name="Rounded Rectangle 68">
              <a:extLst>
                <a:ext uri="{FF2B5EF4-FFF2-40B4-BE49-F238E27FC236}">
                  <a16:creationId xmlns:a16="http://schemas.microsoft.com/office/drawing/2014/main" id="{8DB65AE5-9B68-405A-AF51-E82277274955}"/>
                </a:ext>
              </a:extLst>
            </p:cNvPr>
            <p:cNvSpPr/>
            <p:nvPr/>
          </p:nvSpPr>
          <p:spPr>
            <a:xfrm>
              <a:off x="8364548" y="5790029"/>
              <a:ext cx="2689563" cy="261841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292E4C82-FEF8-495C-9F54-73E59E2FEB90}"/>
              </a:ext>
            </a:extLst>
          </p:cNvPr>
          <p:cNvSpPr/>
          <p:nvPr/>
        </p:nvSpPr>
        <p:spPr>
          <a:xfrm>
            <a:off x="3706522" y="4339418"/>
            <a:ext cx="4248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동기화</a:t>
            </a:r>
            <a: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(Synchronous) TCP</a:t>
            </a:r>
            <a:endParaRPr lang="en-US" altLang="ko-KR" spc="-150" dirty="0">
              <a:solidFill>
                <a:schemeClr val="bg2">
                  <a:lumMod val="1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9" name="Rounded Rectangle 6">
            <a:extLst>
              <a:ext uri="{FF2B5EF4-FFF2-40B4-BE49-F238E27FC236}">
                <a16:creationId xmlns:a16="http://schemas.microsoft.com/office/drawing/2014/main" id="{EF126134-BE83-4EFD-977B-3B6E9FF02CE8}"/>
              </a:ext>
            </a:extLst>
          </p:cNvPr>
          <p:cNvSpPr/>
          <p:nvPr/>
        </p:nvSpPr>
        <p:spPr>
          <a:xfrm>
            <a:off x="4112430" y="4420596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ed Rectangle 6">
            <a:extLst>
              <a:ext uri="{FF2B5EF4-FFF2-40B4-BE49-F238E27FC236}">
                <a16:creationId xmlns:a16="http://schemas.microsoft.com/office/drawing/2014/main" id="{EC2FBC01-891B-4F85-8D54-97D074895070}"/>
              </a:ext>
            </a:extLst>
          </p:cNvPr>
          <p:cNvSpPr/>
          <p:nvPr/>
        </p:nvSpPr>
        <p:spPr>
          <a:xfrm>
            <a:off x="4112430" y="4882261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E55DFAE7-8AF9-4A37-B5A0-DD9C385FA058}"/>
              </a:ext>
            </a:extLst>
          </p:cNvPr>
          <p:cNvSpPr/>
          <p:nvPr/>
        </p:nvSpPr>
        <p:spPr>
          <a:xfrm>
            <a:off x="4113746" y="5378385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5643AD93-2280-4D27-BBB6-3E9A02583059}"/>
              </a:ext>
            </a:extLst>
          </p:cNvPr>
          <p:cNvSpPr/>
          <p:nvPr/>
        </p:nvSpPr>
        <p:spPr>
          <a:xfrm>
            <a:off x="4758978" y="4799935"/>
            <a:ext cx="23060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비동기화 </a:t>
            </a:r>
            <a: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TCP </a:t>
            </a: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서버</a:t>
            </a:r>
            <a:endParaRPr lang="en-US" altLang="ko-KR" sz="2400" spc="-150" dirty="0">
              <a:solidFill>
                <a:schemeClr val="bg2">
                  <a:lumMod val="1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5B8ADEA0-927F-4BA4-8BA0-CE5B7D102B13}"/>
              </a:ext>
            </a:extLst>
          </p:cNvPr>
          <p:cNvSpPr/>
          <p:nvPr/>
        </p:nvSpPr>
        <p:spPr>
          <a:xfrm>
            <a:off x="4801527" y="5274502"/>
            <a:ext cx="28023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비동기 </a:t>
            </a:r>
            <a: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UDP echo </a:t>
            </a: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서버</a:t>
            </a:r>
            <a:endParaRPr lang="ko-KR" altLang="en-US" sz="2400" dirty="0"/>
          </a:p>
        </p:txBody>
      </p:sp>
      <p:sp>
        <p:nvSpPr>
          <p:cNvPr id="74" name="Rounded Rectangle 68">
            <a:extLst>
              <a:ext uri="{FF2B5EF4-FFF2-40B4-BE49-F238E27FC236}">
                <a16:creationId xmlns:a16="http://schemas.microsoft.com/office/drawing/2014/main" id="{38105D3E-06CE-4874-9F0A-19D32D584DE9}"/>
              </a:ext>
            </a:extLst>
          </p:cNvPr>
          <p:cNvSpPr/>
          <p:nvPr/>
        </p:nvSpPr>
        <p:spPr>
          <a:xfrm>
            <a:off x="4859556" y="3924925"/>
            <a:ext cx="2278118" cy="221786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75" name="Freeform 53">
            <a:extLst>
              <a:ext uri="{FF2B5EF4-FFF2-40B4-BE49-F238E27FC236}">
                <a16:creationId xmlns:a16="http://schemas.microsoft.com/office/drawing/2014/main" id="{826D2832-BF35-4066-823E-41FD4D020012}"/>
              </a:ext>
            </a:extLst>
          </p:cNvPr>
          <p:cNvSpPr/>
          <p:nvPr/>
        </p:nvSpPr>
        <p:spPr>
          <a:xfrm>
            <a:off x="410117" y="358206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222446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879FB07-1764-43C6-A146-AEA5E5A44428}"/>
              </a:ext>
            </a:extLst>
          </p:cNvPr>
          <p:cNvGrpSpPr/>
          <p:nvPr/>
        </p:nvGrpSpPr>
        <p:grpSpPr>
          <a:xfrm>
            <a:off x="269306" y="236689"/>
            <a:ext cx="773515" cy="734861"/>
            <a:chOff x="269306" y="236689"/>
            <a:chExt cx="773515" cy="734861"/>
          </a:xfrm>
          <a:solidFill>
            <a:schemeClr val="accent1">
              <a:lumMod val="75000"/>
            </a:schemeClr>
          </a:solidFill>
        </p:grpSpPr>
        <p:sp>
          <p:nvSpPr>
            <p:cNvPr id="3" name="타원형 설명선 2">
              <a:extLst>
                <a:ext uri="{FF2B5EF4-FFF2-40B4-BE49-F238E27FC236}">
                  <a16:creationId xmlns:a16="http://schemas.microsoft.com/office/drawing/2014/main" id="{27AF5622-7E12-4329-AED8-361CA5340D91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형 설명선 3">
              <a:extLst>
                <a:ext uri="{FF2B5EF4-FFF2-40B4-BE49-F238E27FC236}">
                  <a16:creationId xmlns:a16="http://schemas.microsoft.com/office/drawing/2014/main" id="{E1E32F92-8E28-4B41-B077-3A9E0D10C4AA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98C93C98-2C6D-4DF6-AEF5-10C3449CA4F7}"/>
              </a:ext>
            </a:extLst>
          </p:cNvPr>
          <p:cNvSpPr/>
          <p:nvPr/>
        </p:nvSpPr>
        <p:spPr>
          <a:xfrm>
            <a:off x="1017421" y="44975"/>
            <a:ext cx="383630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네트워크 부분</a:t>
            </a:r>
            <a:b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</a:b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네트워크 상황 보고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59F6084-3100-4525-9B8F-F3E7A4813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985" y="1209399"/>
            <a:ext cx="6766029" cy="52948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E711286-1908-40A8-85D2-00F869C38DD4}"/>
              </a:ext>
            </a:extLst>
          </p:cNvPr>
          <p:cNvSpPr/>
          <p:nvPr/>
        </p:nvSpPr>
        <p:spPr>
          <a:xfrm>
            <a:off x="3973789" y="3059668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서버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B9CD332-A873-4656-8393-8EF29B2E1444}"/>
              </a:ext>
            </a:extLst>
          </p:cNvPr>
          <p:cNvSpPr/>
          <p:nvPr/>
        </p:nvSpPr>
        <p:spPr>
          <a:xfrm>
            <a:off x="7167361" y="3059668"/>
            <a:ext cx="1433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클라이언트 </a:t>
            </a:r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1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566F9AB-FC25-4E59-AD00-AAC895FF50FE}"/>
              </a:ext>
            </a:extLst>
          </p:cNvPr>
          <p:cNvSpPr/>
          <p:nvPr/>
        </p:nvSpPr>
        <p:spPr>
          <a:xfrm>
            <a:off x="7167361" y="5623201"/>
            <a:ext cx="1433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클라이언트 </a:t>
            </a:r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3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910FE7-FFEF-4506-BD5F-D421E6F755AE}"/>
              </a:ext>
            </a:extLst>
          </p:cNvPr>
          <p:cNvSpPr/>
          <p:nvPr/>
        </p:nvSpPr>
        <p:spPr>
          <a:xfrm>
            <a:off x="3597884" y="5623201"/>
            <a:ext cx="1433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클라이언트 </a:t>
            </a:r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2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Freeform 53">
            <a:extLst>
              <a:ext uri="{FF2B5EF4-FFF2-40B4-BE49-F238E27FC236}">
                <a16:creationId xmlns:a16="http://schemas.microsoft.com/office/drawing/2014/main" id="{A10B9228-EEDE-416A-A82E-943456D1497D}"/>
              </a:ext>
            </a:extLst>
          </p:cNvPr>
          <p:cNvSpPr/>
          <p:nvPr/>
        </p:nvSpPr>
        <p:spPr>
          <a:xfrm>
            <a:off x="410117" y="358206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70364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B2A274-D216-42D5-BF6E-021CCC3734ED}"/>
              </a:ext>
            </a:extLst>
          </p:cNvPr>
          <p:cNvSpPr/>
          <p:nvPr/>
        </p:nvSpPr>
        <p:spPr>
          <a:xfrm rot="20400000">
            <a:off x="-248720" y="3013993"/>
            <a:ext cx="4408992" cy="645805"/>
          </a:xfrm>
          <a:custGeom>
            <a:avLst/>
            <a:gdLst>
              <a:gd name="connsiteX0" fmla="*/ 6762406 w 6762406"/>
              <a:gd name="connsiteY0" fmla="*/ 0 h 1396040"/>
              <a:gd name="connsiteX1" fmla="*/ 6762406 w 6762406"/>
              <a:gd name="connsiteY1" fmla="*/ 1396040 h 1396040"/>
              <a:gd name="connsiteX2" fmla="*/ 0 w 6762406"/>
              <a:gd name="connsiteY2" fmla="*/ 1396040 h 1396040"/>
              <a:gd name="connsiteX3" fmla="*/ 508117 w 6762406"/>
              <a:gd name="connsiteY3" fmla="*/ 1 h 1396040"/>
              <a:gd name="connsiteX0" fmla="*/ 6568324 w 6568324"/>
              <a:gd name="connsiteY0" fmla="*/ 0 h 1410321"/>
              <a:gd name="connsiteX1" fmla="*/ 6568324 w 6568324"/>
              <a:gd name="connsiteY1" fmla="*/ 1396040 h 1410321"/>
              <a:gd name="connsiteX2" fmla="*/ 0 w 6568324"/>
              <a:gd name="connsiteY2" fmla="*/ 1410322 h 1410321"/>
              <a:gd name="connsiteX3" fmla="*/ 314035 w 6568324"/>
              <a:gd name="connsiteY3" fmla="*/ 1 h 1410321"/>
              <a:gd name="connsiteX4" fmla="*/ 6568324 w 6568324"/>
              <a:gd name="connsiteY4" fmla="*/ 0 h 1410321"/>
              <a:gd name="connsiteX0" fmla="*/ 6613487 w 6613487"/>
              <a:gd name="connsiteY0" fmla="*/ 0 h 1408526"/>
              <a:gd name="connsiteX1" fmla="*/ 6613487 w 6613487"/>
              <a:gd name="connsiteY1" fmla="*/ 1396040 h 1408526"/>
              <a:gd name="connsiteX2" fmla="*/ 0 w 6613487"/>
              <a:gd name="connsiteY2" fmla="*/ 1408527 h 1408526"/>
              <a:gd name="connsiteX3" fmla="*/ 359198 w 6613487"/>
              <a:gd name="connsiteY3" fmla="*/ 1 h 1408526"/>
              <a:gd name="connsiteX4" fmla="*/ 6613487 w 6613487"/>
              <a:gd name="connsiteY4" fmla="*/ 0 h 14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13487" h="1408526">
                <a:moveTo>
                  <a:pt x="6613487" y="0"/>
                </a:moveTo>
                <a:lnTo>
                  <a:pt x="6613487" y="1396040"/>
                </a:lnTo>
                <a:lnTo>
                  <a:pt x="0" y="1408527"/>
                </a:lnTo>
                <a:lnTo>
                  <a:pt x="359198" y="1"/>
                </a:lnTo>
                <a:lnTo>
                  <a:pt x="661348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4B29CB8-BF58-40B3-ACDF-8F273B04000D}"/>
              </a:ext>
            </a:extLst>
          </p:cNvPr>
          <p:cNvSpPr/>
          <p:nvPr/>
        </p:nvSpPr>
        <p:spPr>
          <a:xfrm rot="20400000">
            <a:off x="-173565" y="5164712"/>
            <a:ext cx="8441278" cy="640080"/>
          </a:xfrm>
          <a:custGeom>
            <a:avLst/>
            <a:gdLst>
              <a:gd name="connsiteX0" fmla="*/ 12785260 w 12785260"/>
              <a:gd name="connsiteY0" fmla="*/ 0 h 1396040"/>
              <a:gd name="connsiteX1" fmla="*/ 12785260 w 12785260"/>
              <a:gd name="connsiteY1" fmla="*/ 1396040 h 1396040"/>
              <a:gd name="connsiteX2" fmla="*/ 2474427 w 12785260"/>
              <a:gd name="connsiteY2" fmla="*/ 1396040 h 1396040"/>
              <a:gd name="connsiteX3" fmla="*/ 0 w 12785260"/>
              <a:gd name="connsiteY3" fmla="*/ 495422 h 1396040"/>
              <a:gd name="connsiteX4" fmla="*/ 180319 w 12785260"/>
              <a:gd name="connsiteY4" fmla="*/ 1 h 1396040"/>
              <a:gd name="connsiteX0" fmla="*/ 12665613 w 12665613"/>
              <a:gd name="connsiteY0" fmla="*/ 0 h 1396040"/>
              <a:gd name="connsiteX1" fmla="*/ 12665613 w 12665613"/>
              <a:gd name="connsiteY1" fmla="*/ 1396040 h 1396040"/>
              <a:gd name="connsiteX2" fmla="*/ 2354780 w 12665613"/>
              <a:gd name="connsiteY2" fmla="*/ 1396040 h 1396040"/>
              <a:gd name="connsiteX3" fmla="*/ 0 w 12665613"/>
              <a:gd name="connsiteY3" fmla="*/ 381881 h 1396040"/>
              <a:gd name="connsiteX4" fmla="*/ 60672 w 12665613"/>
              <a:gd name="connsiteY4" fmla="*/ 1 h 1396040"/>
              <a:gd name="connsiteX5" fmla="*/ 12665613 w 12665613"/>
              <a:gd name="connsiteY5" fmla="*/ 0 h 1396040"/>
              <a:gd name="connsiteX0" fmla="*/ 12655840 w 12655841"/>
              <a:gd name="connsiteY0" fmla="*/ 0 h 1396040"/>
              <a:gd name="connsiteX1" fmla="*/ 12655840 w 12655841"/>
              <a:gd name="connsiteY1" fmla="*/ 1396040 h 1396040"/>
              <a:gd name="connsiteX2" fmla="*/ 2345007 w 12655841"/>
              <a:gd name="connsiteY2" fmla="*/ 1396040 h 1396040"/>
              <a:gd name="connsiteX3" fmla="*/ -1 w 12655841"/>
              <a:gd name="connsiteY3" fmla="*/ 342838 h 1396040"/>
              <a:gd name="connsiteX4" fmla="*/ 50899 w 12655841"/>
              <a:gd name="connsiteY4" fmla="*/ 1 h 1396040"/>
              <a:gd name="connsiteX5" fmla="*/ 12655840 w 12655841"/>
              <a:gd name="connsiteY5" fmla="*/ 0 h 1396040"/>
              <a:gd name="connsiteX0" fmla="*/ 12650954 w 12650954"/>
              <a:gd name="connsiteY0" fmla="*/ 0 h 1396040"/>
              <a:gd name="connsiteX1" fmla="*/ 12650954 w 12650954"/>
              <a:gd name="connsiteY1" fmla="*/ 1396040 h 1396040"/>
              <a:gd name="connsiteX2" fmla="*/ 2340121 w 12650954"/>
              <a:gd name="connsiteY2" fmla="*/ 1396040 h 1396040"/>
              <a:gd name="connsiteX3" fmla="*/ -1 w 12650954"/>
              <a:gd name="connsiteY3" fmla="*/ 323318 h 1396040"/>
              <a:gd name="connsiteX4" fmla="*/ 46013 w 12650954"/>
              <a:gd name="connsiteY4" fmla="*/ 1 h 1396040"/>
              <a:gd name="connsiteX5" fmla="*/ 12650954 w 12650954"/>
              <a:gd name="connsiteY5" fmla="*/ 0 h 1396040"/>
              <a:gd name="connsiteX0" fmla="*/ 12641183 w 12641183"/>
              <a:gd name="connsiteY0" fmla="*/ 0 h 1396040"/>
              <a:gd name="connsiteX1" fmla="*/ 12641183 w 12641183"/>
              <a:gd name="connsiteY1" fmla="*/ 1396040 h 1396040"/>
              <a:gd name="connsiteX2" fmla="*/ 2330350 w 12641183"/>
              <a:gd name="connsiteY2" fmla="*/ 1396040 h 1396040"/>
              <a:gd name="connsiteX3" fmla="*/ 0 w 12641183"/>
              <a:gd name="connsiteY3" fmla="*/ 284274 h 1396040"/>
              <a:gd name="connsiteX4" fmla="*/ 36242 w 12641183"/>
              <a:gd name="connsiteY4" fmla="*/ 1 h 1396040"/>
              <a:gd name="connsiteX5" fmla="*/ 12641183 w 12641183"/>
              <a:gd name="connsiteY5" fmla="*/ 0 h 1396040"/>
              <a:gd name="connsiteX0" fmla="*/ 12644836 w 12644836"/>
              <a:gd name="connsiteY0" fmla="*/ 0 h 1396040"/>
              <a:gd name="connsiteX1" fmla="*/ 12644836 w 12644836"/>
              <a:gd name="connsiteY1" fmla="*/ 1396040 h 1396040"/>
              <a:gd name="connsiteX2" fmla="*/ 2334003 w 12644836"/>
              <a:gd name="connsiteY2" fmla="*/ 1396040 h 1396040"/>
              <a:gd name="connsiteX3" fmla="*/ 0 w 12644836"/>
              <a:gd name="connsiteY3" fmla="*/ 238126 h 1396040"/>
              <a:gd name="connsiteX4" fmla="*/ 39895 w 12644836"/>
              <a:gd name="connsiteY4" fmla="*/ 1 h 1396040"/>
              <a:gd name="connsiteX5" fmla="*/ 12644836 w 12644836"/>
              <a:gd name="connsiteY5" fmla="*/ 0 h 1396040"/>
              <a:gd name="connsiteX0" fmla="*/ 12671689 w 12671689"/>
              <a:gd name="connsiteY0" fmla="*/ 0 h 1396040"/>
              <a:gd name="connsiteX1" fmla="*/ 12671689 w 12671689"/>
              <a:gd name="connsiteY1" fmla="*/ 1396040 h 1396040"/>
              <a:gd name="connsiteX2" fmla="*/ 2360856 w 12671689"/>
              <a:gd name="connsiteY2" fmla="*/ 1396040 h 1396040"/>
              <a:gd name="connsiteX3" fmla="*/ 0 w 12671689"/>
              <a:gd name="connsiteY3" fmla="*/ 223916 h 1396040"/>
              <a:gd name="connsiteX4" fmla="*/ 66748 w 12671689"/>
              <a:gd name="connsiteY4" fmla="*/ 1 h 1396040"/>
              <a:gd name="connsiteX5" fmla="*/ 12671689 w 12671689"/>
              <a:gd name="connsiteY5" fmla="*/ 0 h 1396040"/>
              <a:gd name="connsiteX0" fmla="*/ 12661916 w 12661916"/>
              <a:gd name="connsiteY0" fmla="*/ 0 h 1396040"/>
              <a:gd name="connsiteX1" fmla="*/ 12661916 w 12661916"/>
              <a:gd name="connsiteY1" fmla="*/ 1396040 h 1396040"/>
              <a:gd name="connsiteX2" fmla="*/ 2351083 w 12661916"/>
              <a:gd name="connsiteY2" fmla="*/ 1396040 h 1396040"/>
              <a:gd name="connsiteX3" fmla="*/ -1 w 12661916"/>
              <a:gd name="connsiteY3" fmla="*/ 184873 h 1396040"/>
              <a:gd name="connsiteX4" fmla="*/ 56975 w 12661916"/>
              <a:gd name="connsiteY4" fmla="*/ 1 h 1396040"/>
              <a:gd name="connsiteX5" fmla="*/ 12661916 w 12661916"/>
              <a:gd name="connsiteY5" fmla="*/ 0 h 1396040"/>
              <a:gd name="connsiteX0" fmla="*/ 12661918 w 12661918"/>
              <a:gd name="connsiteY0" fmla="*/ 0 h 1396040"/>
              <a:gd name="connsiteX1" fmla="*/ 12661918 w 12661918"/>
              <a:gd name="connsiteY1" fmla="*/ 1396040 h 1396040"/>
              <a:gd name="connsiteX2" fmla="*/ 2305920 w 12661918"/>
              <a:gd name="connsiteY2" fmla="*/ 1394245 h 1396040"/>
              <a:gd name="connsiteX3" fmla="*/ 1 w 12661918"/>
              <a:gd name="connsiteY3" fmla="*/ 184873 h 1396040"/>
              <a:gd name="connsiteX4" fmla="*/ 56977 w 12661918"/>
              <a:gd name="connsiteY4" fmla="*/ 1 h 1396040"/>
              <a:gd name="connsiteX5" fmla="*/ 12661918 w 12661918"/>
              <a:gd name="connsiteY5" fmla="*/ 0 h 1396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661918" h="1396040">
                <a:moveTo>
                  <a:pt x="12661918" y="0"/>
                </a:moveTo>
                <a:lnTo>
                  <a:pt x="12661918" y="1396040"/>
                </a:lnTo>
                <a:lnTo>
                  <a:pt x="2305920" y="1394245"/>
                </a:lnTo>
                <a:lnTo>
                  <a:pt x="1" y="184873"/>
                </a:lnTo>
                <a:lnTo>
                  <a:pt x="56977" y="1"/>
                </a:lnTo>
                <a:lnTo>
                  <a:pt x="1266191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C12AFE4-3964-40F4-9AB3-55D0DC779001}"/>
              </a:ext>
            </a:extLst>
          </p:cNvPr>
          <p:cNvSpPr/>
          <p:nvPr/>
        </p:nvSpPr>
        <p:spPr>
          <a:xfrm rot="20400000">
            <a:off x="4025343" y="5374008"/>
            <a:ext cx="6718779" cy="643931"/>
          </a:xfrm>
          <a:custGeom>
            <a:avLst/>
            <a:gdLst>
              <a:gd name="connsiteX0" fmla="*/ 11190195 w 11190195"/>
              <a:gd name="connsiteY0" fmla="*/ 0 h 1396040"/>
              <a:gd name="connsiteX1" fmla="*/ 11190195 w 11190195"/>
              <a:gd name="connsiteY1" fmla="*/ 1396040 h 1396040"/>
              <a:gd name="connsiteX2" fmla="*/ 3835587 w 11190195"/>
              <a:gd name="connsiteY2" fmla="*/ 1396040 h 1396040"/>
              <a:gd name="connsiteX3" fmla="*/ 0 w 11190195"/>
              <a:gd name="connsiteY3" fmla="*/ 0 h 1396040"/>
              <a:gd name="connsiteX0" fmla="*/ 10078168 w 10078169"/>
              <a:gd name="connsiteY0" fmla="*/ 8399 h 1404439"/>
              <a:gd name="connsiteX1" fmla="*/ 10078168 w 10078169"/>
              <a:gd name="connsiteY1" fmla="*/ 1404439 h 1404439"/>
              <a:gd name="connsiteX2" fmla="*/ 2723560 w 10078169"/>
              <a:gd name="connsiteY2" fmla="*/ 1404439 h 1404439"/>
              <a:gd name="connsiteX3" fmla="*/ -1 w 10078169"/>
              <a:gd name="connsiteY3" fmla="*/ -1 h 1404439"/>
              <a:gd name="connsiteX4" fmla="*/ 10078168 w 10078169"/>
              <a:gd name="connsiteY4" fmla="*/ 8399 h 1404439"/>
              <a:gd name="connsiteX0" fmla="*/ 10078170 w 10078169"/>
              <a:gd name="connsiteY0" fmla="*/ 8399 h 1404439"/>
              <a:gd name="connsiteX1" fmla="*/ 10078170 w 10078169"/>
              <a:gd name="connsiteY1" fmla="*/ 1404439 h 1404439"/>
              <a:gd name="connsiteX2" fmla="*/ 2651548 w 10078169"/>
              <a:gd name="connsiteY2" fmla="*/ 1388436 h 1404439"/>
              <a:gd name="connsiteX3" fmla="*/ 1 w 10078169"/>
              <a:gd name="connsiteY3" fmla="*/ -1 h 1404439"/>
              <a:gd name="connsiteX4" fmla="*/ 10078170 w 10078169"/>
              <a:gd name="connsiteY4" fmla="*/ 8399 h 1404439"/>
              <a:gd name="connsiteX0" fmla="*/ 10078168 w 10078169"/>
              <a:gd name="connsiteY0" fmla="*/ 8399 h 1404439"/>
              <a:gd name="connsiteX1" fmla="*/ 10078168 w 10078169"/>
              <a:gd name="connsiteY1" fmla="*/ 1404439 h 1404439"/>
              <a:gd name="connsiteX2" fmla="*/ 2651546 w 10078169"/>
              <a:gd name="connsiteY2" fmla="*/ 1388436 h 1404439"/>
              <a:gd name="connsiteX3" fmla="*/ -1 w 10078169"/>
              <a:gd name="connsiteY3" fmla="*/ -1 h 1404439"/>
              <a:gd name="connsiteX4" fmla="*/ 10078168 w 10078169"/>
              <a:gd name="connsiteY4" fmla="*/ 8399 h 140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78169" h="1404439">
                <a:moveTo>
                  <a:pt x="10078168" y="8399"/>
                </a:moveTo>
                <a:lnTo>
                  <a:pt x="10078168" y="1404439"/>
                </a:lnTo>
                <a:lnTo>
                  <a:pt x="2651546" y="1388436"/>
                </a:lnTo>
                <a:lnTo>
                  <a:pt x="-1" y="-1"/>
                </a:lnTo>
                <a:lnTo>
                  <a:pt x="10078168" y="83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28FAE07-8EA5-43EF-9192-8EA13A48D24B}"/>
              </a:ext>
            </a:extLst>
          </p:cNvPr>
          <p:cNvSpPr/>
          <p:nvPr/>
        </p:nvSpPr>
        <p:spPr>
          <a:xfrm rot="20400000">
            <a:off x="-387612" y="3667348"/>
            <a:ext cx="8900339" cy="663706"/>
          </a:xfrm>
          <a:custGeom>
            <a:avLst/>
            <a:gdLst>
              <a:gd name="connsiteX0" fmla="*/ 14240466 w 14240466"/>
              <a:gd name="connsiteY0" fmla="*/ 0 h 1396040"/>
              <a:gd name="connsiteX1" fmla="*/ 14240466 w 14240466"/>
              <a:gd name="connsiteY1" fmla="*/ 1396040 h 1396040"/>
              <a:gd name="connsiteX2" fmla="*/ 0 w 14240466"/>
              <a:gd name="connsiteY2" fmla="*/ 1396040 h 1396040"/>
              <a:gd name="connsiteX3" fmla="*/ 508117 w 14240466"/>
              <a:gd name="connsiteY3" fmla="*/ 0 h 1396040"/>
              <a:gd name="connsiteX0" fmla="*/ 14114746 w 14114747"/>
              <a:gd name="connsiteY0" fmla="*/ 0 h 1440466"/>
              <a:gd name="connsiteX1" fmla="*/ 14114746 w 14114747"/>
              <a:gd name="connsiteY1" fmla="*/ 1396040 h 1440466"/>
              <a:gd name="connsiteX2" fmla="*/ 0 w 14114747"/>
              <a:gd name="connsiteY2" fmla="*/ 1440466 h 1440466"/>
              <a:gd name="connsiteX3" fmla="*/ 382397 w 14114747"/>
              <a:gd name="connsiteY3" fmla="*/ 0 h 1440466"/>
              <a:gd name="connsiteX4" fmla="*/ 14114746 w 14114747"/>
              <a:gd name="connsiteY4" fmla="*/ 0 h 1440466"/>
              <a:gd name="connsiteX0" fmla="*/ 14101319 w 14101319"/>
              <a:gd name="connsiteY0" fmla="*/ 0 h 1447570"/>
              <a:gd name="connsiteX1" fmla="*/ 14101319 w 14101319"/>
              <a:gd name="connsiteY1" fmla="*/ 1396040 h 1447570"/>
              <a:gd name="connsiteX2" fmla="*/ 0 w 14101319"/>
              <a:gd name="connsiteY2" fmla="*/ 1447570 h 1447570"/>
              <a:gd name="connsiteX3" fmla="*/ 368970 w 14101319"/>
              <a:gd name="connsiteY3" fmla="*/ 0 h 1447570"/>
              <a:gd name="connsiteX4" fmla="*/ 14101319 w 14101319"/>
              <a:gd name="connsiteY4" fmla="*/ 0 h 1447570"/>
              <a:gd name="connsiteX0" fmla="*/ 14101319 w 14101319"/>
              <a:gd name="connsiteY0" fmla="*/ 0 h 1447570"/>
              <a:gd name="connsiteX1" fmla="*/ 14101319 w 14101319"/>
              <a:gd name="connsiteY1" fmla="*/ 1396040 h 1447570"/>
              <a:gd name="connsiteX2" fmla="*/ 0 w 14101319"/>
              <a:gd name="connsiteY2" fmla="*/ 1447570 h 1447570"/>
              <a:gd name="connsiteX3" fmla="*/ 398732 w 14101319"/>
              <a:gd name="connsiteY3" fmla="*/ 14209 h 1447570"/>
              <a:gd name="connsiteX4" fmla="*/ 14101319 w 14101319"/>
              <a:gd name="connsiteY4" fmla="*/ 0 h 1447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01319" h="1447570">
                <a:moveTo>
                  <a:pt x="14101319" y="0"/>
                </a:moveTo>
                <a:lnTo>
                  <a:pt x="14101319" y="1396040"/>
                </a:lnTo>
                <a:lnTo>
                  <a:pt x="0" y="1447570"/>
                </a:lnTo>
                <a:lnTo>
                  <a:pt x="398732" y="14209"/>
                </a:lnTo>
                <a:lnTo>
                  <a:pt x="14101319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" name="Freeform 27">
            <a:extLst>
              <a:ext uri="{FF2B5EF4-FFF2-40B4-BE49-F238E27FC236}">
                <a16:creationId xmlns:a16="http://schemas.microsoft.com/office/drawing/2014/main" id="{A5EDA810-7AEF-4C6D-83B7-B35587331720}"/>
              </a:ext>
            </a:extLst>
          </p:cNvPr>
          <p:cNvSpPr>
            <a:spLocks noChangeAspect="1"/>
          </p:cNvSpPr>
          <p:nvPr/>
        </p:nvSpPr>
        <p:spPr>
          <a:xfrm flipH="1">
            <a:off x="1344262" y="5258824"/>
            <a:ext cx="960618" cy="517565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AC68334-42D4-4314-83E5-A44152500146}"/>
              </a:ext>
            </a:extLst>
          </p:cNvPr>
          <p:cNvGrpSpPr/>
          <p:nvPr/>
        </p:nvGrpSpPr>
        <p:grpSpPr>
          <a:xfrm rot="20275744" flipH="1">
            <a:off x="7670973" y="1536946"/>
            <a:ext cx="1256602" cy="1424069"/>
            <a:chOff x="5365048" y="479821"/>
            <a:chExt cx="8036930" cy="9108010"/>
          </a:xfrm>
          <a:solidFill>
            <a:schemeClr val="accent3">
              <a:lumMod val="75000"/>
            </a:schemeClr>
          </a:solidFill>
          <a:effectLst/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4AE3390-BD28-4BDE-83CE-0DDD6C6C5D5A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517716C-92DC-4982-B4DE-E02E64991BA2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EB60F90-7CA6-4180-9960-0D09FF723F54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09FAC7B-8809-49A9-8B83-10E917D78E25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46025F6-36BF-4BF1-A3D9-E5653ACAA06D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878D72-42DC-44EA-8D6B-2D0EB212D9D2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3A5C9BE-0AFC-4AEC-AB35-1D3408F80D23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2C486EB-BEF0-4673-AE28-1D7F6CF46948}"/>
              </a:ext>
            </a:extLst>
          </p:cNvPr>
          <p:cNvGrpSpPr/>
          <p:nvPr/>
        </p:nvGrpSpPr>
        <p:grpSpPr>
          <a:xfrm rot="20275744" flipH="1">
            <a:off x="3433445" y="1672470"/>
            <a:ext cx="1256602" cy="1424069"/>
            <a:chOff x="5365048" y="479821"/>
            <a:chExt cx="8036930" cy="9108010"/>
          </a:xfrm>
          <a:effectLst/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F08C28E-4FD7-4F34-BE1E-3B9601E06E2E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32B878D-CE87-49B6-A0EE-35B7DE421AE6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7C3436-B18B-402C-9362-33AD321AF1D9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9394CC0-18CD-4F4C-A92B-F0D8C3DE4F11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C4645A3-548D-475E-86C4-B6393621FC36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19FD08-A95B-4F0F-8C6E-A20ECDB43810}"/>
                </a:ext>
              </a:extLst>
            </p:cNvPr>
            <p:cNvSpPr/>
            <p:nvPr/>
          </p:nvSpPr>
          <p:spPr>
            <a:xfrm>
              <a:off x="7585444" y="3324700"/>
              <a:ext cx="2667177" cy="4626399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0DD63EC-E701-4B7C-80D8-25B6CF037291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D50E8EC-5919-4C31-9FBC-32D5989E171C}"/>
              </a:ext>
            </a:extLst>
          </p:cNvPr>
          <p:cNvGrpSpPr/>
          <p:nvPr/>
        </p:nvGrpSpPr>
        <p:grpSpPr>
          <a:xfrm rot="20275744" flipH="1">
            <a:off x="7433881" y="3048426"/>
            <a:ext cx="1256602" cy="1424069"/>
            <a:chOff x="5365048" y="479821"/>
            <a:chExt cx="8036930" cy="9108010"/>
          </a:xfrm>
          <a:effectLst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A42A4EE-DDC4-4B4F-9E05-7A57F0FF1C0A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31100CB-8C4F-4B10-99FB-75526D9DA78C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DCAE00A-7510-4D22-951D-3640A75E8869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17EF897-A8E4-488B-A7E7-0E80E3737DC4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D53A6B1-7784-4FC2-85A8-55331130B149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AC3AE7D-B1CB-4638-ACF6-6D71F033E73E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98EA87D-27A8-4058-9BFF-10F651679687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DD71E40-19C9-4574-B548-28C39EA4C036}"/>
              </a:ext>
            </a:extLst>
          </p:cNvPr>
          <p:cNvGrpSpPr/>
          <p:nvPr/>
        </p:nvGrpSpPr>
        <p:grpSpPr>
          <a:xfrm rot="20275744" flipH="1">
            <a:off x="9960372" y="3630763"/>
            <a:ext cx="1256602" cy="1424069"/>
            <a:chOff x="5365048" y="479821"/>
            <a:chExt cx="8036930" cy="9108010"/>
          </a:xfrm>
          <a:effectLst/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9AF407B-09E8-4230-BF44-C3824565E349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E4EC36F-CFE5-4F14-978B-0CBF4755A493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B48A94A-6221-41CD-BEBF-E08C3230984B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3DE008B-0934-4360-A08E-408144F8B0DF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A862691-EECE-4C52-B6C5-EC86E208D35F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42A2831-76E6-436F-809A-6006A427AA48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C160959-DB12-4CA2-8B34-45979134016F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B0A01064-E149-436A-9064-09048D622337}"/>
              </a:ext>
            </a:extLst>
          </p:cNvPr>
          <p:cNvSpPr txBox="1"/>
          <p:nvPr/>
        </p:nvSpPr>
        <p:spPr>
          <a:xfrm rot="20399101">
            <a:off x="795101" y="2872537"/>
            <a:ext cx="37702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클라이언트 클래스 추가 구현 </a:t>
            </a:r>
            <a:endParaRPr lang="en-US" altLang="ko-KR" sz="20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329CAA6-EBF2-4DE4-9F9A-6D4FCDF2AC46}"/>
              </a:ext>
            </a:extLst>
          </p:cNvPr>
          <p:cNvSpPr txBox="1"/>
          <p:nvPr/>
        </p:nvSpPr>
        <p:spPr>
          <a:xfrm rot="20400000">
            <a:off x="163218" y="3502442"/>
            <a:ext cx="98109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CFC2789-00F2-4148-9CDD-F604969AB41E}"/>
              </a:ext>
            </a:extLst>
          </p:cNvPr>
          <p:cNvSpPr txBox="1"/>
          <p:nvPr/>
        </p:nvSpPr>
        <p:spPr>
          <a:xfrm rot="20400000">
            <a:off x="1874258" y="4299689"/>
            <a:ext cx="98109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FB27448-7287-4753-973B-DDAC3EF9BD85}"/>
              </a:ext>
            </a:extLst>
          </p:cNvPr>
          <p:cNvSpPr txBox="1"/>
          <p:nvPr/>
        </p:nvSpPr>
        <p:spPr>
          <a:xfrm rot="20400000">
            <a:off x="3547357" y="5099561"/>
            <a:ext cx="98109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E21EB4-C3E1-4F35-9671-0D35C0FD22F1}"/>
              </a:ext>
            </a:extLst>
          </p:cNvPr>
          <p:cNvSpPr txBox="1"/>
          <p:nvPr/>
        </p:nvSpPr>
        <p:spPr>
          <a:xfrm rot="20400000">
            <a:off x="6307809" y="5582914"/>
            <a:ext cx="98109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0" name="Freeform 13">
            <a:extLst>
              <a:ext uri="{FF2B5EF4-FFF2-40B4-BE49-F238E27FC236}">
                <a16:creationId xmlns:a16="http://schemas.microsoft.com/office/drawing/2014/main" id="{99AD2B71-E883-4434-A958-ABAEFE96059E}"/>
              </a:ext>
            </a:extLst>
          </p:cNvPr>
          <p:cNvSpPr>
            <a:spLocks noChangeAspect="1"/>
          </p:cNvSpPr>
          <p:nvPr/>
        </p:nvSpPr>
        <p:spPr>
          <a:xfrm flipH="1">
            <a:off x="5306440" y="1674994"/>
            <a:ext cx="1242669" cy="669529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1" name="Freeform 19">
            <a:extLst>
              <a:ext uri="{FF2B5EF4-FFF2-40B4-BE49-F238E27FC236}">
                <a16:creationId xmlns:a16="http://schemas.microsoft.com/office/drawing/2014/main" id="{94B4EAAC-E2BD-4CB2-951A-41765CBF1DA9}"/>
              </a:ext>
            </a:extLst>
          </p:cNvPr>
          <p:cNvSpPr>
            <a:spLocks noChangeAspect="1"/>
          </p:cNvSpPr>
          <p:nvPr/>
        </p:nvSpPr>
        <p:spPr>
          <a:xfrm flipH="1">
            <a:off x="649005" y="1812787"/>
            <a:ext cx="1008262" cy="543235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2" name="Freeform 11">
            <a:extLst>
              <a:ext uri="{FF2B5EF4-FFF2-40B4-BE49-F238E27FC236}">
                <a16:creationId xmlns:a16="http://schemas.microsoft.com/office/drawing/2014/main" id="{E7391DBC-1775-4A99-BBAE-D9729476F4C2}"/>
              </a:ext>
            </a:extLst>
          </p:cNvPr>
          <p:cNvSpPr/>
          <p:nvPr/>
        </p:nvSpPr>
        <p:spPr>
          <a:xfrm>
            <a:off x="10359992" y="1198386"/>
            <a:ext cx="1242669" cy="757017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53" name="Freeform 27">
            <a:extLst>
              <a:ext uri="{FF2B5EF4-FFF2-40B4-BE49-F238E27FC236}">
                <a16:creationId xmlns:a16="http://schemas.microsoft.com/office/drawing/2014/main" id="{D62528D9-25B1-4897-B841-8D658228FFFA}"/>
              </a:ext>
            </a:extLst>
          </p:cNvPr>
          <p:cNvSpPr>
            <a:spLocks noChangeAspect="1"/>
          </p:cNvSpPr>
          <p:nvPr/>
        </p:nvSpPr>
        <p:spPr>
          <a:xfrm flipH="1">
            <a:off x="9372510" y="3065441"/>
            <a:ext cx="954435" cy="514234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4" name="Freeform 28">
            <a:extLst>
              <a:ext uri="{FF2B5EF4-FFF2-40B4-BE49-F238E27FC236}">
                <a16:creationId xmlns:a16="http://schemas.microsoft.com/office/drawing/2014/main" id="{418EF4AE-198C-49FB-9439-C6E541A2F534}"/>
              </a:ext>
            </a:extLst>
          </p:cNvPr>
          <p:cNvSpPr>
            <a:spLocks noChangeAspect="1"/>
          </p:cNvSpPr>
          <p:nvPr/>
        </p:nvSpPr>
        <p:spPr>
          <a:xfrm flipH="1">
            <a:off x="6549109" y="662354"/>
            <a:ext cx="884078" cy="47632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5" name="Freeform 19">
            <a:extLst>
              <a:ext uri="{FF2B5EF4-FFF2-40B4-BE49-F238E27FC236}">
                <a16:creationId xmlns:a16="http://schemas.microsoft.com/office/drawing/2014/main" id="{EF1C04B2-3CD7-4DB5-9273-57F08D03C62C}"/>
              </a:ext>
            </a:extLst>
          </p:cNvPr>
          <p:cNvSpPr>
            <a:spLocks noChangeAspect="1"/>
          </p:cNvSpPr>
          <p:nvPr/>
        </p:nvSpPr>
        <p:spPr>
          <a:xfrm flipH="1">
            <a:off x="2528110" y="3458075"/>
            <a:ext cx="729451" cy="39301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6" name="Freeform 28">
            <a:extLst>
              <a:ext uri="{FF2B5EF4-FFF2-40B4-BE49-F238E27FC236}">
                <a16:creationId xmlns:a16="http://schemas.microsoft.com/office/drawing/2014/main" id="{D877BABB-A1FC-4B62-9920-BEE05C11E3CD}"/>
              </a:ext>
            </a:extLst>
          </p:cNvPr>
          <p:cNvSpPr>
            <a:spLocks noChangeAspect="1"/>
          </p:cNvSpPr>
          <p:nvPr/>
        </p:nvSpPr>
        <p:spPr>
          <a:xfrm flipH="1">
            <a:off x="9396578" y="5650107"/>
            <a:ext cx="884078" cy="47632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99BF57F-57EF-469E-AF24-B16AB9224705}"/>
              </a:ext>
            </a:extLst>
          </p:cNvPr>
          <p:cNvSpPr/>
          <p:nvPr/>
        </p:nvSpPr>
        <p:spPr>
          <a:xfrm>
            <a:off x="0" y="6485021"/>
            <a:ext cx="12192000" cy="3729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28">
            <a:extLst>
              <a:ext uri="{FF2B5EF4-FFF2-40B4-BE49-F238E27FC236}">
                <a16:creationId xmlns:a16="http://schemas.microsoft.com/office/drawing/2014/main" id="{FFA930CC-90A6-4CAC-8068-B787A1F9C498}"/>
              </a:ext>
            </a:extLst>
          </p:cNvPr>
          <p:cNvSpPr>
            <a:spLocks noChangeAspect="1"/>
          </p:cNvSpPr>
          <p:nvPr/>
        </p:nvSpPr>
        <p:spPr>
          <a:xfrm flipH="1">
            <a:off x="5031683" y="2072520"/>
            <a:ext cx="884078" cy="47632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CBFECDCA-3626-4FC8-9D7B-EFEF545724AD}"/>
              </a:ext>
            </a:extLst>
          </p:cNvPr>
          <p:cNvGrpSpPr/>
          <p:nvPr/>
        </p:nvGrpSpPr>
        <p:grpSpPr>
          <a:xfrm>
            <a:off x="269306" y="236689"/>
            <a:ext cx="773515" cy="734861"/>
            <a:chOff x="269306" y="236689"/>
            <a:chExt cx="773515" cy="734861"/>
          </a:xfrm>
          <a:solidFill>
            <a:schemeClr val="accent1">
              <a:lumMod val="75000"/>
            </a:schemeClr>
          </a:solidFill>
        </p:grpSpPr>
        <p:sp>
          <p:nvSpPr>
            <p:cNvPr id="67" name="타원형 설명선 2">
              <a:extLst>
                <a:ext uri="{FF2B5EF4-FFF2-40B4-BE49-F238E27FC236}">
                  <a16:creationId xmlns:a16="http://schemas.microsoft.com/office/drawing/2014/main" id="{D987CE80-7E42-476A-97BD-D28369458665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타원형 설명선 3">
              <a:extLst>
                <a:ext uri="{FF2B5EF4-FFF2-40B4-BE49-F238E27FC236}">
                  <a16:creationId xmlns:a16="http://schemas.microsoft.com/office/drawing/2014/main" id="{34ED00AF-A88D-4290-9EE0-75A032C1BB9B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7527B61C-F772-4B9B-9CF5-A1C29D7E6F3A}"/>
              </a:ext>
            </a:extLst>
          </p:cNvPr>
          <p:cNvSpPr/>
          <p:nvPr/>
        </p:nvSpPr>
        <p:spPr>
          <a:xfrm>
            <a:off x="1121216" y="358336"/>
            <a:ext cx="21771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다음주 계획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3F3F3F"/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8918C57-1615-47D8-898F-4C49E3D63501}"/>
              </a:ext>
            </a:extLst>
          </p:cNvPr>
          <p:cNvSpPr txBox="1"/>
          <p:nvPr/>
        </p:nvSpPr>
        <p:spPr>
          <a:xfrm rot="20399101">
            <a:off x="2434760" y="3191964"/>
            <a:ext cx="6607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 클라이언트와 네트워크부분의 가시적인 성과 보이기  </a:t>
            </a:r>
            <a:endParaRPr lang="en-US" altLang="ko-KR" sz="20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Arial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B7DCB76-BFAE-4C0D-95BD-58F6318E4A6F}"/>
              </a:ext>
            </a:extLst>
          </p:cNvPr>
          <p:cNvSpPr txBox="1"/>
          <p:nvPr/>
        </p:nvSpPr>
        <p:spPr>
          <a:xfrm rot="20399101">
            <a:off x="1607227" y="3215418"/>
            <a:ext cx="29617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Cdebug</a:t>
            </a:r>
            <a:r>
              <a:rPr lang="en-US" altLang="ko-KR" sz="1600" dirty="0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, </a:t>
            </a:r>
            <a:r>
              <a:rPr lang="en-US" altLang="ko-KR" sz="1600" dirty="0" err="1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FontMgr</a:t>
            </a:r>
            <a:r>
              <a:rPr lang="en-US" altLang="ko-KR" sz="1600" dirty="0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…</a:t>
            </a:r>
            <a:r>
              <a:rPr lang="en-US" altLang="ko-KR" sz="1600" dirty="0" err="1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etc</a:t>
            </a:r>
            <a:endParaRPr lang="en-US" altLang="ko-KR" sz="1600" dirty="0">
              <a:latin typeface="KoPub돋움체 Bold" panose="00000800000000000000" pitchFamily="2" charset="-127"/>
              <a:ea typeface="KoPub돋움체 Bold" panose="00000800000000000000" pitchFamily="2" charset="-127"/>
              <a:cs typeface="Arial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5C2C213-C300-4AC2-A47F-BD31A4F6656C}"/>
              </a:ext>
            </a:extLst>
          </p:cNvPr>
          <p:cNvSpPr txBox="1"/>
          <p:nvPr/>
        </p:nvSpPr>
        <p:spPr>
          <a:xfrm rot="20399101">
            <a:off x="4214958" y="4026340"/>
            <a:ext cx="6607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 서버 구축 공부</a:t>
            </a:r>
            <a:r>
              <a:rPr lang="en-US" altLang="ko-KR" sz="20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, CGSF </a:t>
            </a:r>
            <a:r>
              <a:rPr lang="ko-KR" altLang="en-US" sz="20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공부</a:t>
            </a:r>
            <a:r>
              <a:rPr lang="en-US" altLang="ko-KR" sz="20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AD2A7CE-4905-45D7-AABB-7988291B6789}"/>
              </a:ext>
            </a:extLst>
          </p:cNvPr>
          <p:cNvSpPr txBox="1"/>
          <p:nvPr/>
        </p:nvSpPr>
        <p:spPr>
          <a:xfrm rot="20399101">
            <a:off x="6808884" y="4503386"/>
            <a:ext cx="6607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rPr>
              <a:t> 게임 컨셉 및 디자인에 대해 토의</a:t>
            </a:r>
            <a:endParaRPr lang="en-US" altLang="ko-KR" sz="20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973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2" name="Freeform: Shape 4461">
            <a:extLst>
              <a:ext uri="{FF2B5EF4-FFF2-40B4-BE49-F238E27FC236}">
                <a16:creationId xmlns:a16="http://schemas.microsoft.com/office/drawing/2014/main" id="{144BF45F-835A-4E4B-8867-DA0C35302F8F}"/>
              </a:ext>
            </a:extLst>
          </p:cNvPr>
          <p:cNvSpPr/>
          <p:nvPr/>
        </p:nvSpPr>
        <p:spPr>
          <a:xfrm rot="10800000">
            <a:off x="-148" y="0"/>
            <a:ext cx="12184376" cy="6858000"/>
          </a:xfrm>
          <a:custGeom>
            <a:avLst/>
            <a:gdLst>
              <a:gd name="connsiteX0" fmla="*/ 12184376 w 12184376"/>
              <a:gd name="connsiteY0" fmla="*/ 6858000 h 6858000"/>
              <a:gd name="connsiteX1" fmla="*/ 0 w 12184376"/>
              <a:gd name="connsiteY1" fmla="*/ 6858000 h 6858000"/>
              <a:gd name="connsiteX2" fmla="*/ 4720883 w 12184376"/>
              <a:gd name="connsiteY2" fmla="*/ 0 h 6858000"/>
              <a:gd name="connsiteX3" fmla="*/ 7463492 w 1218437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4376" h="6858000">
                <a:moveTo>
                  <a:pt x="12184376" y="6858000"/>
                </a:moveTo>
                <a:lnTo>
                  <a:pt x="0" y="6858000"/>
                </a:lnTo>
                <a:lnTo>
                  <a:pt x="4720883" y="0"/>
                </a:lnTo>
                <a:lnTo>
                  <a:pt x="7463492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-7772" y="4174437"/>
            <a:ext cx="12192000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accent1">
                    <a:lumMod val="75000"/>
                  </a:schemeClr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accent1">
                  <a:lumMod val="75000"/>
                </a:schemeClr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5F3C21D-1987-446F-BE4E-8AEF77F46683}"/>
              </a:ext>
            </a:extLst>
          </p:cNvPr>
          <p:cNvGrpSpPr/>
          <p:nvPr/>
        </p:nvGrpSpPr>
        <p:grpSpPr>
          <a:xfrm rot="2082564" flipH="1">
            <a:off x="8709247" y="1541303"/>
            <a:ext cx="59697" cy="378290"/>
            <a:chOff x="6246591" y="2972793"/>
            <a:chExt cx="205168" cy="1300125"/>
          </a:xfrm>
          <a:solidFill>
            <a:schemeClr val="accent1">
              <a:lumMod val="75000"/>
            </a:schemeClr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3E372FC-F1AD-463E-9D5E-4987C5D5556C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20DF116-9E56-4F84-96FE-96A56E70F336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E908537-807E-411E-B4F7-43989A406896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9F3637B-A193-4942-BF55-04A329FC2A6B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492195-FDD9-4252-828F-262A18483C03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B25A7D4-1DF1-4304-9242-A371F237C500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ABB1FF0-94D3-4726-B99C-1C1847BA0C28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00DAD55-A9E3-420B-BDC9-C6C44B19C745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F1D2196-544B-48E8-BFAE-5178C8418FCA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242BBB8-4A73-4368-B3B6-EB3A157E8818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37A6719-C8AA-4652-890D-A679FF2E5DED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E696362-C664-46B3-849E-65CE5676603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B8724E6-95E6-4F7C-89CD-76289DE1326B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38D27F1-0660-4AF4-899C-33209BE3464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E35E570-3688-454D-B154-D149C13E56A1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D822D6F-5F5E-48FF-9A2E-E9D09243AFEF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22E8BC3-0675-45E9-B36D-0FA1371157BB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CEAF9FE-5916-4AB2-A194-395D28CAB52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04C28B2-9D92-4371-8DD4-1F6371BC4B4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60AE41-9D6F-41E1-BF24-08E80D15B906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CF3D0DA-4399-4CF8-A199-053B44AE0C0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3AD55F6-7CF8-4ED9-A682-50AB733A9B06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22BD308-4B3B-4E03-BE3C-2CFD48A31A82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3F3B3AC-868D-4535-92CD-2E7DAAAAD752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BE33564-8D2A-465F-841B-F4AEC8843B15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01A79C0-88F9-41B9-BEC3-ABBD8B0DF25C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6A68131-E5FF-442E-B974-C9380B2EDA8D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32B3138-4878-4D7E-9699-01D71A6BA525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67A620B-7969-4206-B567-8650794AC7ED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A0F674D-1FB7-4314-AB1F-D743EA245329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C2E1E9B-456A-4019-A54D-0705D208CA96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18C79ED-934D-4495-9FBD-F59E0F813A82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894C718-6681-47BE-9B8F-D1316DDACD0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23AEE6C-0006-4F42-A9B1-0ADC24458AE2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CCC471D-AE80-4431-84B7-E0E4256645B6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0804A38-CDA3-4D9B-8A1E-DFE723C63450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40DE3EE-60F1-4426-A021-3DD5AEDF429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7A58A03-FBB6-46CA-B9F6-0E30C2CBEA0D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DE9F5D1-26F6-4091-AA55-CBC3AF94B72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6B59E69-B7CF-4045-A3D3-4774258CE40D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1F56FF0-7912-474B-A78D-71D9D3CE136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00F4D98-2CD3-47E7-BFC2-5697B5001B0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69CDE47-5F21-453F-BB05-5C169055136F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AC22319-ABC8-4A7F-8A3E-89D35E99B92B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520B2EB-750C-4165-ADFE-1265C813C75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CAA35E2-D73B-4FA7-8305-904939E65F4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8354617-2248-4856-AFBF-936719174D46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5A5469E-EA47-4F75-9A58-A6B42691256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7EAFBAB-E7B5-4DEC-A4AD-CEB98D7A489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3665FC0-5881-4EC3-B25E-3BB7F0EA44A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6B0485F-F841-43D1-8184-54CB1D2BE307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BA201F3-23C5-468C-9E91-2F4F2C91FF66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DAA952E-5F25-4E42-859B-FCEFB9B6AF98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BD1F759-A433-4FB3-92BF-87780CB7EC38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764D0F5-9951-42FA-A1A8-73A1DF583E03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62EC39A-E7EA-46AA-9C75-4FEDCF852932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0FD10DCC-DF00-4B00-B57D-ACB3DF30F6B7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5383C06E-D21A-44A1-9D5C-A3EF0E4BA5E5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C036561-CD7B-4E54-9B2F-F8FFE3BCF74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D41863-45D6-4770-96C7-01C532DAED38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73523C04-EF6A-4724-B74D-0DF3E35D4CD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9E7820B-0376-41A1-87AF-57CE25C52423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03B61F8-1909-4A49-B3AE-473BD59114AB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4EA9631-B285-457F-B9C1-B5B62799DAF5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7A4BD2C-3209-486B-B8C3-30D83B84BC00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3C1DCE8-409C-4384-B610-43415976CE34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C1838EA-1520-4599-80E2-7EF72622838F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0682B8D-109D-4AB2-A185-A572D4104F4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2C8D49A-9D74-4D61-8290-368C68E50672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5745454-A5A5-4E29-9DAD-615EE6D615AA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FF563BA-6546-40F8-A114-FEE2A808C28F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2AC1AE9-54AD-4193-A8E7-7DEF444F0B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3DE2747-1259-402A-9763-5DF7BC91D4D7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7D12608-F9A4-48EE-9965-4105FCF48E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AD35408A-FF76-4E8A-9888-F98F25DCBCF1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6B17A1A-C25D-4015-9A80-B0A87353B02F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548B7F12-573E-432C-8254-B5E3D0DC05C8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0554805-9916-4F03-AB62-98E5DA30F0AB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4D0346B-9C90-4D6A-BD3B-399C0B5D814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9CC87D5-9E4D-46FB-A182-F1F6CED9EF24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A23B112-97E6-43D6-A7EA-D8364BC06950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27C8AD1-A4A5-428B-8362-C5DB4CCA7E77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ADDCDCCF-A9B0-40F7-A6DB-194F587BDF59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7073F64-0A85-4B38-AB66-91724D6E64CB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356C696C-8BB2-4E17-ADBD-82AFB0ACCC33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5DDE1FAD-7E5E-404D-8788-E1ED524F544A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23EE6FC-62FF-4CA6-8703-6DA349F279D9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130FCD68-A3BE-45E6-A17A-3383CFA32429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2CB253B-20AF-428F-85CD-F3D2AD875FF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5C5E785-E700-410D-9F70-1D280BE64F2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1B0B080-056C-4C97-AA7E-BB8BCE4CE653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966643A8-5945-4F41-AA63-669C45CD336C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8BF4E117-3F5A-4249-B4CC-14E23CEBAD37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182496C8-5E4A-4517-93AC-D1283773FDF0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2D2D1B68-07ED-4BAF-9C19-49AE2A39C6D4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343A2994-BDC8-4CA2-8A07-A2FA2B493D17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0B7F9B4-BACB-42FF-BB58-892B85135836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E576EA6-CF0B-455B-A6DD-54E7877505B7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E3C4EE12-AADE-4079-906E-D23AA1E78D83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1B215BD0-5B5A-4C2B-91A1-70D68492FD3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A0BEC9A-2A5E-4F48-9143-7DA93B8DD10D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F9D6CE5D-E11A-48AD-9DC0-00ADA98FED57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BFF191B-1788-42DB-97C5-6427DA9CCF26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47F1B1A-262B-49F3-90C9-688F8C3F0B9E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176E102-787D-4028-99DB-9ED60636C757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E18C007-4ACB-4124-A633-4DDD8D8E4E5F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31F33A4-61B3-4484-B48A-014A08CCCF3F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DA3EE8D-817E-42CF-850C-CB70774ABCE7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255112E-623D-4280-A7E3-7A7E1B2B637D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B9F87E95-A29C-47A4-B4A9-93F2433A511A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7B17975A-DB04-4EFE-91E8-7A9E6C7CD581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211A79CD-3475-4C5F-93A3-3C25A1E576B4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5AFB59A4-74CB-4247-88E8-136987D007EF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400D932-203A-4151-84E4-A7F9C600D78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87ED95D2-043A-4A93-8894-28916A0DD0BA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BAF9A0A-35C8-4D9D-B7A1-623AABD161D6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8826357-92A2-4BE7-B995-78BDAABCC2D9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8ED7A107-40AE-4777-B3C4-D75D8BA9CFCA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4CF2588-B41C-483C-80D2-B0E07BE4993F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7717FA07-38ED-4BF2-978C-361C5F61BD52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B9010BB-AF31-4450-BEF6-D1B7F3CD97D0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6015925-21D4-419B-BAD7-99B2BC405113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D76F642-5DF8-4071-8A01-8425BAA8C692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B7B0A46-61C9-4C82-BC6A-EF3EFA8D56E4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DF0C6D-21C0-4E34-94FB-4ABDDB5FFBE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D861A06-0323-4778-B321-1ADF4919CE1D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7FC41A0D-58CB-4D8D-BB9D-1005E5B4486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EA7E82F-F76B-42A4-B777-35AFEA4DCA19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F531872-1E2C-4C8D-83AB-97523E911F4C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B3B7EE78-68B8-49E7-8332-875950A6CE4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70DC43C-FFB8-4DEF-9AB4-EBB398D8184F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D02460-A02F-467C-BA0D-A995DA1B0D80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A7CA755-10CF-4F45-92BC-16555401BD7C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ABBA0A5-75E7-428C-8BCE-992501B3E278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B8B9DED-B5E4-4EED-9F43-F934252D65DD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AC4BC49D-504A-4C49-83B3-42E66099E2C5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EFD3EC5A-D258-49F9-87E8-4927DB36D8BF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3A358A8-B5A0-4FCF-B9C1-BF7AB1B9AB8F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03FCB646-2DA1-4201-8964-37A0B7A1B29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BEF3FE7D-B085-4B58-9B6B-8DF28B9B7029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EDE675F-10B5-43B8-8249-1AAAE2F414B6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357D1889-5D8E-4FF8-9408-E1FEE4BD0A20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06F0EE6E-554D-4EB0-9D38-9D6461661EC5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A5BB952-0929-4067-AE95-60A73A86781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71C2B241-10C1-49EE-9028-90CDCE0ADB26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CBEB6447-CB97-4D3B-B747-7105AC3468B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9CC114C8-51B4-4F01-BC9A-BBAA0F42CFF8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1022D062-3303-4348-ADB1-A11FB57971AE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A71DBB9-FE6C-4330-AFED-D58227010FA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C0433C4-3CA5-4A03-816C-8EFF4709487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AC4BAEC-2CBF-49A7-81EA-407396C6222C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3320680-A208-499B-AE3F-E7FA4AEFEEF8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9E37119D-CA44-4DE2-ACDF-B45D7F8A0862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2B5975D0-6280-4ACB-8FE1-9C1D32444B82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75C92282-7459-46A2-98A9-943B745E5F8E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156AF6E-4D4B-470C-9361-8BEA521F7A97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9EE9FAEF-FFAA-411E-BC51-A0D9B8FC3AD2}"/>
              </a:ext>
            </a:extLst>
          </p:cNvPr>
          <p:cNvGrpSpPr/>
          <p:nvPr/>
        </p:nvGrpSpPr>
        <p:grpSpPr>
          <a:xfrm flipH="1">
            <a:off x="6852587" y="1568256"/>
            <a:ext cx="319579" cy="324383"/>
            <a:chOff x="6687653" y="4198102"/>
            <a:chExt cx="938538" cy="952647"/>
          </a:xfrm>
          <a:solidFill>
            <a:schemeClr val="accent1">
              <a:lumMod val="75000"/>
            </a:schemeClr>
          </a:solidFill>
        </p:grpSpPr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50B52591-58F0-43B1-9B64-09BEB4E2B15C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10FEA9E1-D867-4177-8B39-4E9CF8CC1A9E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7EF591B-B4C3-4D53-820F-864192718ADF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FD6C0DA-672C-4AF7-9737-3B841FBF786B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BAA1D4A-66A0-4D62-B8D4-C560A84AC13E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C92746C7-3926-4E77-8622-4475C9DE7549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9B7A53A4-1EDC-4E31-9D48-7FE6433A18A2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ECA62071-D83A-4511-A835-89D4620427EB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6FCEAFE-FA69-4B39-827D-46714C2F80AE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F405227-1787-4268-AAF5-76F532574C3F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B138DB1-C28C-4F6F-8A47-04B13BCCCAC2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1315092-EE1E-40BF-BF6B-E20CDFA54CF3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A60D636-3B7D-4473-B1E1-CFE9DF4562A4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D696523-3F84-400F-B9C1-8084F8AC7609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94205D3-6283-4E5E-A2FA-9CDE5B8FDABA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5CC9415-E6D2-411D-82FE-C755028B68E2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2EDCF530-BF90-4C02-9B4C-108CD422590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55089F7-7E6C-4D5F-9317-79D96EC01C8E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2A4C15A9-7A7A-4ABA-9831-C794BCB49467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B4B694C-3B7D-48E6-B245-DB960B037B74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B9F3BBAA-FBF0-4CBD-91AD-85C106831558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56D593-1E45-4891-A275-7E7918AD9E24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7BC7FB7-1D24-41E8-82B3-BCB006941299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FF5D319-0498-4265-B25A-5620C137CFD4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D51918A-F308-4301-B4DE-658B726C561D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F1B11646-4512-406A-9DA7-DB3E35586216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FA21FE51-2EF5-4FEA-B9A1-9F1E0F8B509E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BA4B558E-852A-46F1-8538-3ADEEC51B893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1693054-5CAB-4971-8469-0585B50A3A22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4E3008EA-5BE4-4F6C-9F6D-0962313F9E20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D15AA21-CA9C-4853-A29E-2B9B2B2DF529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4C6D6B7-10A1-4B3D-BDC7-99739C8F35AF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87C1567F-8BE8-459C-8FFE-E776AF394192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68774508-43E3-42F7-A590-0ECFC08499CE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DF9A8ACC-E720-42BD-B007-9B957569B264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92ABEC0-7FF6-4750-98A5-81A7ECB03AC5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C66184C7-459B-4705-AEC7-CB76D12859D4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CDE81EE-B3A3-40CA-8C6F-1582D09559D5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DB347895-34D4-4091-BF37-5696A4A0FD2E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A63DC784-4C87-456F-BE6D-51D24F671F3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B0326C0-9FE4-4298-8109-1FDAF0D29F09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185CEA9-56B1-4E86-AE67-09FD24549635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CF1DFCB0-B0D8-4FF8-B34D-231299E636A1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EA8C3FB-76CE-486C-A51C-DA8030724C5A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6840784-6B1E-4CC7-896C-7752E98DA95F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677B5DD-C0A0-48ED-AF79-DADDF8BDB865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5799A22-5439-4532-80B0-32CF12F63B13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9F8F5701-D831-442A-A7BE-4342972ECA65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26131AF-A24F-4F33-8693-2CFE4805DE32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10C5BAFE-44E3-483A-B926-3B8DCBD073C7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7AABEF88-061F-450B-8713-1D058604EB3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FDD6FC43-4672-4E21-A937-0300F234DEAB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E40FC59-E26B-4F0F-9851-12DA55E565B0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9677D73-94FF-4016-9A46-8E5C4E76D733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49492AA-A0CC-4D04-8B20-FE8EF61ABE14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D0931EB0-B978-4DE4-8AB5-884EDDA8C071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61F04C88-409F-4B3A-8C58-9E59EFB3CC64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292AB5B0-2125-4963-A2EB-EEDF8CBCBBB8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A08E7E00-B565-4F23-BDE9-AD427731F5B3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B658A1BA-2EE9-4978-B442-3EA7A461A1C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B38985AC-0461-42BE-A3C5-AB1F01F08583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4C4F7C7-ACF4-4638-9C7F-8DFC163F49FF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78A6473-497A-4DC9-8D84-A09C658261B1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844A94BE-D37F-4C51-A3ED-7A14FB4A5364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76BC08B6-FB11-4D8A-BFA3-73C403E6F1C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9402DE2E-5C0A-4D5D-A483-762E93F3D82A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756632FB-7E64-425B-80C3-E130FD607B6D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438769C5-354C-484D-BDE9-F43AB4882A76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44A3EF2-C3C6-4C55-B08D-2F3FC8BCD2A0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E4D33D-9A55-4D05-8EAB-90B3DA97A47A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A5005D3-18D5-4D3A-B3E5-7F218E3605DD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9434D22-FDFB-429D-87CB-786303DB5BC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9AC10B99-94F6-4CCA-99D8-73A4C688483C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A03D3B4-1B05-48C5-B975-5F2E7352DFD8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A560D9B-E578-4D8D-B463-C57B19A3174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70F31FBE-4D27-4DE0-92B0-4DF4D9B2F8A1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BF39463-344B-4E1A-87E9-BF846C54FEFE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FB21D21D-22A2-4BDE-B141-A67E37B56CA2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655BEE-220D-43A7-8E4C-740F7474E857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F3682398-08D5-4CCD-9557-69AFBC0CBDFF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574FC4C-A85B-4151-923B-D78B4D12E0F0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6F5D6AE-DA04-4BCB-8558-23C6127FD0A5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36100526-4492-40AE-897D-C99E40353AA2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61EF1FA-08C2-49E4-83CF-81615FA000D0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4923BF8-0FFC-47DD-9C5E-F6768AE50EC2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A04FB7A-FB6A-46C4-A9D5-A74B07220D83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0E9DC0D6-D992-4F3D-842D-EB81DB0E249D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3D197B-9F46-4F14-93AC-8E95C2660DE4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683E38CD-1403-46D8-BDFC-7810B339644A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6BC54B1-BBB5-4203-B4E1-EEF9E8760662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6F290E3-FF0F-428D-9FFC-23C1F63188BE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E546109B-76DE-4B7B-89AC-6FACE7615626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43527C90-B486-41D7-BEE2-0F0867217A63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4D23EA32-3957-4ED1-B67B-F64525DC87A3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7A079FE4-BA34-49E6-A1DE-C359E435CA3B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986815B9-D2C8-4A40-95CD-DBB5CA8EC490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33265B48-3999-4F7E-AE71-646114EB6D31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D13C37AD-1408-4077-B37B-6E1140D5924B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674A5EE2-2051-48F9-BD2A-61D2A0690C82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2144442C-32BD-4DC7-8C1A-402B9A9ED310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9E5D4AA5-5277-4800-BF31-1378D1351FCA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47555B10-037C-4199-9C8B-1827BB4F270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E4896247-7E49-409B-85C3-313EBC14F872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32F0FD56-443A-4D0F-8D44-6D289CE5F1B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96CC57AA-07E0-4DB8-AAEC-C4B719A26516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517C011B-5B83-41C2-8E30-612326833CC8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6379C2F3-E6E1-4CEC-8AB2-30E828074629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7251147-57D6-4F60-B99D-1DA773D9DF6A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1E3BA5F2-3BC0-4AF5-A44D-CD814A34E346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588B898B-B74A-4214-9FDC-D10EB832FA7D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CD9D0519-ECD7-4EE8-BBBE-7A7201FF2B4F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F0708BB-DBE2-406A-A206-AD8D4A61942D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122561DE-A2E8-4123-BD5C-25BAA86EB6A2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F4D4CE5D-3680-4B6D-8BC6-6D34DDBA8969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E389269-EC18-4FDB-977E-BC22DB8977C5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33CE32F5-E90C-41D5-B913-AE107E8CDA0E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0CA7BB92-1969-4B42-94D6-E71DC8469DA9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3F06DBA1-63C6-468B-80E6-88CF5D503B30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E32D0094-365E-48C0-8111-4CB5D055C454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812F1F0D-2A64-4B2F-95E7-EE6FF1282623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C1854114-7617-4815-B04F-5DCB981BAEE0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F5720A79-59E0-4D7C-9A6B-6621561036AD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83EFB09-4F27-4888-A121-DF151D451162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E78BB566-AD59-4031-97D3-168282F21146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49A54710-CBF2-4B05-8A7A-DC7E9A3C5B25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07C8FBAA-FDF1-42CC-B31B-DB8B4F8E65CB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FA23414-268A-40CA-A086-D073726BA2BB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4383AD1-7BC1-4AF7-8C51-65036C88C62F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214CB0A6-7E02-4F06-BB73-0E36168DFED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37664D23-B65D-4B77-95B1-864AA128ADED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8A44CE6C-ED29-4348-8935-86DD42D4CE7C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A2738A8E-ED9D-40AE-90FF-A6C163CC35BC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3FCAF846-1B17-4AA4-8149-00170971455C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D188F91-5BCB-43B3-BEDB-9F2D579BB666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F847F520-E545-424B-BCE8-B54ECCC93167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4F5DB630-FDFD-46CE-8ED2-CDDABE9C55A0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6FF648EE-3624-4FB8-BF1E-3410897B6B47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4AABF1F-761D-41A3-8B15-D582508AAF1B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C0BD65D9-5AD2-4555-B7F4-05C4160F77D7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14B099F-2D3D-4EAD-997A-F734FE7B9D5C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441FCF9B-2710-4DCB-853E-65D72736BDA1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1789987B-89DA-441B-B924-F60F073DF52F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C971BCE-8DBE-4960-A2AC-5B064C4A6D3A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1C49E08B-4BBC-4A97-99C8-57F87AE58ED4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8004C10-8514-4EF1-9D74-9B3D2B7BAD79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D7A91616-5F99-49AB-95A6-19CD47DF6120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19996F79-C40D-42C1-B4F2-11BB53551FE6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7070E0F-5972-4419-8B03-EFB1A644AA1E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7E5DA5F7-E946-4F6D-8A73-C7FE961B66DB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1702BE18-ABF6-4291-AEF7-7C0DB7DAA734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2878E7A-3B69-45ED-948E-83F7B831A036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DE31D704-25F2-48E9-93E5-3203503B61A0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BBAA2750-E4EB-471E-AF07-2E794CB6BDB2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D3653878-8BF1-406D-8A5A-47D718A56908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44318F51-B8B6-4F18-B2E2-E295E8A3816A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35EED7FC-37D8-4198-ACA3-8BCD05FCB32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5D5EA6FD-4BC5-4707-AC57-D07D229283C0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B20B46E-58E5-4E5D-A597-D098331657C7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ADD57CE6-6D7A-4527-861D-4F284E2C29DE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F9A8E5D-8F01-4E6F-B88C-8E018B38730A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2F665967-0C1B-443B-A581-E95E859C1A79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A436D360-4784-4F9A-9BFB-297DE6D9A3AA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0693645A-F968-476A-814B-54239AAD1555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E07DAB67-3C6C-4083-86AE-89075300FAEF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F07440-ED76-493C-B892-202668D98E11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88501C62-F5FC-4D9B-849F-45EE40F8CD47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C320D37-BAA5-447D-8831-347FEDF770EF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1B782207-2A9C-42C2-9432-9F27EB0BD8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6B0C3B61-9B88-40C8-BAC7-A9334E54E6B1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AEDB66CA-8405-4CF0-84A1-ED4EC349BF52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B3B1D7E-72AE-4AEA-8C41-FA5E426B5DB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8A91180A-E4BA-4294-976E-72DBA1D8CD23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F39426BC-697C-428F-8FB4-56C81516A579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D90FAA2F-7DCD-4E0D-912A-93ECBFF8DAD1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97A12598-ECCE-4583-AF7E-EA65C6C190C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A7DA351D-AF95-4F4A-913D-A25CD2FCA3A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E08980A-6BFB-49B2-9966-B7011DC7B7BA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D6BFEAC-BB70-466A-A1FD-D4290F3E9119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FA2F94B7-4271-4BAA-A458-310C947C968F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B53FD04-DED7-42DD-808E-A71355673A8E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CF889CB8-5595-4379-A70E-C1919E104F42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AA5A1E55-9286-4219-AF49-2C2135F47A10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6461E0F-34ED-4978-AB1C-FBAE5D1AFBC9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9B17013-8D64-479B-92BC-EABD08667DE2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30BB0B1-07BD-479F-96C9-D680036998C9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5935249E-D0C0-4946-92A1-12F199EFD0DA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F3B23A-E3F4-41A5-9643-FC4D682137D5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FFDD2605-0CCA-4E75-A33B-515B6CAAA277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D4AFC91-4D90-4C23-9D8C-4CF995B49FC1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6B85C2F0-1D19-4B54-9C72-340B5C806681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7579ED4-4F28-4BF0-B1E8-FD7D8902765B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579E4B56-1666-4269-84E4-6A62E4AE7502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50B2414F-DD3A-46ED-9593-B037F37ACABF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0347E20-2668-4F34-B1AE-4A8EDB875757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B4C28C2-CADB-4227-AE39-85CE563136A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9CF43B0-B05D-4A27-9993-324961801010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4DB738FE-F04A-4058-94D2-144ED9D0270E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290822A-454D-4C1D-8766-1BCFC1A3B2C9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621F75B0-0765-4C1E-8C5B-F4E1700799A7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1A28F2AC-6BC1-48A9-8769-85250702C32D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A89685D-A6A3-4825-B75B-9B40F787003C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224352A-005A-4927-9D5B-318F40AB3187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AD9DBB2-7CEA-4851-B716-35D099CC7B04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337B5AFB-81C8-402C-B8FA-E69D2A3F516F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38E3426-F222-4F95-A436-73D6A91265F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863A0E90-E6CA-41B1-8D12-A6B9C7234BEA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B97D2B5-83F8-48BE-86B3-580FBEFBC609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7F5AD5CD-591B-4829-8920-A416CCDD21BF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D7D77AAD-6A92-4058-B7A3-62DD8BBA9244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7F97B867-6B3E-484C-A5AD-89E7B10B48A6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098696C-5E07-4FF3-B554-5B258F3EF3D2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6599153C-10F7-4B89-B0E2-4F0C98B6136F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53E58F29-00DA-4C0B-9D5A-AE99A0A52EA2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9202E134-3019-4470-B32B-4803270A56B9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E1BFA0DA-F37D-41BB-B677-9E25423A806E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DC28FFD3-1BAC-4D58-94DC-B5A284D2ABAE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B1D7E60D-5350-442E-9321-47915362CE47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975ECE2B-8020-49B5-9CE0-CDD6EE5280F0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04BCA8AA-3D56-4B22-9623-4FFBA3D82B1C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16A64A28-0821-4D7F-AB90-BE1E59844871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2BE209C3-2F35-441C-8478-513718044AA5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FC245AFD-46C7-40E1-9686-841F65B79954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C6B11E1-5876-4100-AFAE-3D23E041144A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9FE5369-05CB-4C78-AA7E-0DA074B040F2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03FB588-2D56-47A7-A5F7-21C766867646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316A078-C03A-4D94-8147-83CF78779765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1560403-4392-4AFB-B86C-7C21CC8E4C1A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B9ACABA-363D-41D8-8A01-1FE174FD9135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325116D3-91F1-44BC-8A7D-557B1E115D6A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1C682AEB-AD93-4AE0-817B-C66E212FBE9D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911FF53-A237-49B2-98A2-B14A6CB4A6E6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EAC7FC94-1101-4F91-9ADD-92893AE543D4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414BB1E-7CCA-40BE-BA91-45F84F4D208B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813BC65-A6CF-4ABF-8C1D-E468F7821A0B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C1F40CC4-E6B2-4043-93D6-0E0D4E40592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BFF6828F-AD64-4321-8D11-B08AA87AB204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C78B02F-1D39-4FE7-A8A7-FE36456D8C08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143412E-B9D0-4D69-877A-D83BAB4AE8A2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85457AAB-F03D-4EF6-A523-071661B0EDCC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EFE1CD56-1BB9-486E-B77B-C35491B6A234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7A9F5256-06AD-4547-8DA7-A19D7AA3E17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82A542D-6D89-4CC7-81CF-D8DF8500D4BF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B17820-22DF-4832-B560-E49ADAE832EC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B4CE7595-F7DB-426D-9C7F-C798A93C2033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B7B49FC0-D5C1-4FAA-8BAA-F9E584A54EF7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CB2A74A2-8BEF-4B63-A1D1-9BDE4FCA2124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DB92A2E2-C32E-4CD4-9806-FEB6EBCD65E0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9786F71C-5EC6-4B96-AE8C-37A9FE666CB4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D7F6417-9385-4D64-8226-E65B7CEB1BF2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4E0ECA37-DF4F-47BC-A047-E1B544B0DCA8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6CE7CEBD-8212-408B-846B-BCD782DDD54E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44EAE64-D8E9-4058-A0D5-E0241B5BB756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3701F75-CAAF-4F4D-B579-F96E0FC1BF88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6EE64DF5-9A0A-46E9-AC75-CD16976C2A6B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0979592-B4AA-4C03-B481-A2CE30BA1102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B1685E8-1F2F-447D-8B2F-1D4390AAD082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B6E3244-07A1-4505-8732-1B9FD6B5DB7F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4060A5A2-2A41-4A15-9A6B-A32ED102EF8A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D1371B96-D38D-43F1-BE8D-8CBD01F452BF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EE1CE9CE-A05A-443A-982C-4DF9ADE3B919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5077463-9E06-4BF6-AF1C-93D3D895102A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7E73E67B-4532-4168-9A0E-E97E70467937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9C74B025-59C3-4415-8EBC-45DE5504FE80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6953DB7C-76B5-4DDC-A722-B517226BC577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DAB01A99-8169-4034-B752-686D91D0BAD6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EC8616E0-F352-42F2-9645-D82908D72B8C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1554012-F32F-47A6-9812-A4645DA90F4A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82286AE8-21E8-45DE-919C-BFBFF2FF1954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EFB1360-6A1D-47BB-AD8C-746DCB077C99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19B8630C-BC0F-48EC-B61C-5AD31D97F053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5F4F5BE4-C584-443B-8A49-5912435C8BFF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DC1565F-3FA3-432A-B64C-1AF89B450B7D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496FBE4-83B2-4284-B198-7AD44DF19561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9B497A9E-ACBA-4EEE-98F6-FB3090323582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454DD3C6-65DD-4B55-A6C1-A468C7D6007D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EFEE411-058A-447A-9089-A927B3471488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274225EF-E028-46D5-B638-EF3BBDBCD928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6F1F154C-87DA-4424-BCE0-5E33B4E73E70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D1342F1D-EB91-44B5-AFB1-1D93164CBD0E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99CD545E-810C-43FE-95E7-F9C29EABEC3D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0C9BE823-C7F2-44F8-A3F9-9A846BC7AB9C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55FB1ED9-44F3-472B-AF36-61201D5D580B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BDEAEFB-F278-42AB-B254-234B3A6F2D46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EBBACE76-A2DF-4EA7-A57E-2AF2A34A7E7F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CD536C0-0903-426C-81EC-FADC25241A06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31117B22-D138-4531-936B-81AE61F64E38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6E992DEA-0361-4EE4-BB96-651297B8C3E7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D3A6FEB-FA88-4352-B00E-0854083659C7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138F524-51E0-4EF2-BF00-35ED0BCF683A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FF3149ED-F7ED-472D-8414-A0C502357815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A57C8A34-BD37-4CAC-84CD-3DFCBBA84157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4F420998-49FC-4C49-8F49-75762AAF1E07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FE71E6B2-5979-49E4-8F54-19CEEE02734D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3EEFA3B-09F4-49A2-8C22-9558CBBEFBD7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3CAFD1C-59F9-4DA8-B2AF-056F10F35F98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0A95AE3-FB87-47B9-8DE7-7EFF5F368F7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5F0FCAB9-15B1-4AD0-9C2A-88AD28AF4D87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47AC615-FF94-4F5E-9419-DAF8BF8CEE1B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FE6C0BDC-587B-4379-BA80-43147604D4A8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A562CC5A-93F4-44F6-8383-54DE77673E68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5F149686-924B-4B24-80BC-F600DE6533BF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EEA07FF-3D0D-4438-A2AF-B27389EF9EF4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87A01E70-F8BD-4697-A8AE-5BC047C0674D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C9848D3-153E-484B-80DC-23E88253A983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8B4D52C0-4EF3-4CDD-AAAD-D09BEA1878D5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EE587855-0482-4AD9-8FFD-9B6713C62447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7CA3E9D7-B70D-4771-90C8-7CB6D0A1C9D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26EF84AF-E0A3-4A61-B1B4-E048A0FCB4B2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266FD5F7-425F-4E5C-86AE-044E70F267AE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79F64D1E-D101-410E-B08D-7459376B6159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ECE2308-606B-404E-9D8C-EE58AD5D3FFE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2B22F724-9D8F-42EF-8FB9-1C16BDCD301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934846DE-7618-4229-AF63-3A4AD3B64A9B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34A2A97E-4CFE-4CA8-822E-716B72AD2C36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966F5C63-286F-4733-9031-A94BC84467B0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0FAF7090-0DF3-4F2B-A080-85D33A814A3F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57420EEF-D265-4559-9E44-8F55A7B11D30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70E071AB-8973-46DB-A5E5-FF9D525338D0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056790A5-32E1-4BBE-A6A1-6BEE92925B00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FF050714-C349-46FC-AE83-A93C3540BF80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5510DE86-C4F5-469F-81EA-212D66514559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2C275ACA-7E5C-45F4-90E9-C650C2DB289B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EB65BE83-03B1-4B4C-88C9-FAE6DD65F678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E22E525F-CD91-4BD7-ABDC-1D3E44BEE404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DC001FB8-DC6E-4459-A478-29DF4BAF45E5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3636231-6143-46A6-95D7-E163AA41256C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C15C28A-C55A-43AC-9259-38FD2DE383F4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CFBE793A-D0F7-4877-8390-AA6F9BA9FF6A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D259642-1595-4022-8FE6-E11D1A2743E0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A336C138-81E9-46F7-97B0-D46D19AFC522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DFE80900-7675-4200-9BFE-93EF9547091C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662C6E52-B614-4253-A1B7-68413AF66495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9503551-254F-4DA3-BE80-353CFA7EB37E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41444D00-2CE8-4426-BBCD-0E439A9B246C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7E367967-99B1-4669-8B7D-3F4C36DB3C2D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E5E64716-C299-44B4-9C55-0A0EB5673BAE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270076BE-62B4-47B8-ABE5-63F5668559DB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29A3308B-92DA-449A-858C-82C671C0405E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6695A65F-B618-4774-BB7D-7F4F18DAFBC6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12B359AA-39F4-41A0-820A-1E44BC2BFBD2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657A4DB6-C909-49A4-9759-4E903BC8F2D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3865E4E2-56A1-410E-9BF0-75C8A824D4E9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6DA5101C-EFCF-47BC-A8AC-C66B93779534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A82921EC-D751-47CA-A6E2-46BF5012F2F9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84BEBAEF-58EF-45F9-AFAD-E0987F21BF91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346358E9-47B5-4B30-BF95-6DE5F30E6B8C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80F4F3A-7AA7-464A-BF65-96FED466C181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E90D67C5-EB40-4340-9B97-1347FCDC554F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E7DE9B9-782B-4EE8-BF7B-3E831C954B4B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ED66608-0CAA-4416-9F3F-9C87F53D48CE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11E8AEE-D332-4F98-8366-74DF98BE251F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AC52693-941B-44DC-BAAA-CCC071217DDE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627A4069-B635-4546-B395-2B34F7A1384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28EDBEDB-89B2-436A-BCDD-AFEE6E728741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1B459EF3-1DCB-4A82-A821-3662BB333EA1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14CD0300-01A2-4D1E-87F6-B669A155E9D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4419E2AB-3BEB-4ECC-885C-3AA0BA7BB9AC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C8E929D1-32DC-4534-A24A-8B666599AB71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26AB343B-A90F-4142-A701-3CFFD4E9C35C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A6C4DDD7-C304-438D-8A82-EECA34FB4779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043F0CC-BD50-4317-95DA-C83D3493C8DE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09D46AC1-9EC9-4349-89C5-E72E371DEA3B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9C8234D1-C106-41AD-AC57-056B4AEE3C5B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ED4302F3-7068-45E0-8557-12D036E4F6A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C24AE154-0B94-4533-BCAF-FCBDBD742700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AD64CA1F-778C-489A-A5BB-06F0FD6F4922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AB6C13F-239D-4B73-A31E-18FC22DC49BE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948EF7C3-8517-45BA-ADD2-AEAA53CA26A7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030A2-FCA2-4C94-9C7F-D25F77B41C2B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9F405E68-B619-4945-A59F-FB5087A75D63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340C2858-11FE-4B4E-9521-3AF6CA3C29D5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AA8B273-65D5-441A-8B03-1FEAC859588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894DF507-A055-4EA0-B745-CF55C95BCECF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EFA93A32-DBB8-4831-BEAD-F23B5DAF3F64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70E7480-D78C-4D2C-9C68-F790647B8DE4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D4253C9-24AE-4B46-908A-BED1361D0AAE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5DA0DE08-E39E-4F75-88B3-67FBDBFCFC7B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988DB7E2-B225-469A-9B6A-06EE2E3814E9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D1CDA8-D998-4A1D-B5AC-A447F6214439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6014A8E2-E28B-4D27-8749-A3B80CC24115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08408EA0-FCFC-4A9B-99F8-DCBEB8D6587C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0EF08A5D-A08F-4B61-97F9-0F41AF3DC475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DDE2036-B87B-4DED-8B89-20CCF20D7EFD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30876EC-A031-4F62-97BF-F4F97733C4A8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0B86961C-427D-4CAC-88BB-6E09B86D9FC8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74ABA3C5-940B-4550-80ED-5273F47F5F3E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C778EFCD-3876-4EC4-A41B-2CAC7B0F08D1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17743417-915C-4B66-B9B5-516F746498F2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DF63BDB4-4BC8-4589-B1AA-FD48B5FA6D32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3340213-4AA4-49C1-977B-ABFE2025CDF7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A56E60D-52F7-4190-80BC-A1D9376C39EF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C15CEE22-7360-45C8-9192-98C9E4C733F2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6CC548-6B5E-4219-B1EE-174B813C7E5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21F366D3-A416-418E-ACAA-9CF4AF2AD7D6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227DD79-CB64-481C-A528-4476FEAE70E7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BB0012D4-1BBB-4A00-9733-1E9989C7C1D3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4009C9A8-D2EA-4461-93FE-B2E318C1D59F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A09E81C-D918-4DFE-93C4-430DD61C49CD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E035360-2ECD-4766-9A0F-531A6BF3CAB2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E58765B5-DF98-4D93-B282-FB07B33B216C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13A566A2-A56A-4608-863B-29F03504B11C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1F049643-B586-48F7-A029-50A3F4A62474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A5E8CF5A-8EBE-4CA3-8C25-0EC3116EA6E4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F5CA20F7-9376-45D5-BDD0-88959B8DD10F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F7163B8D-2F01-42EA-AA7B-2D5CB40F09FC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422B09B-BCEC-462A-9D0B-96B357B6898B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4A1E174-AD2D-4F4F-AA7F-4FE39F6F56F0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52446B7D-121F-4D6C-A6C4-5A0487F3CBC4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DA5271CE-9FDD-4006-AB33-4FFC5AE820A5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8B68F24-F4AA-4437-95E1-0CFD29E90519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AD5CB2B8-1606-43D0-BF4B-D1A2246DE3E6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1A1BCB0-56EC-43AE-A909-C3DA1C792E22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94AC69C1-A3CA-4BFF-B2FF-D6A138E46714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563B4E8F-926D-4813-84B7-0A123D79D08D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AAA662BF-401E-4F8B-A5F1-5D482A0ECD97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6D3D6772-2887-41B1-8E60-76540873A6AE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713085F4-791D-43CD-90F0-D50972FA9E2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D4ACAEDA-35E5-468F-8436-658244F4B0C5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E5268BA5-6B6D-4A95-B08B-53B85E7319A9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05774BD-D69D-43C5-9485-64E0FA27D936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A58D0B6B-D4EC-4CA9-A9D3-62F4F9350A60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33E85F08-AF1E-4507-A5A3-C1E37C5D7175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AE995129-CF35-4A08-9F6F-B9EBD2D818EF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A6E66C7-D063-4113-B58B-4FF9CBE47AA1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C95FE8D4-2E93-4CA3-93A2-B7373BDB28AE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CA41A449-A67F-4DB2-8556-FA5997FE5DD0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0D955E1A-3EF7-479C-9A1B-C9B0BE5D97EF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07BA214-BC3E-430D-8CBD-1127EECAB8B8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4B56B683-00E5-4D2A-BBEC-9AB2BB220EAA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7896994-4502-4798-B1B4-AB564E823FD6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D1ED5074-B617-41B4-9D31-DBB7480A5FFB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578ADE50-8470-4793-8EF9-402C401BEBEA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DCFA998B-696F-4476-8DE3-BA0A0525F8AB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4EDAB0-E87C-44B2-B94E-6024AD3A4200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B89E36F-B0C9-40E0-893A-3038ABF5DAC1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A1A8FB9-3DE3-454B-88C3-85BC3DA81C22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BC653EF8-E469-4266-90D2-6DD76B5AE8F5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C57C8AC2-2241-409A-A9F4-60A80DE4D917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C50A133-8CCD-41EA-A15A-D94DEB30DF20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1B27D1CA-4311-482A-BB85-99A9C52A1F55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9E532F6C-E838-4A2A-90BE-34D8C2B7337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25DAA6EA-AD1B-4A3E-974C-8AF450674089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13520FD3-0E01-404C-BE86-9709C4A34E73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1B989F44-5715-44DB-9209-D504428143C1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F857200B-5BF6-4AFD-B8D3-BC921E6AEEDF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D337DB55-6E85-4AB3-84A3-F8B076AAE30B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1CA19CEF-286E-4163-82E4-26B7801661C1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E628AF98-66C4-4856-B370-AD8DB312B68E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51F3973C-16A9-4D61-889E-7B68A70A51C4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39746D29-6EAC-4EB2-82FC-A9C3C1236F59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D7716EC9-1596-420C-9447-23917F41E24B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8393A751-9CA2-40C7-B657-49CE00A92B7B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94ABFAFC-0BB6-484A-8824-73F0ADC67C3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C08B5517-2CC0-43E5-99AC-87B84C64CCA3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6E78B760-5E47-4B2F-A40A-CE8775FBE7E6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4BA99252-E48E-4EEF-9C13-DF78FE00E522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3DA25EA5-D7E0-41E4-AAE9-D2351435DE2D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414977C-CD19-4C5F-B23A-99195222377D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0D6315C-6653-45D8-B1AB-11C49570D4A6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597FE882-4DC5-4CEE-8EAD-31833D377599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F07811D4-85CD-4884-B35F-941F533FDF7E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493D7C3F-1127-4F47-A91F-A35CDE6C53C1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7CB565DB-EAE1-48E5-9C7E-831BFD400455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2241551-9E53-4C9F-9EF3-A70000FB5968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6AE3E0C7-F5C0-4948-8253-33A0FC45C4C5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1536BAD2-EDA2-44D6-B62F-5B35AABF82BD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4F32A52D-6E84-4364-ADFA-44F2DEEA0A82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69D9D5F-98F0-422C-9846-B76ACF4CF5ED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64A6FE0-9E46-473A-BF33-B62C598C126E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065A6944-C9A5-4184-9E3A-C32ECD3E2D39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A0A44048-2125-4366-B38D-A3755FC1D27F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9D82E83-37C7-4753-9D10-220F9E09DCA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720A7B3E-895C-4947-81F3-BD002DDAF80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19BB90A6-9753-40AA-9547-CDE7542F81F0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A36E6A76-A7B0-4485-94F1-52A9B861A983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EB5300A7-1284-4FA7-992E-071FB0F977A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11A0B34D-4F7E-43FE-9AE9-73E1BFA02F5E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B555B59-6CF3-4325-9C41-817E61DBEBE6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7F799CEE-1FE2-4FE0-86D6-F6C27C730DE8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08B4082B-B3F1-4E75-B6AA-C72056A89226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170E4C92-5BEB-44A8-8A20-CEAC02EF1A47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A2B707F-2106-443E-8135-59394385A36B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FE90C1E-383C-49D2-84F3-40B89BF440BC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C587F83-05C7-47AE-B7D1-994F76D02E8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155D3A20-03D6-4229-932E-3A706CE0BE88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EBC0BE6-150A-48A8-80F6-712B738034EF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76898BB3-444F-4135-817D-5F1E9C5D9CA8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72758E8-CF24-4B4D-A9D3-6CE329C84DA7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9AD04D6B-9B21-481F-AA6F-F55BF6FD730F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6F64399-DB62-4482-8AFE-40DB49FF56BB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A48941A8-6BA4-444B-906F-8CF7001496E2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E60D3625-5F89-4C8B-943E-0D5C890C6F02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1ACDB026-372B-4D35-95AF-75AA34205105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162D43E8-0F93-4190-81A2-5D29A40B47DE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3AE61922-6C3C-459D-888A-4ED381716018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A3493881-E715-497A-BDA8-4B59E3107F3B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A9DFA29B-53A4-4203-9B22-0E70DC91FE6C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D14369C-E3CC-43D6-A80E-4306FE6BFD48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A158FF8B-40D0-4157-A682-329AAC29CF0F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A46EEAE-C16F-4839-B369-D05696CCFBFA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86A3E138-18A3-43ED-B69C-375A92A4389E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37A9ED7-E3FB-44A1-BB0B-6A417CB5C0D1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B861A9AE-CA7C-4E8B-BDFD-EC15F327E84A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20095394-7854-4FBF-BA1C-2DB52E309012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600B9FE-C1C0-4934-B301-D8AA1DFD5E75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018FC936-0893-46E1-8591-5F275038491D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1B76434B-69E1-4BB4-910B-8A287BCC9C31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9DA3C23A-3BA9-4C20-91FE-8DC5CCE93ED2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36449206-8559-4F76-95E8-51FCC1253BBC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EBB85039-7610-4875-9F15-4E272E393E30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DFBAED37-BF62-4CFF-B514-85F750BE8BF1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E72A0418-25C0-4467-8C07-40FCD1CD4DCA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4CF5DA67-A7B7-4A32-9808-CF56CCD15530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4A76C567-D4BC-4C71-8E53-D8FA7D2900D3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C5DDB05-0A14-4EF6-9C11-F295A8DAD35A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20113916-4E3C-4A2C-A1EC-6CE98F9AB023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9695ABB1-4F27-4472-9FAA-FC799B5484A0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9E499BC9-FAC0-4238-AE77-D6BDF2C5F622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EEB7D73E-9D99-4A5B-9FC9-897276928E4A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38BE1049-F0B6-49A9-BED5-13547EE70C9E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6B6FA3D8-6F7B-4509-B5FC-75AAC65F6B41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6CE1B04D-D66D-4097-90F4-0516E745542A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5F135C5-3F03-434C-BFF7-8C91EABED2EB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1269AC61-31B0-47B7-89D4-9DA8D4F7ACA2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C440A53-7CDD-484F-8EE5-973414CE3CD5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D64AF2D0-1F46-4849-89CF-B3D94938576A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29C5F296-D3FA-41BF-8456-937F3711A453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EC229FBC-F7DB-44CC-ACD7-8DEF1FBAE77E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5EA9E730-0282-4560-9796-2F9CFAACD680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1070E0D-B458-4965-A567-11A495D7C654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21B18DEE-3F1D-4390-9FAE-39F6C63EC8E6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A3F90FB3-FF1C-45B5-ACE3-C1DCCAE7FF56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20999948-2F3C-4BEC-A82F-F9C7C87FB634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30F27AFA-78E5-49FF-8C6B-D08EC87446A7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F56C8A80-7094-4C13-826B-BA1B48550D6F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CD361417-2740-4521-8E6F-4B3E28100AD7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1238FD31-BC1A-423F-B956-71ABB4A4EF75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E131015-9421-4FCB-A9C5-50858988FE94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FFC943E-A1FF-4082-B2F0-BF57088A6148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EE319A36-8E8A-44EC-B4C3-15983C123552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E264D15-318B-4223-91AB-A5F6216543A0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80179ED7-6F18-4123-A876-3CD89894DC7E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19AC8022-02EB-452C-94BB-4D1CADE60806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08C3D6F1-7F9D-44CA-A40E-08540FE65A2E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9408A4E0-DF45-4841-A6FB-90470EAD6F99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4EECC39A-FA07-4A6D-B29A-D7D524D24244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7B9D1888-9019-460C-BCFD-61F91128CB24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9AA23C48-C007-4B86-BC80-705112A6FE5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56B7D58-D7C2-4D90-8ED0-895156815752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A686C71-8A33-4E6F-84DB-773A48888886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3811E8EC-8D78-424D-844D-B8577AE461F3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BB3EAEE0-C795-47C2-B539-EB280BAB5168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88A05960-A43B-4CB9-AC32-BDB00703E798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B69FBE9F-F028-4604-A973-D705B39E14CE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EC555C1E-EFFB-435D-8B5B-F925F0E91A66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A63CD307-5F51-4E70-A7B7-36EC80EFE327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50E06480-3B10-43E4-8E4A-47284CD09B9A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D085E8B-DB5A-4E5A-862C-B2A3F51E1E18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E9A324F9-858D-4595-B62A-EE714E52F1DF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AE25B56-10C7-4E7E-A206-48C7C70D4BDF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0DBD429B-D75B-41CA-9236-E35D19125448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E6040DF7-0BE8-45B6-AE2F-72F16BDF3271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DDCAE6B1-8092-4765-9253-54CD358C9068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60F484AE-46EA-449E-9C87-731D42EFB34F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08EF5880-4FDE-400A-9346-F5AF8A3A971F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C5C44F03-7AEC-4256-A49F-812A68CC9F42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44932013-AA58-46E5-B289-3AB4CAB8F177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1909A870-CA36-41C3-9AE9-CE8882581365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7B8B57EB-FAC8-48A5-B82B-3603DDFF57CC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11EA5258-E425-4078-AF9E-40BBAD0CE734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EA171FE7-60ED-4950-93DA-15FA24EE6F04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C1725317-C0B0-49E7-9B2C-9B4C35E1C834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04EC519A-58FF-42D6-B8F9-F53FD1B65F9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8B2D12F0-0253-442F-AC1E-A4AAC9245D46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30FF0B25-2F79-4FEE-82B1-1DFE0704871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583A584-BBD9-4610-A959-D316BC14824E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73608A42-72B0-4988-9716-60E9CC458654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BFB99E0-1873-423E-8352-D5FB8D36BF84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FD60385D-46B0-44B1-B4C8-6F58AACBB226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7C229544-067B-4856-B787-75A4C53FAA6C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3003FCBA-E1C8-4570-B44B-7EE03CF0FBBF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F37777AE-B2D8-402C-B180-3ECA16D7A588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FFC6010B-81BF-4E91-9FB9-8AE3CAE41E8A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E1C6AB65-0CDC-4094-B6AB-B217C8A6D3DC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199288E5-9769-4CD1-A264-DEF2A985E562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B6CFCDA9-164F-4FBE-92A0-B065B9FFF5FA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592B8C7A-4132-4428-A8A7-7017C945BC2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2B1C56A6-5706-47B6-867F-0B1C548CCBD6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36255A1C-F150-4416-9A9C-4194DCC276DA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64844DE-B837-42E4-B2F7-EE7C52F1DD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F2518D87-4FB2-4019-B029-F518C3FAF9EE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FB9C3EB0-9255-4FB3-B632-4B861E67DCBB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B7CAFB0F-7BF4-4C22-9349-43052F29206D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52ED539-5492-4D73-9208-0E00F051353B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DAF9F565-80B6-4D17-886B-ACF170B6FEE2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4A4AD7BB-7E13-4181-88CC-3C4DB7CE7003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D2121E99-1AE6-4712-AC13-9B9EB71F414F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80D74A8C-B064-423B-ADF8-F06B14CFABCC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DD1D9CB2-2899-48E6-91F0-ADD0482C564A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909E2221-37EB-4A5A-88D4-73177FFCC414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09AB373B-0A00-419D-9FB6-7D94F86608D1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C2262CA2-395F-4EB5-A1FB-E01627F00E2E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34A9F289-07D7-42BF-A691-6D45D1ED5988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DC410EDF-0945-4300-981E-2F70A896475C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3CF5F8C-3FA3-4D0A-8CB3-EA9478DDD999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E504625-B4CE-4848-8726-E693E4DC32FE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9D4172C1-4504-4AC4-9B96-AC0EC86B423D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D80A36E-C009-4517-B6F7-4541312BC70D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B9C1C4EC-B29F-4A41-8516-D222FE8AB674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578EBEE2-F777-4EAA-ADE7-B0AAFE5AAE4D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5CD5AD1B-57AC-4BE8-8632-EBCA2BB305F2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DFEEF7DC-BDEF-43D6-A5F6-07F4AB3E1DFF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8" name="Group 777">
            <a:extLst>
              <a:ext uri="{FF2B5EF4-FFF2-40B4-BE49-F238E27FC236}">
                <a16:creationId xmlns:a16="http://schemas.microsoft.com/office/drawing/2014/main" id="{00A7750A-82BC-4D0C-A224-399C9D819E12}"/>
              </a:ext>
            </a:extLst>
          </p:cNvPr>
          <p:cNvGrpSpPr/>
          <p:nvPr/>
        </p:nvGrpSpPr>
        <p:grpSpPr>
          <a:xfrm rot="3269721" flipH="1">
            <a:off x="6454914" y="1747295"/>
            <a:ext cx="177115" cy="436233"/>
            <a:chOff x="4871877" y="3006765"/>
            <a:chExt cx="619125" cy="1524902"/>
          </a:xfrm>
          <a:solidFill>
            <a:schemeClr val="accent1">
              <a:lumMod val="75000"/>
            </a:schemeClr>
          </a:solidFill>
        </p:grpSpPr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1C51CA5A-E13A-412E-A3CB-3DBD59EE9257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8C02F024-E692-4ECB-BBD7-8D88106EF2A1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093558EE-93C5-4EF4-8DE8-0F943CE44A1D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D6F225D5-D2C7-4F63-B5A8-DCDAFB702CDF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206D235C-E69E-4C86-9098-EF2FFCBFF54D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B4593C71-7D70-4946-AB14-66DB3E98B299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06E78EF-57ED-45A9-9F4F-50CEF3EE5C9F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37DFF2F5-52F7-40A3-AA9B-42953F5CA4E5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E5BC3D29-17F7-4C48-AA8A-96D7949FA300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299BB36F-507F-4D59-B132-895A6A13DC5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F8338D0B-ED6C-4B42-BF50-2EB01C4B65A3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C909E1B9-DEC1-423E-B986-D58E53268F1A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2C57AB56-2CE5-4DA1-8C8C-56600F45EDEE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B882DDBD-BA47-4F6C-A841-AEB400BE0263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89AB0EF6-5338-45AD-83A4-DBB84043A99C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EC2A855A-A86B-41F1-A7C1-8E50D4F78214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034C26E9-3BA9-44DA-9407-BD10B1632B9D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2A6B9CC5-CB40-4590-A3FB-B4001C0BFF4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6CE17BD7-21E1-4526-987E-9F138BD461E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39DDCBA7-F03C-482A-A38D-7F019C2027F4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5E144A73-8C15-44B4-8E7A-AC164E215181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9022DC9D-ADC9-476E-9109-F244F308EFD3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D4FE741C-0336-4598-9C6A-3EDE206F6F53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97062551-7D24-4D3C-9AD7-762FAF3A542F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9DE2703F-8F67-44BA-AF69-E6D27B95E59E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2721B9E-FA4B-41E4-9489-96C5A910D0BD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F42726C-5BEA-4ACE-97CA-A16E2198E98E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56591A48-6A17-4A2B-8799-82DFC9F74C3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5C63708-2521-4021-B7E3-88C063B489AC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B150D268-13E7-46B7-ABE4-F93E7481C358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97793B02-4FF8-4209-ADAD-2BF26C72068B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E7A830D8-6F58-46F3-AAD7-D7D20DCDD58F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F672A8B2-3334-4203-A0E1-8C36D0B1A781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2E4A8DF7-B1D7-40AE-880C-8C3A42DDD25A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1F195A6-FBF3-4AA9-A143-65AA8438C129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7F7F11E8-5E60-4499-BD18-F3BB4D5214A8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CBBAEC86-97E6-4360-B868-D198EC2E55F4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43CC6674-300A-492C-8AC4-EDA3BEB8E48E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C03536-FF36-4826-BFA5-D20FEF4CA4DC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25FA2060-59F5-4D92-A409-CAE82739A7C4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5ABF9BDD-09B1-4AD0-8139-E713E60A8567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BFA432F3-470C-4248-935C-E7BFDA35908C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85C936E9-1DA4-43B4-8BDA-53402BD82D14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0B199D4C-75D8-448F-8CC8-6394DCCAD08C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A4C9055B-08F6-4272-B8BA-3BBBFD0E2B65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2261AD0D-B764-4705-8D1B-D4153A38A63E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48E68320-DF59-405B-8894-29F0B2F6CF57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F9116513-A2CD-458E-BF01-7608D7656315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907AA629-73A9-4944-B9EB-706E5D4AE04B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7A39C92-B477-40B1-B615-6D7FF034F06B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591C0DCA-35AB-43A2-ADFD-C4B1CCB85C41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4104CC9-2A89-47A9-AB7B-289F2F7011C9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DD72A1C0-776E-4304-9720-9A8C5D6AC918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2C5BBBB6-EAD8-4042-972D-46094A86584F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6C385B4D-0E04-4918-A9FA-17DE7EDCC015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7F919562-D6C6-49E3-B208-B0A42AAB0BBD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835F20A6-C15E-41AD-BC49-F42FBE6429F0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FED64F5B-7798-46A9-870E-842D34E730C7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D1A2AE3-D3F5-4CEB-9DF4-2E5FC55480F0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EC297A5B-6D07-4BDA-A4D1-E4DB9C1D38F6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53CF47D4-0612-4162-A753-28C60D8FEA61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7E52343F-0868-4035-AD42-C9EF35625636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EDEBCE17-4276-4281-8EFE-6E6289DC50E4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151BC0E7-DF93-40BF-823F-6E8619D5DAD7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5F52B055-1ED7-4B47-95B3-30180D239A64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5859EE57-9305-4271-9CAB-78F1D4DA7B6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B63A69B-94CF-457F-AB18-938EAC5D25D8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1E041186-D8C6-48B3-9590-B2699C640212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A49EB1BB-8F43-45B1-B5F6-BB4F7D6955D3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7D2A3445-C66B-4C9A-8350-FA597001E94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EC69D1FB-9037-4005-B641-891BCBD3B32B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38840013-0F50-47D7-954C-297836EF1B95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C2E92B3C-3CDB-4B1E-9736-60F6AF5435F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85E84EA-1C3E-4DBF-8E2F-7260A1F40E45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8648D2C6-B381-48E1-8D3A-96C1F44C3CC1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0E2030CE-F9CC-40F1-9C2E-A55838C6EB5B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791590E7-3F03-46D8-B6DA-255601CF3152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A039D72D-7FAC-4312-9897-C0A12B764CE0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D335E347-2004-4C04-A945-749614E3BBC1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2E464FC8-0B3E-4C4F-833D-5C7980982655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52D4895-BD34-4050-B8A3-EF758D406296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9B6737A9-2AAC-4E7C-9F0A-2EE250C0715E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74E4A40-335C-4F2B-87C6-D26000DD1C06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84DD0F63-3692-4BB4-9F79-88589DAA9A7A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7D76C12-EB98-41A9-89E8-4AF1261CAF6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46094B43-6E19-4FE4-8D13-29C35EAE49CF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C9598C16-4A21-49DC-ABB8-DB1928C46F00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106759E4-27F2-4027-A2CF-47BE1B8D205E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A35EE21F-C755-48A8-BD50-E019FDF3CF00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18A2FFAF-7B37-4A78-9E01-41AEA24B6999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1BB37409-4414-48FE-8530-6A4511FC3AC8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36249CD-D517-4BF8-9D57-D92570AD7C64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07355367-019F-4581-8D54-73571047D322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04D10CA-86FE-471E-A910-2D67985C6273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369A784A-6F4B-42C5-8945-3E62C54788A4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47FD57D-FBB5-4D06-90AC-BAE5C595CD6D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33C4A74D-60EB-4DC0-9F4E-0B2F4DC34B8D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6C2316F5-9AAF-4096-A59F-4CF640DFC3F8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7817ED74-F163-4E2E-9F54-C74B24A36F4E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C431FFF8-70BB-405F-974B-7D1A97134C91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90E321A8-AEE6-4F16-8095-8B58D2D89C00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C13E4663-980B-49C1-8215-C6EACC9946D5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68CCD8F6-7BBF-4FFD-A682-D61CE239F660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A67324BC-5A2C-4BD1-9291-F051D12D75E4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20ECEEF9-AF0C-4CAE-8BB1-6EF71238C19F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AD7EFC50-29F4-44F5-BD97-A714AAB3E48B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59CB0B4C-267E-4DD1-87A7-75177E5910DB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075B5E84-FDB9-4263-8A49-4BE8BAE3F6BE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8DE8F929-23A2-4F14-8E2B-11EDA09688BA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30B49205-7B37-43B2-B4AD-07BAD193B893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8D04351A-8197-4A79-8B51-AAA1C6434333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09784FB9-F75C-416C-AF60-715C33BEDA41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349398FF-9143-46E9-808A-0C12839C59C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A75CC254-1D81-42A3-84BB-72E06129EDEF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EA269569-DDFB-489D-BF4F-FAB5195F6169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A97ADCCE-9829-4034-B190-DE3E3755AD05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28FDBEC7-5D54-461C-A2B3-753873A0C2DC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C3A7809-C5B1-4736-B324-86AC3B87E943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A2C5B085-36B4-4CD4-B60F-CF669760CE8D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DE820CD6-9FB0-4648-9C67-7AB183A579AE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25E25B15-F385-4093-8C08-ABDE1AFC453D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EECE8D0C-A55D-4ABB-8F3A-14B8470E02CB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70A0AF7D-26A9-469C-AB2C-833AC6147E8E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A1BCAC86-E325-458E-8B79-AA216817FB05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8F5BA4EB-FA6D-4859-9755-750E0346A794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6A87C103-3BB4-4DAB-9CF3-77C6D500D267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94B4CF35-DA1E-49FE-9DFB-E333FB861BAE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C72ED8F-AA6D-4761-ADCE-A5C3CFB0E309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F6DD46AA-98E6-4717-927F-C37FBF2F47C3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978F76C-8C1B-4BCF-B597-7413435026B5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C16B0086-1FFD-49AF-9242-C0DFE9304A26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89627661-BEAD-42CC-B9A0-275E7C30C21D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3E8D7B0C-39A3-4BA4-B8DD-B308019482CF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3AE7ECAB-87D2-4D07-8F35-797A75CBA406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6A634358-C5A6-4406-9B7E-1D4677EF0E51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54BBB65E-DFE3-4596-97FE-2450762764D4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37F83A04-87AC-4CAD-8490-93644C681327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C47DD862-AA1E-4E8C-A911-13D4D7BA7806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A8D2F62-1355-4286-80F0-397ADF0FD303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24041C90-0F28-461E-8708-0C4A77B087F4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9" name="Group 918">
            <a:extLst>
              <a:ext uri="{FF2B5EF4-FFF2-40B4-BE49-F238E27FC236}">
                <a16:creationId xmlns:a16="http://schemas.microsoft.com/office/drawing/2014/main" id="{C55E517E-1CE1-453E-A3F9-2D76FE0FD6EB}"/>
              </a:ext>
            </a:extLst>
          </p:cNvPr>
          <p:cNvGrpSpPr/>
          <p:nvPr/>
        </p:nvGrpSpPr>
        <p:grpSpPr>
          <a:xfrm rot="18354366" flipV="1">
            <a:off x="5869098" y="1754471"/>
            <a:ext cx="453654" cy="103801"/>
            <a:chOff x="4329589" y="2147304"/>
            <a:chExt cx="1590675" cy="363962"/>
          </a:xfrm>
          <a:solidFill>
            <a:schemeClr val="accent1">
              <a:lumMod val="75000"/>
            </a:schemeClr>
          </a:solidFill>
        </p:grpSpPr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3DB8548B-FDA8-4930-BF3D-0C8A9D3AEDBE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4646D730-20BD-4AE9-8DF5-13756D2ACB00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1DF5D37F-4204-45DF-B8BA-5FDCC2E04F52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0885753E-96C0-4570-8C45-E99337F43E44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3EF7C5DE-91FB-4927-9005-467D573A4503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C48F13D0-A345-44BE-9F31-844D86863C21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5C39E633-0D43-4EC5-B962-A4BA705205B1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6E499534-1C75-4C9B-97A1-880D6F55584F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B569727-1D21-4880-89C0-7BA83293D5D7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8C71B3C9-9F98-4047-A63F-3B0A0B572DB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FD4FAC0B-7694-43B0-B90C-4B3AE699EC92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5021BDC8-6D13-43F6-AEBD-2E123681D110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AB8517AD-A563-42F7-9F56-AE3BDB0E7E09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99131E04-319E-4B95-B3AF-CDD4295C913D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443C02E8-389D-43E8-8A73-6D42A88E009D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ABBA8DB-ED25-4D7E-94BC-D48B31D45202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D2651EFE-EEFA-4122-9AAD-293AD67FFC3B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52D87396-FDE8-4EB4-BD2C-6ABDEDE2DDC8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F1329004-26A9-49B3-8D85-B83F92285D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530BD8F4-10BF-4F52-9913-DBC9C30A20D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FA7820C9-408C-482D-921D-722496DF16D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04427F4-0141-4BAB-B15D-19FDC9EE663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BCB0C6DF-BCB4-4620-9777-7C768FA67B5A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A3846CAB-0F53-414F-87B4-090F7EF331DE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A8F54C33-226C-429A-B07A-F1EFEDEC81F7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A62F1A6-DFDA-4DAA-8511-FB1327CAD6B1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D023A07C-232C-45C4-B84C-06372621062E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CDF28BA1-6D8D-48BF-9AFD-0CD0A6C9A4C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76D0F654-4FF6-4828-BF8D-05C5A110AA38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EAAF37EB-21BF-42FF-ABC9-906DFF83B323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8E7F0D6E-7D7D-4C5E-8140-9EF18C689065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F5C1E2D0-2EA8-4F56-87A4-23CFC0EF0510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4FB6553D-B68F-4695-8AC8-097976C69FF5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422D4348-024A-464E-836C-B3876FE3B903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2D5CD48C-0922-41FD-8F27-6C32EA0A18A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A663735F-9034-4CE3-9E29-2C2A809449F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D0757D13-EACE-4530-981F-D3CE37DF6696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EC3083D9-4947-4839-8CE5-A2F16C26B9D7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C9A96CFD-088E-42D4-80B4-62F8C4088063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5C426580-1F3E-4C45-97F4-0A38B48E5E4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EB9BD51-5166-4703-AD33-8FCA4DF50AF1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016E05A3-F3C2-4A65-A4B6-21AC6FBFB2F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5F2019D8-08C0-44FF-B0DC-C8F9BA88A591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E67CD6C7-C925-41DA-922E-8FADB5E44E70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1DC34D54-615C-42B7-A4E8-0DC732362771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BA66F906-70EE-4088-AE0E-456FD4FA9724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9C235913-171C-48D4-842B-F02074FE1487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AC1DB244-8ADD-480E-9088-969E5BAECCAB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B36458B3-8B8A-4519-9F4E-D2A771DDC37D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C14A5B62-28E2-4BBE-B0AA-6C8A37F03BBA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49652B31-C865-4192-819C-88B96DAC62E4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8171F0C-2CDF-4BAE-90F6-FD4786E861BC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721309A-5C4E-47CE-850F-68C605ABAF04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04BDEDB-F5B2-439E-AF82-7D7EC4AEE6C4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D3E8D13A-93CB-4C10-9E4D-5E22FE136BB3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9503FE4-7727-4CE8-987E-73C3EF5F50B2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7DB5DC2-35DC-4997-8D19-10F7B0FAA30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DE29B2D6-0C05-49D4-AB95-658D3BB38FC0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4B360A49-7D8F-4263-A32B-4E3D4BE1107C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026D943C-0FE5-4D12-9054-6A2D42396D99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6BCC4084-AD1B-4C0F-979B-1CA3E34AD985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AAEE1FBB-E20D-45E9-A962-85F7C6A6C26C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8111E8F4-B823-4495-AF16-3D9B4A5C5D4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2C25A2B6-2AE1-4F0A-8E97-E8B297A61508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09A1F636-31EE-4F63-8FB3-B02643A4AF41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9759AE29-4427-42A9-94D7-5ABFB1835612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50EEE83F-6E65-4B38-A7E2-CE5CF5913F1A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2D931B9C-BB3F-4DC0-A953-C98862B21663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F746DA82-13D5-4B10-836A-F051E42AE98C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75140278-6F27-4F09-A580-6BBABF06B39D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E164048E-AE4C-42AB-B88F-D88CAFAA7495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167166E-87A0-4B59-B0DC-A212D38A5374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D1B5518C-34D2-49D0-A7BF-3F1BEF55E70C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67C6BEA-7972-4E1B-9F39-46F8228A288C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3A9E55B7-ACF6-462E-A053-D4034E3EA4C5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E20AE0B6-3522-4B0C-9311-A299DA29A1BB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BECA4485-F402-4192-8DFE-8E699A15C722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FC3315D-7570-4513-AF89-A6046AB8AB39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10A9AE09-DE37-48D6-A480-3B1284D14F4B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461E20D-773F-40AB-8304-3E2D4681C7B0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64C0A47C-CAF4-4487-81C3-F5D555BE67EC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0DFE10BC-657E-4EAE-81E3-925A9C2C9A6E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E74594D6-2B9F-4050-BB27-4846DA9B1051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655638E3-EF09-4A93-AEE4-B49F9331F33D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D22A2DE6-20F9-40F3-89C1-CC08D3F1796D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1F9A34EB-747C-45D2-B7C5-76E5170E66CE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3E96F48-264E-438D-9689-A46B7849C4B9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CB6351A3-9F38-49EA-8E87-0CECF298E596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DD3D6E0-91DF-40F2-8F7E-D547C2EABF2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C1DD98BC-9347-498E-AA9A-F740E7FFB918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2BF0D3F8-DE05-4548-9E6F-4AACF50A5393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E29D005D-D833-44B8-9C6D-63B376AC5C7D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64AA3B99-349D-48AD-936C-B646618672EB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E59C200-E69E-4D81-ACCE-C5994A1A721D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EAB8FDC4-2F09-4D5D-B4EA-368E8E15B1F6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11EF40C0-B3BE-46B6-802D-916FB6505639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8243AD6-5A1E-4879-B6F3-0A68DD43CA2B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B5DA5F56-84C6-49F0-A6DB-FFFE57E4CCE5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9ACE701-53A9-439F-A11A-BF019DE14ACE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A5431F0E-1CE1-4FFD-9EC1-0E865C4883B2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F852D56-0D43-4FA5-8476-1DF8CA49B925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29F4DBB1-89B0-45AA-9FE5-BCFC2D8D966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1AE6A428-5E14-40BC-B5B1-44A81928EA91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7BB5BC60-3D49-4999-A810-03CEABB6EED5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1917111-FDB7-486A-932D-0F8127EB77B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BB9D4226-0E44-441B-9EF4-020A629518F1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C6DD006-7C6C-4C39-941F-2EC184A19638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981B486B-2545-49E6-BD35-BAD7807F4AC6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77D57CC4-CF83-42D0-9D11-3B2BE88EF5C6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FE785B5C-6B0A-4FB9-B5DD-1F102099F4AA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28585C8E-83D0-4D14-BAD6-414B52C26EEC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691481-1406-4985-838C-E99B2FCD5E22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1014EFC3-E80C-468A-AD3C-F8D43978C999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735F28CF-B434-433B-B859-BF1D05A9DD65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310AF0E8-697A-4CA6-B1FB-896A59A1A4A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31A15806-1F03-4A0C-8D7D-52F652EE42F2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184D3E21-EF21-4E6F-83BB-7CC4EA2FF0B5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9C5E7F6-2E95-4B41-8C11-1E8F20820A4C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A4F0C8A9-7DDE-4CD5-BC0D-AF45B90AD1AA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6AB15AD5-E00F-4C73-B418-89E2AC4A43DF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3F9B3BEA-99F2-4B90-B2E1-491FB4D32C85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DE18A47F-0EA9-492A-BED4-F458B5A2C12A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10CF060D-E265-4095-B8DD-2D341D39E22A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67778D6-0442-429F-9309-E1E84C47295D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046BDBA3-0CA6-4B9E-B46B-7B382327CF85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3182FC5C-F3B4-4B21-984C-9E292C8CB39F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A507A9C5-EDB2-47A9-AE3C-01041FB957EC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2A9B1DDF-F8E6-4326-82D4-192633DD8E21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391A8A60-66B9-42F7-A971-9E3E29AA6CBA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0781F56C-4BDE-45E6-A7D2-5EAF3C8AE143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A3617AEF-05AF-46DE-8013-7E4C9EBFCC39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EA3B34F0-7E1D-4F8C-90F4-98C2D3401D54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0FCFFAC-8D33-48EE-BFEE-7C834A02DBB3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B7B6A8CC-7522-4DD6-9E0A-7F7930B6F7E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5304EABC-DE7E-4151-8429-09F674778E16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CDE818D2-9E92-4B2C-A0B8-F1AC09808759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857BDBA7-EC71-4543-B0D1-A873DC1F1F17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D973D1A-4C6D-41F2-AA13-B45379B79940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78BEB5A7-9614-4C3F-91AD-2265D44F4300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6019B09-6F2B-4836-87F1-CAAD2DDAA043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8A056898-EAC0-4745-8024-81147F89A967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D579F057-A3EC-4095-9FC0-9851C83423C3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7A96F6A-F82E-4420-AA18-B4093584952E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5DC6BBD-BBDE-45F4-A167-DDCCF37E7D69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26A5BE9D-7C43-4860-BBFE-0335B7DD5F7F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C3C361F3-CC4E-4867-AE85-E05BEF4366E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852F443F-CEDF-453A-B3B8-BABDAF6BB77B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9AD4DDF-8D18-42BB-B498-E0D77BCC6A02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DA24A69D-AB31-448C-94F5-765D0E48D3B5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E8331410-290F-4077-92C2-FD1C2ED67743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57CDC345-534E-4C2D-AA82-0E490EF96D3A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1497BE18-B480-4243-BA73-0584DD874869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E5740738-C649-4A05-B913-5FDF9143D045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04838A1C-863E-476A-92C4-A8BF46FF5AFF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479BDA1B-6046-48BD-A6B5-0DCEE45E6ADD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C54E373-37A3-449D-875B-375B1ACBB6E0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A2300D36-1145-4ABE-9433-480A9452E30A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43286031-E95D-45DF-B1F1-A925004886BB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D682EC8-74CE-44C2-A0C9-50547E6B647F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4FDF9A26-77EC-4EB5-A141-AF0509C8570E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D254794-EEE1-4620-9D46-5FD9582A64F6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2297CFD4-B9C2-4637-AD3F-C84BBE3B18C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1C863002-279F-4C13-ADF9-A506BE16A180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D3FA0DC-F9C7-409E-A1F9-CDFFA5EA038B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39C3875-2AFC-4A98-8F15-7CD7B2EFDD33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6C02BDE7-DF55-4D49-86F6-7877E0BF5FA2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25514A58-8976-4757-A146-2D8534810F2D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E74EA5F3-E81D-4615-AFF1-86B959821E86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E592318D-2072-4836-B855-91FE180DE03D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0D8D614A-1C46-477F-9BEE-0502EF62BE5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388C50D5-FE68-4A35-B050-D1F3AB3682A7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F800C78-A18E-440F-AE78-DA14B1BAFDD9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1ED1D2BE-CAF7-4F94-91CD-E6289C54825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29C494AF-3986-4433-8A5E-E6FAD0AE4120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138E7980-5C16-48CA-9BB7-2AF78BD37C2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ED72905D-C626-4ECB-A6FD-4E4B1DB4E51A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81A284-1F56-4C80-B428-30086AF77AF7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C3694C89-F1A2-4E96-A0B0-5D7753442C17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2B9E65D0-ED41-430D-B42E-96F733521433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AFC3378B-9A66-47AF-A8C5-2E84D88113DC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7F8C818B-555E-4D1B-AF8F-96CDED32EC4D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4710D003-8555-46A0-B5B8-16B8BDF4DB2F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1AA23F2C-1724-4B41-ACDD-C0FC5A06160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D2BC805F-5806-4D98-A0A1-0883177581B7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3C0E8788-F6D7-41CB-8458-23197B8CEA88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FAF5A70E-5E64-4E0C-A94D-145FF45E1BC4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502AED3B-B8E1-4FB0-A193-967A4938F4F0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3FE07209-970E-4AFE-A946-3B34CCB90F06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0DD57925-0C0E-4837-B62B-0438F248F2F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B58A2428-4784-49E4-9CD9-6B9840ECEF5E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15F8B6AD-120D-4EEB-A36B-45FB2E18E45D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1C0E41F6-7E31-4B6F-89F3-FAF3725053C6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1156F11D-CB37-4255-9A10-72AA5A0F0A47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7BE1F843-058D-4BD2-B697-E4DE157B5E01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127BF0B1-AE1B-45AB-886A-F883D4ECA05F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67EF4BBF-2D61-4574-BF9C-26D6CB268FC7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7CC740D5-0CBC-41C4-ACC1-E753CD1E3E8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BF7125F8-FF4E-4C66-B7D1-3B242D76C0FD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DA43DCF0-1CFC-4BFC-BE90-FA0BCCB76D1F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90D4FA46-3728-432F-B241-D8C332A5C2CF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E01EA9A1-C9DA-4F75-855B-41D5DE3C6E00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4877490F-B80A-453A-BA95-8791B346267A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CA7333FD-D5B4-4F29-857E-AEE0F18ACCD4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754D05AF-A63A-47FF-BBC5-A2D4B6539553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4" name="Group 1123">
            <a:extLst>
              <a:ext uri="{FF2B5EF4-FFF2-40B4-BE49-F238E27FC236}">
                <a16:creationId xmlns:a16="http://schemas.microsoft.com/office/drawing/2014/main" id="{20AD9F6E-54E1-4380-8077-A0FC1A85A9AA}"/>
              </a:ext>
            </a:extLst>
          </p:cNvPr>
          <p:cNvGrpSpPr/>
          <p:nvPr/>
        </p:nvGrpSpPr>
        <p:grpSpPr>
          <a:xfrm flipH="1">
            <a:off x="7074204" y="1031274"/>
            <a:ext cx="224583" cy="305198"/>
            <a:chOff x="4708260" y="456723"/>
            <a:chExt cx="659554" cy="896303"/>
          </a:xfrm>
          <a:solidFill>
            <a:schemeClr val="accent1">
              <a:lumMod val="75000"/>
            </a:schemeClr>
          </a:solidFill>
        </p:grpSpPr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4C62E97A-3B77-43C8-86F1-F2BDD0F488CB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B3837A68-7243-4805-928F-C5F4286BE91F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C5A535FF-5CA8-4B4C-B4B8-0EE2CB90077D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49BEB818-838D-4E29-850D-C6BB5D012B5F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DB2C4711-07C4-4126-98D8-DF5F9BE470A3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E41C4CC6-5ABE-4410-B1CB-D8D509B2FEA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8C45F4C8-39B8-41A3-975E-7337F3969BE7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7A78F3A0-A64E-4E85-81F9-61F6BAB06410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A5CC4ECA-423B-43A9-B42B-A321C7852BC8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1F491092-E048-497E-828D-723F594B04D4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1819FEA0-BAA6-4BB8-8BFC-D909A3EAB9BD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1F292DC-2D90-4E8F-BCB6-0F521D8022F9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8AED23F3-DBD8-4E41-B563-38A51EF1B1D4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AF23B4E3-B335-4368-9CB8-914B2B05D201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EB5D4FA-985C-41D5-87DB-8F2314D13259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71F11906-638F-4677-A2A3-2D9DE1E22807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F151FF6D-78C7-4CF7-8FBC-2CE956532B19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B6FFAFE-FD9E-4124-A618-36782CB404FF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BD911E-E173-45DA-AB4E-57624137CE9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F84304F0-D512-4C1B-AD2A-DBBD359504A4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1C6C466D-E56A-4CBA-95F1-4ED910B8EA99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852EA55-055D-48CC-B36B-12141CCF8DC9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F81B3217-2D8E-48EA-83E0-E263EAAECAB1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BE830FC3-A1B6-4853-A23E-2FA4F9DF3A53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96AD5696-DC33-458F-A555-3AB13926BDD1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E67BFDDF-B343-40B5-AE2B-C09FC7BA2904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975159A7-6490-4885-98A9-A5A7955FFCA2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AD9DC2F6-00E4-4E03-B885-ACDE5FE3B9E3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44C2951E-0BA5-46B8-91CB-7A49B8640913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F9F9FE9D-72FF-4E2A-B425-5CB2F0072FD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28B7FA63-4B06-4DD5-89EA-8F11D09EAD79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246B0F8C-8200-4704-A0CD-0FB1C2E95733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1B07E55-D8A8-4686-9272-3E5F4F65DF8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951168D-5871-4C30-9643-ACB045AB631C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2D8BD0CF-E8C7-4CEA-9BC2-35EB03E1D8A1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AD8B95A-FE2B-4FF2-858D-B683665FB24E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34E37D06-3860-4184-AEF3-510F8E9A1F4A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E229D55E-DBD1-44BF-9100-07BABA35EB0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F658C999-5CFA-4057-9E1B-7A222AB34463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E01C533-CD44-4C0C-8F60-D1A10924D846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D2F70DE-4607-4311-B14D-6E185C0D4874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0C21E31B-31C5-4EA5-9131-15C8636FE2A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EEAEAE6E-97DD-4C7B-93DA-14534343802A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8F89A28C-73AF-46A2-B45A-429650CA11EA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C752AB69-03BB-493A-B380-4B459661087D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FCB29C34-791F-4684-9101-A29CCE7B6C9E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80903373-1B47-4425-9140-DF71F7A27B9B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86AA0FED-D71A-4615-BFBC-CFE776888439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E5730B-B0F4-4320-9822-E5ECF0618AF2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8C57D4F9-D85C-4E66-83D6-5735A97C99AB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9FF24864-CE7B-4864-A5D9-6994540FE511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17782FAC-9D9D-4003-A137-768D3570BAC9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88A7329C-59B5-4450-ABA0-892688A457D5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80302DE-05F9-4F39-BCBD-A459353148F9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35A845D1-8D57-4323-A1BA-669EFE926FDF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6B6F4EC8-4C52-41DB-926E-FB0E21214F5F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9FDF5A4D-CA9B-41CF-B750-37BFBCB26E7A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8D49719-3FAF-4C41-8918-7D8C737CFC0A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079C64AE-3ACC-4656-B2D5-C27B326D400E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54D45C43-59B7-49C6-899A-F9C41C448D3F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70934D7-17C6-45C9-9D90-B5D0DE494E15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04C5E017-D5A7-4180-98B0-628DD05D940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4B712AF-4108-401B-8C84-E2B790DECDD8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56978A1C-DE97-4DD0-87EF-69E3388F2558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02968F59-022F-480D-9559-014D7BD2DECB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E05A1596-624B-4B16-BB98-E05C37FC1DDD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3E36132-03D8-42C9-9083-ADCECC10AAB9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253CB13F-A07F-4A3E-8731-B9B218739C8D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7B662E8D-7F60-4328-8684-8D7426A5F3C2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3B388566-FEDE-408D-832F-0EB44C5FB41B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71D9E92F-785B-40AA-B451-F487C9CE3EC5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17BEA16-7BFC-47F0-AA54-DA4B29ABC7D4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8180E155-860A-4D5E-A3BF-9A1F48A90393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5E31B5-B454-4BFE-A008-296DB38F7AAF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DF84CC35-422C-4C6E-8621-30A1CF3AAB5B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103FB5BC-E297-4EA6-A198-4DA40397D869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A3F92094-FEAD-4F43-BFDB-337C8CB03991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F6A0B7AD-C925-42C4-889B-151DFA90C70A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890999C4-1B7E-48C3-8098-D80C6FAE0B0E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23642576-22CD-4FCE-ACF5-79494A9E197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41EC03A2-2479-40EF-82DA-741691F0B517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8FEACB09-E8E9-4A27-8B3A-3511BC7EFF3D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79D0C11-3B70-4BFE-8728-1EB176E9C318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34A419DC-C72B-46F0-8CEB-99B86FF4172F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C3CFF1D8-388C-4961-BABF-217AA026FB91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40DFB87C-5112-46C7-9EA4-52F4B1E8BE25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A57E55AE-A9E6-4E75-84C2-2CE12B5A2D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279EE61F-7C41-4CC2-8009-A224487F9663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BF81B1BD-3B3C-4E10-AA3D-4C19CDF04C4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DCA824D-BAC9-456C-A8B7-F981E49B61D1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20DC2B21-F63D-44D1-A7EB-71594A1513BB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28FD943D-B457-48C6-8717-515B1B01C240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5053098B-071A-4D0D-BCCA-F070D462F738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6E4CB52F-ED37-4ED8-930B-53113438F616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15E6DCF9-C70A-497B-9660-0AC23A612F82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67E08088-F820-42B0-8366-73F60D7AEB81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43532E2A-C014-4AEE-ACC1-A3180DA6D47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D22BD0C5-5752-41DA-A843-4643A2FBF201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C4D283B0-0254-44B1-82E5-6DE005F202B6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C3603112-5379-4D16-A523-3A0C90A36716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3C0F433-BC2F-4827-97B8-E1C733E525C9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4F996629-A0AF-4593-A6A0-E3AC9A7B7C06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4AF5EDD7-4596-4CD8-BA06-5CFA062A186F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8BE1C007-D6AE-4F9D-84D2-75C4261252B1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523C2E-00B9-42D6-861C-04B79F62BB23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BAFA566-DC6C-4D54-AC61-9C17CC0E3B2F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2E75EB31-DEEA-4490-826B-8B6347B286E0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DB1F32C8-8578-4A3C-AAA9-9E33DF2643C3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A9B8DFCC-D4AE-4167-83FE-8DF5C55F3240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D446910B-5439-4D18-AB6E-85DE03E94424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CFF8F500-6939-45E8-B6DE-880B859D986B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35B0E42A-5454-435D-8525-D9FF960E1982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C7C6ADAB-3F91-40A7-A1BD-D7FD10567FAE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C72D02CD-51AD-4D2A-90D0-268A9D42A81C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2119A77D-E539-42A9-9671-944D686CD55F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676C0BD2-360E-470D-B580-6308D2D6285C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DE29AFCA-8D77-405B-A37C-C22DD2E8694B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E48A7F2C-9EAA-412F-B799-585C39BF2A7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BF378C71-B6D5-4099-AE12-B547949D92F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9276D4DC-06F6-4E21-A560-FD4D664EB891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724F5474-9570-4054-BAB4-F1D817BE667C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E36B82C-523D-4510-8814-27EACC5F1219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0336551-74C5-4A1E-ABC9-F8082ABF55D8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719F7CCE-AECC-45ED-BED5-282616A84E46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69EC72CD-2364-4AB0-98FA-D86BDDBD50B1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2ED343D9-98C7-433C-AE2E-FC0BA4ED4BF6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46CC1BF7-CE5A-49F8-8B57-ADEEB12D5F4D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224B30F3-C91F-4E79-94B8-1F9580C0061C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F00C42BC-8059-4416-B447-4CD6FCC19CEA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6EA039A7-127B-4552-B06E-61F710D85C33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000F4DEE-E374-4941-8A12-5C63F60B7F3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8796D83-E401-4CC4-8A9F-1469F68BB5EB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C359A512-A31A-4897-9A44-84C5ED987B36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077613D3-4DBE-410A-AF59-82EF4150B44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EAB1FC20-909E-480A-A2CE-855958806A83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7D47C229-B9D9-4933-BB2F-195B8147C64C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4A567F7C-7B1F-452A-AB6E-6DA5AE5C59E8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3B11F14-164C-4EFE-BDA9-55DDABCB4A4E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2DEA63F5-3BAB-4165-8D5B-DB5483C3BC0D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3291C279-63D0-4831-AF37-8A0BE7B3D27A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DEDCC30A-3459-4414-AD85-89F7C3613FF6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D2B72CB0-FBF4-4964-A424-CE4472BB7F2C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F443BE76-7E6D-4C6D-84BE-E4FCBAF01142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4F908E7D-29FD-4F6C-B69A-C926F9FEDD71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5F13FA34-79A5-48B4-ADC0-21FE11A91E8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68A1E0B-BEAA-4C58-A527-E5A44A076C34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9546B54A-F8D3-4687-B661-95D3883F766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23DB63D-540C-4CAD-944D-53676EB7B0B4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A27F89D5-979E-4415-8CCF-CB8470D5BA5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BA1CCFF6-AB05-4500-BD61-D33D12E932B6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6CC7B843-248E-4B07-A16D-A24C05080253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A55261F3-3031-4D13-8F7B-4CA92174458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ABBCA784-087D-432C-9F33-78059A21B48D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2F16409F-8D48-406F-A7A9-09BFC7B6E76E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712F8FFA-2A7F-4B2E-BD7F-D5F52916D0D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0EB55CE5-F5A0-4B05-92D0-58F044F87164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07AEAF5B-7D1C-48CD-8E82-1F0175382923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60902527-4E3B-4CCE-9F5B-8DEFB83D388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F2597397-10D4-46D4-851B-23BB62295BA1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5D660F8E-DE72-4FD2-BF00-BD25305B3E29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E5EAA630-BEC2-4BB8-A0BF-E281353C2C51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612090D2-9A48-4E1E-A17B-121F8FED5D76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66FDD1AF-F238-4132-B9E8-E88920FEC5B3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36A4B3E-7D34-43E4-AC05-63454F1E1E5F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438BCE5-3D40-4155-B143-36C81870286C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501FAAA1-F524-4483-B9C5-0394F862847B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2F81E7BD-FB18-4A6C-B581-B82903DF2AA0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F9DEC74B-5914-4373-B33E-BE8F2ECD49B2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D01B8784-CEC7-4567-9372-4783D73E66CD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8505E381-E456-447E-BF55-97707DE58755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019F6996-F367-4C59-B3A2-7DB04E9D16B9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3E385DB6-34AF-45C3-80A9-2F7EBF867D2A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36106178-95F8-4C2C-80E3-41E2C1F9F6DE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7ACF9C3F-0945-41F0-B9EA-15D6F170FED0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5B70C252-ED26-4E10-AFBC-7616AEB0510E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944D6B86-FE22-4EBE-957D-6E9F484F05AA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737F85D1-4453-44EE-91DC-0C6717651384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40D8690F-BC3E-4667-A685-CC437382743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C7BECEE4-8E72-4489-A15B-CA95105B6C11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57567BF2-BD40-4847-BA4C-5ED8A6F3018B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287CDB29-7953-4EDC-926B-3D422721F27B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49FE3310-B156-4905-9C0E-9468467B947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3F371E5-FAC2-42DC-BC44-2174232C155D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009ED638-9033-43AD-BFD6-60751831727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BC1F4E60-9881-44AE-B06E-558A816A769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81ECB02-E0C1-4679-A2C5-EC626A8A78A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C8D59AE5-3901-4C71-B5BC-913DA8DB4779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2DBAF260-AC13-4EF2-8F7C-7B9F2AFB8E01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43E8BF55-FA0A-4A4C-BA30-CFA463677C90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5E77185D-34D0-4245-97BE-178F23D1C031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21C4559-9D62-4C6C-8BD1-4947014E6530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2BC04095-2816-490C-8599-20D768BF0A07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17" name="Group 1316">
            <a:extLst>
              <a:ext uri="{FF2B5EF4-FFF2-40B4-BE49-F238E27FC236}">
                <a16:creationId xmlns:a16="http://schemas.microsoft.com/office/drawing/2014/main" id="{3B82002A-0214-4BAD-AB00-C6A37D1A3A11}"/>
              </a:ext>
            </a:extLst>
          </p:cNvPr>
          <p:cNvGrpSpPr/>
          <p:nvPr/>
        </p:nvGrpSpPr>
        <p:grpSpPr>
          <a:xfrm rot="855774" flipH="1">
            <a:off x="6776287" y="722057"/>
            <a:ext cx="163140" cy="405702"/>
            <a:chOff x="7012781" y="5504021"/>
            <a:chExt cx="479108" cy="1191464"/>
          </a:xfrm>
          <a:solidFill>
            <a:schemeClr val="accent1">
              <a:lumMod val="75000"/>
            </a:schemeClr>
          </a:solidFill>
        </p:grpSpPr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B7EE4C0A-DFE1-4D45-B58F-DADA39DD909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3A5714B-990B-4428-9BA4-E81024B25577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B442A498-39BB-4F2F-B2C6-A8D708B09EB3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A70CCB37-D930-4E03-B674-D549E4153560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1D22FC7C-543B-426B-8A4A-A5EE00916929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7CE28D50-2BF9-495C-A1EE-5EB75C3AFBF2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D4A24EED-4733-4BAC-AAB1-98A45E9F625F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ED14B0D5-0662-4184-A658-4B52C283AB99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4CB49F8A-DB3B-472B-A0CE-7CDCFB829B48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8F10612B-F1B7-45D1-BBB7-7B260C58D15D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ED292A32-F506-4752-B88A-75072024C265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EE5D939B-FE5E-4755-988E-1AC4ED25D162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78A37B8F-E83D-4634-8C4A-A27785117C4B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737DD6B7-07E7-4FE2-840A-001605757A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182B2F0-FE76-4D3C-8505-153230B9E2CB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E6001EE-3D78-40A6-84F1-16EC8EB47F6B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BE0E04C-45CB-417B-AA13-9CEEDC191BF9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EB89B680-BFC6-4527-8904-64961ED37865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874AAB24-07BB-40FE-92D8-6ED33FD186CC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5A43F199-4BD0-48DB-9ED3-67D92E6E21F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98C04FEB-0B5E-414F-BEC7-59B4E8C37CC5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0753BCDA-ACE3-46C1-8B8E-A0CE422D3C7F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428EF6C-C9D6-4F5C-9C56-EAC389ED09ED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DC5A8B8D-4383-4EBA-AAD9-A4BD0FABFF35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CA59B9E5-817B-4BA5-9774-B7589432B3D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08D07771-D052-49FE-8FC3-6FCD8100CEC4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61A072AB-048E-4B82-87D3-D7D283B191DD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37F23BB5-9361-435D-9F88-6782B853BC48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97F2DCC-45FF-4A2B-8442-2D4B167A0280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F59F2A7F-6A10-4C6C-B54D-0E9AD61A1805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CA7E0723-2A76-44BD-8657-F62F0D4DB71D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346E4785-3848-491B-9C76-F49DAEAE88B6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2E94C021-927D-4ED5-8BFE-71DEACA6D123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77A6E2F5-3038-44C6-91FF-AB30B86F67DC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3DC59452-2558-4C22-A454-45E00F4D7D9F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25B807E3-BE02-4882-8200-46057FAE35E2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A9A5B02E-4669-4D6C-8CF1-85A234875BD7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61793B08-7061-4056-B15C-6F25F5032AA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33F0D634-D626-4C51-83D1-71093ECA9E52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AE15794D-0520-45E3-A6C8-643625982C79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15432E81-6823-4666-ABB3-73391D4A9E99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B87660BA-4A24-442C-9FA0-1851A805D0EB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B0449CF9-B504-47F2-BB5E-2D953922AE64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DE9E135A-3A73-45AF-8E23-A7A9D0A5D363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BC21133-C32D-4EE2-B4D9-4918BD82433B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AA1B01DE-FE00-4811-A2D4-6EAB38F5DC5B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8A19A8A8-91A9-4AC3-A6E5-0A5A2E34A155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DAA0908B-A50A-4CED-8EF0-69DA0B62726B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19AB936B-F1F6-4E73-B312-BE3B5297E0E1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73B1D22B-C910-4C38-8BAE-E982223BDC09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9AFE56C6-2965-426F-B804-C7A54335057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34D0DA22-173D-4368-A1EB-9ACD2E3251D1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88F3477-F18B-46C1-A28C-68B52805EE26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9D037009-4D65-443E-9D6F-8DB8AFE997D7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80042ED-EAA6-4AE8-8553-3299369F6DC6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E39862B9-7D00-4D40-81F9-2F6C65BEFE98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4A6F907D-7ADF-426E-8B8D-B8FEFCAF7EAF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6CA532E8-64D0-4BCA-B6A1-8E4A7BF534CD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FBE94FBD-F63D-4018-990B-32E59FA277B4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D3C52FEA-7991-41FC-AD78-4B0EA8AFC931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6866BDF9-EF79-45EE-B0E9-0B980F7B59C1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411AE27A-77F7-4731-B735-445AD0C47E9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57D5ACFD-43A6-4795-8BBC-C325DD8BF369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90CC859B-D9E9-4E85-ACFE-FF55F06217B6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E87D0A9C-3228-4A62-A727-6F376B370DC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CD24F35F-17FA-4B76-93E0-E20976950A31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9DBE139-B622-4D9A-A534-05DD444BF165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9891B6A3-F6B1-4D0C-B6F8-915F0C523F5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3394683D-712D-4C1C-B89C-BC503100A878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E1739DFF-5E48-4A03-87DE-315453D1CD25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B974E1A0-9463-4759-B835-F861D9D83180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86C0650-4C5C-4861-8A1F-3E1365A6A126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161E3ABC-BD1C-453C-BDB9-D2013F080E64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564540DB-D568-42FD-B10C-E1649264F8A4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C38E9838-98BC-46AA-B1EE-20D6E470AF0C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3F0A4B56-EBF5-4411-B0C7-EDDA903A96D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9D431235-21F3-4D74-AE61-96628AEF0CCC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6503B61-D288-4DB9-BDE5-528BEBF8F51C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2D477F76-6FC2-4C41-A4E4-4F9B4BEEEFA6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038B23CC-B278-4C77-B222-238AFC0A426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D121E631-13E4-48E2-8303-C7FE59C3199B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822092FC-A5C1-4412-A0A1-BF5AC9BAC7A9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631B9CA-E6D2-4B68-A580-4D95B21417B7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88E097C3-1D71-401E-8200-9217A8434ED9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023FCDF0-EB75-4E74-BA37-B20520A515EA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F571C2CD-09E0-488E-B52D-7CE7474D0BA6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9CC3C625-154A-44BD-8C35-035CD4F73142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80C4AA9B-96C3-4F53-BFAA-0059B7C9B4CD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3FEF53F-8704-48E3-997B-093FAA438C72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4DC18-BFF5-4736-8CF2-57B43967AB73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412C8B8D-4621-46BA-B81F-3E932E9FAD61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02607EA-F72F-4AD5-A402-9D4617EB45C0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FE0014A1-903F-44BB-B68F-305F9871F4B4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A4933208-FA31-4A69-A2D5-7487A5C700E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6C15A8DB-64F5-4F15-B624-F0C91DFA8A69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F4C9833-E70B-4A82-B2FE-9C0C7D2227F4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787D43A5-ABB8-4216-A6D5-A5A2D6D29BF2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11C46152-B853-41D3-9C87-28392BCA4DF0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56DB653-238E-4F7D-A4CA-2813C4C3EDB7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DB2E1F80-6A41-4178-8983-277200B8A98E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67C1A383-F2F6-41E2-800D-0810295BE24A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7BEE456-8DC7-451A-9443-06292A85BE1C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D1BEC5C4-FCD3-4212-B94B-16127993ED0C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FCA6D137-DC2B-465E-893F-4EE40385EA6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59EF7757-71F0-4F10-90F8-3D70560253F6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7D540784-1155-4FAC-ACEA-D16878BAEF32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28A7C28-19FB-4101-9A2B-7ADC20034E30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CDF35131-9296-4F3B-BD39-DADA5A5DE12B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29C77C76-43D3-408A-A77C-8F556E4DE478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A35128B5-F99D-4FA0-986B-0F6DE4CFCB14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8A4A6AEF-89DD-4B72-A599-82F16E04DCC1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D8B155E-0F0E-4244-BE60-A8691A751B11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020B0FEA-8FF4-419E-9580-332C7ACA7F55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18AB69DE-E9CF-4397-9919-E2324752F5C4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41FF935B-7FDA-423F-B7B3-C1CE71CCE3B1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3A46D9B1-531F-4008-B74A-2BD799C9CE75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97DABBBC-B016-407C-B0E0-77894808D6D5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5A045872-A9A9-4E76-9D06-358414612D36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516BC4BE-2D1F-4C98-A519-EDDB399C9BAA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A03AF4DC-8BFB-48E5-81CE-267B0536BAF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893BBFA-E715-40B9-9DA7-BF3CF04BC9B4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B5824A7A-AABE-4C93-BB38-5D2254094038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5D87C5FC-5101-461A-BFBD-36F6C0D1690B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D7788888-C64F-413A-8F23-B79FBCDD9600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A7FA45A-9835-4DF2-8CC7-8408CF409B42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6E63FC1A-85E0-457F-B925-3B3C11CD81B5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26F33251-4398-4C0F-88B3-52E143A64D0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160A4D9A-17BD-4A3D-A949-633F10AC0CDA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DDA02D37-3282-481E-85A5-CA3E5C28DB01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774267D3-5B0A-4D7C-830D-601439C9B797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A7B3A64-CB49-4C2E-8308-622A1A72DB37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DBC6EB6-9DEB-4999-9706-0750D52A6330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7673943-1B66-4596-9744-ED8F1AE4F699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2D6F2427-391D-4ECD-A0AB-66951EB3C9A2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B7BE99D0-E6E8-42EB-8A0C-C6B3C3AA3440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6F3262A-77E3-4F2A-9BBC-6639D760F749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D85AD82C-1E26-46C6-8351-ABBC28952D9D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7FF04632-D806-453A-A4EE-DA160CDA773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1C162010-6338-4DC3-97DE-F1BC1831CF7A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95678E1F-4BB4-4525-829B-155353FA553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EB269306-1868-4F49-BE05-94757A603F3D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F2374874-2A3E-49D6-A94D-55E98AC0F56B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0EB6D69A-44EC-4D2A-BD2D-1D41A3CF5B9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1D36651F-76E9-4DCB-B165-8115E5D11FA9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5459F297-93AA-448E-A3FF-264BB0751CDD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74DBDECC-C750-4F6B-84EA-F17D080F15E3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6F7DE53-940B-46AC-942F-5426AEEED5A5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C399D156-64E2-4EA4-B528-34798A6BF05A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1BB5BB5-DE45-47C0-AD43-F6541B97E3D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B06BFF12-24DF-4898-BF5C-6CB644E68E93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A998F5D4-DA7F-42AD-870A-807AEAA21D3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87393A5A-AECB-4335-AAB7-75D9ABA00EB8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5A3B93BE-DC98-45E7-BEC8-A27B130BD446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7FF29D2B-50F5-429E-8644-A74092BD01EB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B30624A-1D2A-4B3F-B717-90C49F5FF4D0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BDB7B4-180E-414E-B5A2-00C3079C89C1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801FECE-9D2E-4BA0-8F74-A0CFFA2C3765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E615B574-A666-4A45-AF1E-960589998B58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24148A8A-5D34-484F-A025-E4E4C22E4B61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42612395-A5A2-496C-8D9C-BFF56A105DB6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C6AF1832-B3C8-4B5F-8189-EF6204282882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50443ED9-9DC2-4C08-A766-706D0BE1D2A6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6E8EB1F-4B65-47C1-AD24-A5893CAFE901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0B3EE86C-3196-4A1E-BEFD-55DD4D228B20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5C6EE2-5C68-4E45-B179-C84F5538FF2E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92BD7701-3503-46F5-9205-C22C585376BF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D3405969-079B-4C05-A0CA-E01A017B54C1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8541CDB4-64FB-4317-8D84-580E8BBA29FD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782A54A6-A476-4A14-8036-522D95702C45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9DC15BEA-6421-473E-98EA-DCDEDD6A64B9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5FF527D0-6E69-474F-B9CA-1E0C5017CB5B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65EAE43-BCB7-41A9-8344-810203B38B71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B5EBED64-DF88-46D6-83CA-64BA1DCF1D1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8047F76C-A44A-4004-8A99-038E6E869FE2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1A062C3-3DB2-4E20-B345-224CA40D4AD7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4C130B-41F7-4102-B93C-2AFA8FAFACD3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04693DB-A35E-4FA2-A285-B902D43F8D3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65A76ECC-4FC4-43FD-A906-8EF2E4E44B97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CA14FE5B-00D9-4455-8968-7330CC8A95A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7DDFD81E-DD73-43BA-A5EE-D19B34A9B56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3B6C785D-AF53-4B2D-9233-8070509A4EE2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D37AC35B-8219-4690-9530-C4E05FFC3628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FF246C1-EE2F-46BC-976E-2E8D309DE2F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15A3B3F5-15E5-4CC4-86B4-53CA3EEA1E2F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37152E6A-A79C-4310-8BBF-93B2366AB8D3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6757870E-BC1A-4C85-9E77-875425494E88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64776D38-D1F9-46B5-A951-569A38E5851C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92509FC2-2219-4BCE-B791-A68E947DD3DB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E5614B59-5F7C-40AB-AF7C-BAB9FE628C72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6973441A-C901-4C3E-A75E-902932CF959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4D20261-11BB-4F12-812F-EF33FBF65BEB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8177B03-234E-478F-AE9C-E77D8B093FCC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80ADCFE6-3E05-46B0-9F44-88E786E8CAAE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BDD05BE4-80E4-49A1-89CB-4D668600AC0F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A2F76CA8-B83E-4F7A-9EFE-7D32E5376368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3D38372F-DCD1-40DF-8384-0AEAAE350B10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C049CE-E423-425E-A590-FFE2E511F605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41378BD1-55C0-498F-9D12-E6A5E4E99921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7750EE-F535-46EA-96C9-1BC34BBCE323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15288EA-F3F2-497B-A1C5-077051508B1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AD46C1F-54BA-4F27-A50E-DD2CA17B321E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2855273-B1B2-4433-98EF-1A114CE094B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A5D80EC3-1AB8-479F-ADBE-CE0F686B9992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E82F0AB-69C6-4D30-A78B-6EE2AC85D45E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48DEB627-A9DF-4FA1-A93A-62F32712B67A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71C9F13C-4C61-4D9A-9909-CBC2639AA119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AC854EE1-2D63-4D8E-A2B5-287DA41ADC12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5ECA05C2-8B8A-4192-BEC8-6AC32DEC94EE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417CC468-BC21-4ACC-ADB7-A688529B8D94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0C03F3A2-B613-464D-A1AC-69CB2A3B7D5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1AE42874-CC1A-4679-A18D-100090C7A136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0063BF77-EDF1-4CC1-B25C-9A180B05B3AB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89CA4408-F6F5-492A-8FFB-0433846B7F3A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BCEA776-19B1-4948-B9A1-A799A38D2FEA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E10B5D5D-00DF-4048-A66A-6E6DD04A61B0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9B14F920-B846-46AF-BA6B-6587D2D63F18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56CB7BBA-9729-432D-91A0-6C9FB4766E97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B0A12298-A5E4-42B7-B0A3-39786645B3D5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7D192E95-AB1B-4776-B3B0-333F153A75C3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3C0AEC6D-89FD-49A0-A3E2-3516DD54E3B1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AF9B4351-2F7E-4528-9D50-5A2354AA841F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C5BE67B8-FAA7-483E-870B-A49827BE57D6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3EA2677F-10B5-4D57-899D-08E5939DF6DA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C2FDFFC-330E-46C6-B402-A4E7A62D7CD5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62B0D0C-24BC-4071-B540-B8358D8E0DBD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7AAC0739-32C8-4D9D-82C3-1E53B87F41F2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812BAF4B-B713-4725-A46A-5914566FDD38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A4F5FD5-CFC2-4967-9E50-C3FF6FDEF14A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8978DF1B-C9E1-4997-821A-6E00AE51D92E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0B998B02-EDD1-4BC0-AA46-AF87F0A119D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3F0C068-DCD3-4C28-9C59-49A75515433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ADEEFE33-C2F4-479B-BEA8-501FC9811EDC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9B8CEBC2-7DC7-4F4E-BAAC-B9D66E26D050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E6DBFDDC-37A5-40AD-A3EB-41891E18FCF5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245C708A-E924-42AF-B6AD-B0B5CAB7DE99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113BABA-662C-485A-B327-CB02C4C2F009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C75E0ED5-DCAE-4240-829A-ED4858295D42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3B670F12-1080-47BF-A27F-828920A107A2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AB9AE8-FEB9-4C82-8B6C-07ED00914A2C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350A354B-8F99-4D59-A7A6-DD7703BD15C3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A652C69-52F4-4AC5-8DF2-847FF18A2DC7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370E48B7-50F4-4958-A8A0-5D8AE7E27D93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9103A849-CD98-4E87-87BF-A35C0E7EDCFC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2706DDC3-9ED6-4A17-8B45-F42B42C525FF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0E06E61-6040-4EDA-9836-B95F333AF847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BA0A9CFC-C14B-4338-A0E3-C2F171D0CA83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42E73BC1-36D3-47A4-ACEB-5907966CA2C9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7829F3A8-687A-474D-865E-35A8EBCFEE64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7D738B5D-5016-4B0D-BAFE-02574E511DF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BCEF37B-0684-4B9A-923D-D5ECE14D7DD5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A9CB4906-FFBD-4094-B698-ADFFBED4CAE8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85001882-A057-4400-9CBB-C81F07DE813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53905D00-7B0C-4B69-9F29-893B58C8AD90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C1292E5D-8874-4621-BAFC-71BB0400305D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9964E1D-41BB-4406-A192-C21558A987B0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4B5B715D-BDE9-4998-86BC-15789A22DE3A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A852E37-E3B6-4447-88B3-A511D233263B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536A20EA-9032-4124-B77F-39E7F793076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9C58F85B-7D8D-498C-83A3-336F5356E337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6B26EC8B-236D-4287-921F-13D7AEC0DA7A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45057DF9-C9B4-4E83-A60A-266A262649D0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B3BF0D60-D134-4AF1-A195-4415960E732A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F4F680CE-B430-40C5-9FF9-D399FBEB201A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B9A3685A-3965-4F2E-BE8D-F14C6FD97D16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34A9A38D-0F7C-4C1C-89C7-761E5920D455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B560636-EFC9-440E-98BF-0C34C2504E98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F9DAF6ED-A8CF-4C82-A6CB-56C89A6FF3DF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75E818D9-6CE5-4A6F-8F48-34A67BF0168B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2AE63BF8-E4C8-4504-BD91-A6EACF0C0626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107DBDFC-046A-46DB-9576-851A62B27A52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6A69793-3B18-4E7D-B40F-9E5E67420500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D0CB9BAE-DA70-4515-91A8-A4A22408F153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678CD722-DBDD-42C1-A64C-39F4B2CBA04D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5F2F46CD-06F8-4AAD-B21A-E07E864F81DF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616EBF0A-A8EB-4417-BCF9-D122A12A8C2C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05D2FDA7-435E-4179-BBC8-706226F0064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09418E1C-6586-4582-BF21-49B70138B3B2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55DB51B6-4C3F-48EE-8F9C-273DF03D9D1D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E2FE570-49F9-48B2-84FA-A2FD716617B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A7728259-CB0A-4C30-9744-5DCECF0F7424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7102E145-E484-4D11-BA82-02C3AB634880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A782D0FF-F1ED-4F97-A6F8-CC3E21C57E06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3C699879-AEE4-4E7B-A41C-3D2E2CA0819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C5A27F9D-DF35-4D39-A52F-B60D9EAC64D9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24D7D289-07E6-42E2-BF85-990E53B148F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1E6828CC-9A9B-4ABC-9D59-177BA053C8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3D7F824B-45EB-4098-B10D-E4C33CA9F265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9805FAA2-052B-4B3A-AF39-CAD45BF722C7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D2AA7C89-A2AC-4DAA-92D5-7C620079ADE9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FF326B13-3DA7-43F1-B51F-705B6852D52A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C20EC725-6B41-4475-823A-2D5A9EEFE2B1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A8725A5-C8A2-42F5-BE45-F30FAD1978C1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19B1DEDF-005D-4C58-B0A7-FF7227668A51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7EFA3155-4EB0-4100-8217-E890226F9908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E792B67C-F8A4-4A2F-A558-3D57F70CE299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0954D3F2-C2B8-4CDD-A391-A783B30871C7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11F8B21D-2949-43D4-8541-CC690D42E163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D88DC230-01D3-4F8A-800C-6CFED063D65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865A3F72-24A6-4DE7-BE39-DD9A4C0E9FF4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9FFDA88-7ADB-49AE-8F5C-F1356B466F2D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01FCFC8B-AA5F-418B-9594-3EC007086DF1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2664F8E5-7233-4167-9293-2F7D845E3CA6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E8A8EC24-024E-4D0E-BB5C-4ECAEF242DFF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1F4777FE-782B-4B2D-AE3A-4031D973A344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8D9422B1-7C3F-424E-878B-04932AE90F12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B153A1AD-DD1C-4F78-9DB8-DD04BE01003A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5F5288C0-7949-4764-A994-6EDB617179F8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04F420D4-2E86-4B6C-A6AC-C6D7A545094C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82C0FEB9-5B84-47EB-8922-61F6A0D0E2C7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2D728F31-3F68-40A4-B56D-7CF010B89DBB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B7BEB67B-ED12-4549-BBEB-ED410CA1488D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A5D53D7D-88F2-4146-A2A6-8938980ACAE9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0A7E1C2-0343-4A20-9C83-998726BB9D60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CDC41EC5-274D-48CF-8F5E-3B12B8953B19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1D075942-EFA1-4ABA-BAAD-974FF0849FEC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6D43A2C-0B08-426D-8C8D-89D215196875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147BF280-56A7-4435-B6E9-A33F050B1AC6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F17AB087-6FEF-44D0-B317-BEBACADA9F75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B15AF466-E6E9-487B-A693-C7E42A4F3851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88819D29-1ACB-4ACF-8C11-F2635DEE339E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73D307D4-729B-48D7-AEDB-1E723555D260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9CDEDD67-9EF7-4875-80A0-D17E6CEB7D82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1BE46998-3004-484B-B8DF-DBEB7182A7F4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42DFD1D-6072-408B-851E-2B1AA54D61A0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B408DA49-7C58-41FA-9FEE-143D171BC485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04358538-F28F-4C08-9E9E-24554DA58421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2BDAEDB0-0DCE-4D94-8A02-6D2C70B9CCF0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8F3D488D-E8E4-4ADE-A7A8-B036DB54D95F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27622510-515E-40B8-BFDA-A4F4D2B886ED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53EBD2C0-5C2B-476F-A17A-0A06C9E0A288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4E5A6C88-300F-4F7B-BFE3-2B43F711AEE9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97DE0431-0626-4559-8E06-AF51119F4E9A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679C956E-1083-48AC-86F5-9FCDEB360243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9115C52-D598-4611-B187-81069E6E377A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6164E7AE-CCE1-4A01-AE79-F46576F1ADF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EE0CAD1-5C29-4D11-ABC9-280D097B008A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75A4CB08-A0CD-4D22-9934-24773661C3A2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EB3DAC3D-847E-44B2-8D8F-5E63EA3542CA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D48E051-D627-464B-8A73-1F28FFF89765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12BE6473-2513-435A-B1EB-784DFD6A3FC5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2EDDCE82-E676-4C17-A524-01695367EEB2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DD99072A-397E-4192-ACFF-C5765D0AC899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D5498E7F-3CB1-45A3-A8EF-2B1120B269F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5336C30A-EB2C-4BFF-998E-DC74383101C5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297F5C50-EBC6-4E75-8750-F5001EA29A58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973775B6-CFF7-407C-994A-3591BEFB12B4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FC172DFF-ABEC-4709-B4EE-4A163E2F3CC9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ACAAB8D0-2406-4A62-8346-FEC6E8FE2CD7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3B6C47A5-1736-4F28-8E05-53C325616941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0A2DCB52-FA53-4BFB-B778-31E78789EA4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5966D12E-36EC-46FE-9FD6-35B352A129B1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BA7320A4-6132-4FD1-BDBF-4900B9649BEA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66C873AE-BA77-4356-8A9D-8BC3A47C7C83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EA278A49-92D0-4196-878D-EC5B388F7FB1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8C0D617A-7C47-441F-BF78-4A1B39C3083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71A17818-F998-4BE4-A73F-E90D54A42505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8CB0A591-9920-4335-90CE-BA2A9FBBBA0B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5" name="Group 1674">
            <a:extLst>
              <a:ext uri="{FF2B5EF4-FFF2-40B4-BE49-F238E27FC236}">
                <a16:creationId xmlns:a16="http://schemas.microsoft.com/office/drawing/2014/main" id="{954CA354-08FD-4E52-8ED1-7C2D6E8878E4}"/>
              </a:ext>
            </a:extLst>
          </p:cNvPr>
          <p:cNvGrpSpPr/>
          <p:nvPr/>
        </p:nvGrpSpPr>
        <p:grpSpPr>
          <a:xfrm flipH="1">
            <a:off x="7567482" y="917954"/>
            <a:ext cx="270931" cy="344010"/>
            <a:chOff x="6843236" y="157160"/>
            <a:chExt cx="947072" cy="1202528"/>
          </a:xfrm>
          <a:solidFill>
            <a:schemeClr val="accent1">
              <a:lumMod val="75000"/>
            </a:schemeClr>
          </a:solidFill>
        </p:grpSpPr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2EE27F27-42D6-47BC-B8B7-443EDF61ACB8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ACB6583B-F097-4178-8D07-239D54AA9EF9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82D2081E-9CAB-4889-819C-3719CC8450E2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DE5C1DD2-CBE3-4F9B-9E55-C0AFA1B5B8DF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27F9B774-BC18-4D2A-802A-E1BC3237D6D1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0259D029-8C81-4570-A5A8-C0775F11D913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744D7FC2-B788-4223-BB59-A9558315ABBD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24C6A3E1-16DF-45B2-9970-77A5C7F43F39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BE0DC450-F31A-4D08-99A5-40DAA09FABFF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978868E0-8EDF-460C-9FC7-F68278FEB555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7FC72DAE-DE46-4B45-AEE1-15D88447DD84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49C9085C-DB79-4C56-9B86-86FECFE0576D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E6117897-F3B9-4939-9D40-B7B2294489E8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9F5CEC99-1A97-4B6B-88FF-EB505C85F35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583213DE-AAC4-45DA-A4FB-4694C020263F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3A163883-B9E3-4BB9-BDC6-FA8EA13D3E92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A8071C3B-D922-437B-9BF1-818724C5031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51C3BBE2-52C9-4D23-BB5C-92F6401D2CB4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17A949-07E6-49A1-834A-302E30DFACB8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55660469-8BD7-4700-A42E-057A02ABBAEE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5EA39A6-908F-4AD5-A8A1-08734AE5A1DC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0344ED65-BF89-430A-9CE8-6E065BD137D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6554B537-8279-4779-A0E4-FDF7F57A5E2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16F5FA22-870A-443A-B060-F786AD519816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420DF749-52A2-4FB2-A7A4-540376F27845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69022B9F-D66A-49F2-B49C-A04F25B4935C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F81AA858-695F-4C13-8FBA-0A4EA3B4803B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3F8A8D52-9755-48BB-9731-40A72D680C89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1F890084-8EAB-4045-9057-5DBDBD47BFAA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F0D36DC9-1112-4F77-9F78-62B96106C8D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59193D8D-F507-4DC0-A673-5AD614100A97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F846EFED-E330-4DEB-B4CE-E0B13EE96E93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80BE98-6E4D-4266-9F60-3DFE0A192096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D5D74BDB-CF1E-41D7-B113-E7EC33B18AC0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55E78E3C-61BF-49F9-B0AC-E50EA875C917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92FB6C3C-B3DC-4930-82FC-BE22C5493AB2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3F84A2E-4FE0-4886-B276-8E4C0D290B7B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8DDDF895-5AB2-4CC6-A6A8-00E3452446A3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D74DCCC-83CC-42BD-BD71-7B8036195F49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D6A4C1D0-02EA-4EF6-9BC0-6424E708B58C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11C54A00-84E5-480C-AFE1-5FC398F4A1BF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CE711B99-5F17-48AA-BF34-EBC34143E77A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E923FDCB-CA45-4B08-B8A8-79C8A51FA9AB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279ED4A9-6E91-45B0-8DAC-037E4779A1B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0878B651-4C8E-4FA8-8815-7D91B8AE9970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633B165-9BCD-4DC6-9CDB-6E2314520355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B022D3E1-57D7-47F3-AF19-CFF5594E6C4B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EE6F42-CBF8-4723-A340-E51488101341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4F1941F7-5964-4B54-AE88-2FC6C6BDB323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8A479E4-9C24-41B3-8562-BC65A268A32D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7E3A2B0E-0C86-4164-8BB3-B7425F00C678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525FF06C-890B-4874-907A-CD5F222EC016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5B778D49-A0FE-4A97-BA84-020AE8C97DC0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A6ECB3B0-E186-40B4-ADAF-E5DEC05D4A2E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3AD2FFD-5E23-4B2E-9B6A-5C4E510A310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0B3D1668-C25D-4683-B28F-A116AD90F591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F56EC4C7-9217-40E7-8522-262CE4A23B14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FD7D8A14-62E6-4527-A460-E8330B742B70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178410DA-8419-414E-8571-60B5A139215F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2A5C0FF-DA92-46E1-B87F-CB4CC7CCDA34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8A68C84D-C2F4-4216-B6A4-08B3DB5FECF6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1E658CB8-D8B7-4958-A622-3658F1651FC1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FB22D3D0-11BE-4FC9-B44C-6C9DD4F4EBD9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077C3202-5023-43B9-B87E-3CC866D3FAF7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A4AFCB97-D09F-4CB0-81C0-5A4329B16FD4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F8516F79-311A-425A-9EFE-06D0132CB6B6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85C9F4BD-4224-42A5-835A-425C58DDE684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88A3EC53-0C87-427A-A337-24FBE6E897B7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E836746-A8D6-4AC7-B36C-F089C0396F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C20EEE0F-FAE5-4A70-B817-FE622D053765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D3E37B54-FF4E-4AE5-A428-1978D66C257D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F19A1B80-BBF1-4BD2-B09E-BF21B5BE480D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92141747-F9C1-4790-A3F1-6EFB5CA1860A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82B1B47B-56DC-48BA-BE74-FEA808FEBF48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235F7EE9-96E5-4DC3-987E-E1F86CC7A4C0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FF660C25-6E7D-4C97-9002-7F7A3F72F16D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0400032F-FEEF-4473-BB4D-99B1D62C1738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76675E43-ED25-4EBF-946F-2843AC0FFA20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8C0DF81A-362D-4A9E-B8F2-B3BE4AEE832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63BF4BC-F240-497F-B237-4C71B67AFAF6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7638AEEF-B011-4F5A-A55C-EEF95B489ECE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61A0DA9A-BCEC-4DE4-A04A-DB4B0067EEB7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52CC6634-AF0B-476D-9FD9-B439FCD1A95A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1B3910AD-6275-458B-85BD-3071A2CB3780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B09EEBBF-F29B-4DDD-AE15-BF43C4CE0675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BF7C48DF-8060-48F1-BF2F-19FDC7119941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79705900-DD32-4400-95B8-30CE2153E437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82471CEB-C6E4-41FD-A343-86FC2F83DA8A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E090CBD6-9AA1-4375-BD64-B9692BC6833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760AB81C-C5A8-45FE-B06F-63CC6BB49ADC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3EFB50D9-7F08-4B0E-BAC1-AC1A732C229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52663E0-DCC9-49FC-B16A-A9EB6946E355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CF8E1CD9-214F-41BB-A0C5-E3EEC38DC3BE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0F7CEBD-22CB-49C3-AFE5-D435FB982D22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7C8943A4-4D28-49AA-86CB-3E0EE9FA3F5C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E287B5F4-5275-45BA-8778-6CD36C65F626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8FAFDE95-687B-43AB-9E4A-F77DB4A10614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8ABBBBD-62BD-42FD-839A-DA60E95BF72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F8EED8C4-0BA9-456A-8D37-C0B59B8DD8B8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C1FD477E-2E24-422F-BB6B-3DF4B7AF1B23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3795E22-80FC-418C-B011-3FFE3FDCF779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ABA86B1-C2FD-4555-8FDB-1C0DAF7CBB9A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292C2117-3E5C-4945-9654-4ECE2D905E89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FD1518E7-2203-4C05-AF00-3C0B2946D655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E978D64E-3485-471C-BE23-A77A7AA730CF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1475BEE-BE6C-402C-92FD-381184AEF4D2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550806CD-9630-441B-ABD7-3B766C8E1507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FB499107-9D60-40AD-A2B9-A6CE1C6E644E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E507B83F-50B0-434B-B531-D988BD4D8653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3AA0D815-6D01-4F62-AD17-C2509F33C510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03806465-EBD2-46C6-B578-9D8762A7F1BD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4B325C0-36F7-44E0-BF9F-2BA7C7D77CA2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B5649962-8D92-43AC-B32D-72603D390763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CD20F445-26DA-431F-A188-5F6C4AF7064E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06F94F8C-9A86-4DB4-9A4B-B127F32D95F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F6A6A876-985F-407E-B885-7FBA1C1AFDBE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2BF8095-5531-4D85-8800-036053611558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8C65EA83-3A9A-4BB9-8AA0-96BA8A752329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8F8665A1-D32C-44FD-A304-669D2B1071BA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FB59E3B5-4F72-4284-A824-2F806B229355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C83356E9-9571-4674-A115-EC8F6F17FCF2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F14EACA8-561B-4118-89FF-CE52B07FFD06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11D4B104-1390-4AE9-94AC-02D590285D6E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B27F0018-CD22-459F-BA25-45339C6143E8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EE16A7FF-BADD-461F-AB53-000480C0D6F6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32DC941C-161B-4F91-90C9-F408341012DA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205F9B79-D036-491F-B598-CEE5FD411471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A5A8AEF2-DF03-4037-9C0E-52B1F772526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0153EBD-E3CC-48F3-9D34-2AC5B11CA015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2A5CFC8F-DB3C-483F-8238-A88D1AF6F93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66D96898-8B87-4C11-B725-8B0C2DA358AE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9806AF5C-19C7-4F49-A71B-8D3E6201FD99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6E0DDE95-CF56-4151-9B88-655FDFC7D52C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CDD11390-E040-472C-9225-D9223114E438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3F074ECB-A169-4E37-859D-980B64B8386D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B54AAA12-AB75-4D0E-9F21-730790D3482A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7A48D2A6-149D-4A5D-A658-546D7BEA19D6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06AE7E18-2BA2-4128-9AC5-DAEE94DD8E2B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344E3D06-32F1-4C0A-8CC4-B505509AAEC7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B70284CF-B6AD-4F1E-BF75-9992628AA41A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859314-5BF1-4B5D-8286-812C0C42A0B8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888BE8E5-B7DC-4348-BDFA-413D9A5656AC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3225A3C9-6EEE-4716-AA2D-97CC91E11E3E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B0D16768-0BEC-4AEA-A6B8-174CD8978F7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2F1E4DF3-AA9F-4ACA-912D-97A531CE72AE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28DFB94-C766-4283-8B8E-90632CFF093E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F97FDA-B927-41A4-994B-9430905F8274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43D4C3A1-4B0A-459E-9920-1BE28087F8E2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1570D307-955E-414A-AAF0-DF820495279E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B311C816-F866-41EA-9E50-14BF81DAFC72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08A8716D-40BB-4548-91E6-81D3BCB9F794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D0479B70-BA70-4DB5-BAC5-3B15A770C719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F7A12220-541C-4564-9F7E-2D28EBA0F888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E78197B7-6903-4433-9231-9040AFAB5989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4008346A-6774-42C0-A066-56D45D72630D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608445AB-912E-46EC-B40B-F1198BDB1B17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B02F69B8-932E-4ACE-A8E6-021378D2F0A8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C2779459-4729-4B94-996E-3A8E4666BB8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485EAF3-F157-4CAC-8A59-6F0AE13D8636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4D7196E-B16B-41E4-87BC-B8551437C4BB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1228D9CD-8BB9-4B81-B6CB-439D45A353AA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52C84977-863E-429E-A999-804C00BF8C14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498699C0-77DB-4EBC-BAE9-194BB99E020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E1D0D361-D11C-43F9-BC0E-FE38CDE21BAB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474E67EA-0199-4C5D-B483-7BE5FB91FC60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C565D4D-CA2C-4EED-8F36-28184F12123C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63B2CEB0-148B-4957-8B29-6F37C5309685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054D3A63-39F3-4389-BA11-D2390EB5C857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83FF4434-FCD2-4EAF-80D0-7B7B92414BD3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2EFC812D-6B73-43CA-9DCB-34869A2C7C71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00E08926-6AE9-480B-95A5-49A6CFB149C9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46A6666B-9726-4604-BE7E-6C98D9A6226A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29A5E9D-1C4F-4405-ACDA-EFAE82042D5B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5C076F9D-4025-4ABD-9243-0EE65796AAA9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4932FE64-8D41-4191-A581-33C804B7BF51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A179F4C3-1862-41BF-9FFB-2DF5882437F0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D8CD1EAF-8B59-476D-B259-F697646B16BD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2EEABE7F-07F3-4D56-8DB8-8CAA10085695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1B95BB63-C4C0-4247-B35D-70F7B8AAFACD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8D3A60D4-3961-4244-8D8E-F4A9DF1E0EBB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B6C3C404-9BD3-439A-AE2A-CCABB42EC95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1A874851-6317-4350-998B-7F7960EA25EE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5D2A1ED8-CE87-4B1D-9076-7E2A6F9624E4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E9DF351-86E7-44A9-BFF6-4E99FF896134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A9938BFA-EACA-4E52-AD39-099AF3D680D2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23A19702-364F-46D8-BD7B-C392D777B8D0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B4B07AEA-3CAE-4CDD-928A-60CD6AE1FCC0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943A336B-6D69-44ED-BFF0-566A8C4CAF52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F6EA553C-9168-4FC3-85B3-7B94E9FEA04A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425912B4-5EDD-4668-9A25-F404FCCF31B2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78B4AB2C-C8C8-45EE-811C-303EEA6506BB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43937478-B498-4866-B97F-ACC20BA21CD6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7E7E3C41-F6DB-482B-A862-52B7F09A03E3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E9DD73BE-A914-407B-8BC1-F925989A3EEE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CC9B8D05-2277-4999-8815-3F627A58DBF2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7B107DA-EABF-414E-8225-980F0B8E4CE2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220BC18A-F326-4D19-9640-C21DB5C42170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B94E4BF-3C2D-41F4-A4D1-C064DA1F74A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0FC68894-A25A-42B8-8997-BA82EE4CDE2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66FE4034-A399-4D86-8A80-0E6F2758F134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061AB9C3-6DEE-4543-AA9A-DC4C4EED524B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E691D1DA-42F1-46A2-BD04-2F49C517AA18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3BF578D6-475B-4EC8-8D72-7B3944F05672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02FBBD2-4DA4-43AC-BDF2-00A7270A299C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8CCF24C-DEEF-4A0D-B9AA-B4F165C538BD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6B26FA66-9B48-4F97-8C61-7A0EE5F0E0F6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142F7E3A-82AD-409A-A4C0-F84E25EC5B6D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F0A781BA-DCBA-4DC4-B070-FA5D75488E31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209E8A66-AE03-4558-8FEE-970A5FD3987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6D932A40-C3CF-4B33-BF58-88EAC660096F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6565FA27-D38E-4C53-B956-73E9A1D730E7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19B11FD4-2D7F-4EFF-A14C-596B2B81049F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4472A986-593E-4638-A540-F2AF07DB0E34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BF1F2804-A64F-48B7-8631-B857DC97F6FE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5343D5E0-EDBA-40C1-B534-4A02B0D05420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B2B5216D-CBEA-49F0-95CD-5A064E24E249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DE545527-37B7-4810-A191-60EFC2438904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DE9E171F-49AC-49D1-9477-4CCA33E233D3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3B80D5B-7915-4924-ADF9-6A133FF79EF0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E25C6AF2-4862-425C-865F-A48A4E0941FB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246979D6-8105-416D-8285-587D0A7D3881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61A50121-986B-46D9-A541-3EA15BB499B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F3BC34B-D578-4165-97D5-71DD2972E218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59E4B692-D20B-4A47-A2E9-27A17F8C9BD0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757B9C6-D6B0-4CBA-A402-4F0AC62810D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80AAAE4C-E42E-491A-AB8B-460341CFD42A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5896A621-BB9A-4334-BFEA-F483D95EAA93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8D7B9177-56F3-47CE-A57B-2CA377182803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E3B6DFC0-8EAC-4BDB-876E-0F2E191730AF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928BA99C-AAD9-4318-8802-E58E2012F443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BA7D5BC3-9BCF-46EF-8FEB-ADC0EB864094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615A5CA2-4BDA-4AC8-AF23-5BF22A90C6A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D20B9BB1-C086-4B73-B579-9B51D1F1CA90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8D896FBD-0122-4A33-8904-7875E7BC8D7F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88BEB091-A3A2-40E0-BE1F-273133B32F21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4F4D41D4-150F-4627-8EE0-40B0BF4DB917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D502EFD7-6EB1-4688-89D4-6C30D659EBE3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70E23D0E-EDF9-4FC2-9245-047BE896519F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BE2C224E-2BA8-40AB-B0DE-B45660AAC98C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64493ED1-9D13-40C8-A337-054FAE922D5F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B0AA9DC8-C059-4DBB-A56D-321F89B9BB86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83144B08-2366-46F9-B959-F984A884D7D5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6F848627-13B3-45D5-B436-6341EEC6F8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FDE35C7D-DFFB-4DBD-B43C-7965CA4E1265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4C15A097-2E16-4D63-B1F3-DD1D0F71C6F9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55EA7999-0D7D-4FF3-B499-FD5A9295D308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48DB164A-EB85-4C02-8161-3D3E15D84B5D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6157C6B-AA16-49D0-80D8-42F55CE20977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3A539756-8826-471B-9F3B-E1F2898BC100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34274-716E-431F-8ADF-D64ED6D124DB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2ABBB4A9-19F4-418C-AED1-72E1FC35079C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73B5F506-4E12-4A7F-8035-4DECEB74EA28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B41802AC-EB96-4307-9B60-BD9960445CD7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048C79D0-38FB-49C8-AA33-4EA8F60C91E4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673D9874-9077-4B5E-946A-E673F6859177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C78F9850-3ACB-4FC8-BCE7-E812F82023CB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B936AFD7-2786-4AD5-ABB3-8F6265786EFB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84066B90-BAFC-4BF5-9F23-3AF89D35243D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AEAD3C9D-1C80-4847-A6CF-CF1D94C3F2E3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6A658623-CC1D-4E62-A7D4-78A1E1C45B77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D053BBFD-0D94-4FFE-8A10-F28E714ED12B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A52F305D-C9F9-4B23-B514-542CDF5E860E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B6DDD2DD-0700-4005-B3BD-952019010812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69EF1444-FB97-497C-B625-6B8A41B40FF7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4D0D16DF-EC00-46B7-8C3B-51DA5095EC19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FD739819-DD20-49C0-AF62-B3AF5FE63146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E686236B-3EB8-4985-B722-187DC4E7EE19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5B832A00-DDED-42BD-8788-F111F92BFB8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5A6B3377-8295-4D7A-9FD8-2455CAE0DC6D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08884B96-9DD1-43F5-A839-A0BD83AD1C3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5D115365-48CF-428E-959E-A2398B173A9F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0FD053A2-6EC4-42B2-9A7A-412DC97C305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7CBA3F7E-2453-4623-B756-7EB8BC079444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583D5C34-0C51-47AA-9B48-0B433C4FEE59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E212D48A-14FA-4BEC-8A57-BD6BE4917F3C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FFBF0B97-AD8F-483E-921D-BEABEC97447A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0AB84439-5D85-4095-A12B-F5FBF35EC165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3FD5C005-352E-4E44-A2AB-88542564F065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14B94935-0184-4C88-944D-7DB3AA16C0B1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7C1CDD2E-FE52-4EE1-993E-7F0F7B46F152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25D142D5-A80F-44DA-AE3E-DB96C03016C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8E21AB0A-2728-4569-B872-4126C6096052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F128D1B8-C9CF-47D9-8E3D-9C3A28E18C96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3E000BB4-16C7-40AB-8995-412F32B033A8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D5F2D6FF-343F-44E2-984F-9F77D1D0528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C25392EC-7407-4287-8550-FFD746814D20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31EFB05A-C093-421D-9BDF-A9D99ACB38A9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42AE3C50-0D27-4DF6-A3B4-BDCB606CA5F7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C055DDA-BFD6-4E13-8BDB-46D9497D8B20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26EE6178-7D8C-4468-8ACF-D6B38A8674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E8C2DDAF-1891-497F-BC7F-B8C5BA3C0F92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B979D54A-BDC2-4717-82E7-1CDC60C18669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473E5D0B-7162-4105-958F-4D5B80CAD74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525728FE-99A8-483B-A137-2DDFE522BC4B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6F4BE7A6-0644-4005-8A8A-AB096BC69A9B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C7A0A42D-A083-49F8-9754-CC0ABBCE3A0E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4C81C8CF-A485-4484-A091-6236155742D1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27BA33C4-B025-494F-A4EB-725BB25D9927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8927A452-F624-40DB-A4B8-AF4BB60AAA69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95D95BA1-63C4-4413-9922-975FACD3F3BF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7BACA568-2957-4427-B420-EAB38B96E426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6CFCE772-0F16-49DC-95D5-C1621F0E2029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53290474-0FBC-4243-B1ED-5FC1F1D3242E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18B3A77F-CFF6-4E35-B84F-997CBEF05000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CCB10FF4-7EE6-4EBC-AACF-65467209D3D5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3B70222B-4437-4BA3-AC6B-B057B0CD78D0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C16234F9-EBA5-4975-8082-FC44C3D958B7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0325EAC1-85EB-481F-BFF1-A42EADB3E1D0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9CAD2E61-4521-426F-BDE0-E7F9FCF0F73B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21FF3305-3120-41FE-BA10-2C23938AEFCE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9D71E1D6-BA8B-49CA-BF72-0330CA5CDD3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BF3C5196-3695-46E7-B559-C9D57720AAC3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2F5B7CD0-D702-42D8-8E88-B811EE5E5BE6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75BEAE47-4771-4D54-AF45-58516089A5A1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68AA4708-D866-410A-907D-BDF401242B44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BD3BBF14-07D1-4C05-A8B3-82C99D9C19ED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6DABF73A-BACD-4E13-B570-BAA27381223A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A031CDED-43A5-4B21-A930-2C2A7914260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D140157B-23AA-4741-A47E-CAC67ECFD435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1DC82501-D91E-4E56-AAB2-6ED36CB10FAE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63FF82B3-E36B-4839-914E-C59BEC33953C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C86C0D82-C7A2-4661-B5C4-25FCF2CB2B66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178FFCC-56CC-4C6C-AB0D-92F3F6A7AAB1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67B4CD6B-43E6-412C-8461-6A02F7E93F14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599EEEDA-6682-4082-97B9-8FCEE9B22AB8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B66770C5-7357-4DF0-8507-0B5421703004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9F26CD9F-AF02-4009-82F3-5FF3917B2A8B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EB44915C-4831-487E-952E-AB177DDE2D62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F9A2F10E-6975-4E30-9002-919485FBBB5F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518D2A17-FDD1-42C0-B93A-E54193EC5D61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A2D1D96E-794C-4547-A03D-C4CBC0E66116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0F5CED2A-0974-4145-B1D9-0968E5CBE223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2B191119-8A91-4CDD-A536-10CFE14FB7DF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ACC5AC6D-F9F3-4FD6-B48A-51A36DFDACD5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A3DDD643-C89F-459C-9E99-91318B145372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E39F43E-C6C8-4591-A134-8FF86527E50B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3FF7D0A5-747E-49F6-B792-CB5932597C23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22A9C7E7-8C80-40EE-B1DC-110FD0CD337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B0C1FF8A-6A43-4599-9193-17757C450503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1584231F-5AD2-4CD8-A690-01E98D05A8DF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5322389A-988A-48AF-8D87-F98E7BB7A03D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B429E935-E19C-4D83-9358-FC2A605B9481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A2BE2D6A-3A53-4EFD-B7B3-3853DB31B618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DBF7B8E7-566D-4698-B101-8DB9EA8E0027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567C6D90-A614-4AA9-A38E-E5E60B46BA0D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D8AFC4A1-AF15-4D82-83AB-C513EE680B08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ACA5742F-270C-4DD1-88F0-42972D9E4AB3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94A133C6-EFC2-406A-BC30-0093A7453C29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ECDF8A7A-7417-4344-B8F9-B828D9A1B0E6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09030511-53AB-4F60-A78C-76D91DDDB51D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77115B1B-98C2-47E9-A980-7A038834449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55DF005A-63D6-4061-BCD1-810E2524B0F1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437EE971-E366-4C66-9527-1D761FF92184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134BA2A7-76F5-4949-A295-00B58664F0CC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FECB7964-8817-4C41-898B-A4E8E15FF441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B260F56E-07E7-4AC7-88CC-486CA083B82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4408FED9-4C04-4F36-A669-1C3C9C6250D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641D27AE-3551-4571-8841-3804B1166846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F82A1113-6008-4D64-B90B-7743945F79D3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6AD10E8C-225F-4776-9A0C-A336557CEA43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58D271AE-71F5-4609-ACA2-D9FCFAEE3680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890F489B-8769-4E00-B4EC-4C9B4E91C3F3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B55A1664-A1B7-4D26-A476-4C7555DF7B46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D64FF356-2D2B-4DED-81C5-321D2990473B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D410D11B-4C92-4057-8168-4D1CD0B1BEC7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31880247-3DDD-4E86-8416-B6958540F776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27DA6089-18F8-455E-80CD-C5CD24A545CB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CB7A1628-083F-4F2F-823A-9E9E81A3BA5F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AE9531E0-929D-4462-982C-E2F8DBFE6295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2FDD9C55-2D9A-404A-BDF7-EB9966452134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1BB68B13-D639-466A-8025-2B7AE77C7D05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FADCE5DF-CE3B-4749-AB87-32C34900D21D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11AB8179-11C7-4E00-956E-EE43A4E2E249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0BF94260-7119-4AFC-9C8A-57C5925A533F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125EFC0F-E8AF-46EA-8A90-B940747D436C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C83AA42A-9112-4115-8173-76597149BE78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D043636B-5DCF-4927-A923-A6D9AC772DDB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D8B9E9C9-9E9A-4703-A067-9F730AAE0143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0EDFEB98-6D31-45B7-8A7C-3D30BBE4A3EF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3BE583F3-9F76-45A4-BFE3-712F71DC879F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F3E1A099-211F-46F7-BDAC-E93889CFBAE9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1F73C598-671D-4CEF-9D98-90A6F7A6BAF2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E92D3DA9-5C06-40EC-A4F0-8324A36C6020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E353D4A-87C5-4445-9B12-5870F78DC597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3E438D6E-83C6-419D-99AE-0E7B95E5AE45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76C4ED66-080A-4DAF-86AE-24429CB73696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6B50C989-111A-42EA-9038-9B75B905D806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131DD64F-4312-4F9E-A404-D934CF0B742B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FB78B57A-D000-42BB-A2C5-0C2D0D498A2E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E9D90EA9-EE43-4DF8-AEB6-37B7E2CCBCDF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6F6B1A08-7228-4F04-BB74-00E89BBEE816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B504F2C6-1C0A-49D6-B511-4AEB1AD5665F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6FDBE448-F03C-4443-B2FE-00DBC4C7053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D2F41A37-BDD6-4994-B15A-B0620109A75B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0FE4ABB-7CFC-4EC5-BD6C-8F1FC4F5272E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3160817E-D62B-44B3-9DDE-136A4FC8D5F4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169DE24C-EB07-48C8-B81A-6E72D2B5180C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3A8D4DB5-D75F-46B7-9D71-65CE66515789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B20D70F6-8293-4ED5-8680-151AF6B7A4AF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C8ED7C97-0C70-4829-8F8C-49D7D6E0A8C7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83385155-CD0C-4653-853B-E7C84891A3EE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81C666C9-15C5-4444-ACC2-6D6D8D9F7E18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B78D8BF2-C448-43B3-B9FC-36B5A9DF6764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3009CBB8-DA69-41E4-A32D-E58382CCDFCE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A03E9D2-1332-47F2-9D69-9C00E03E3DD5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773FEE4D-56F2-4B89-96B9-D0E325DE48E7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D6446571-D4EC-4AB8-9AF7-3E14DC8CE759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EB1FAE54-B33F-4C6F-BF0E-08D76DB8FBB8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95AEACD-DFC1-4F30-9ECD-5F854B07DE4C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59A686A2-DF41-4DD1-9953-EBDADD6E346A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69764875-318C-4A11-B3B1-30F46EC42F8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D225D584-51DE-4141-81E1-B5BFAB584DD1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AA7E3149-A466-4128-A500-0663114CF69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BE4B436E-791E-4E57-B464-1187AA3AA1D4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9412E6EE-952F-43AB-B3C5-F03F670D60EA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2A5C61D6-4200-4C92-913E-E1C015E0F39B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4ED7402F-37B8-4C46-A11B-75FDE287D457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35652464-83B7-4745-B5E2-D5E4D335A716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7D090524-E782-4E2F-87A2-3B9D54291949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BF207428-4996-48BC-B995-29E3EEA58C6C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48DDCA99-1242-4D07-A183-D6C31612556D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9D52BF45-7297-433B-ADF1-945D038E888A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3EC2D91C-6762-4D2B-926C-297CECF73979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510D7DA-B391-43C5-A9F3-73D814C8B9F7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0101EAA7-93AB-453A-929E-9211BDC2038D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A99DB2FC-6507-4D47-B882-06E665E58E32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69DF7F61-1573-47A2-9BA6-21AD6521CCD6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14CD180C-408B-421D-AFB0-02DFE34FCD55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02A6C849-762E-416F-B8EE-4962A08A7236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CA441656-7AEA-485A-A514-0713AA47B75E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7C8073FB-2BE7-4A96-8240-3EB7DF9477A1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E7CD66F7-00DF-44B2-BADB-9CA023A29A34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88FE9F24-6EDC-4119-8C73-E0E0D3747ECC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2640664A-6B25-445C-8DCE-9D1E855653B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7F1D6B21-E71B-4E8A-B2FA-F24E29940087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FD277411-FF1F-4D74-B720-A0E2BBE9BE8C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347D58B-060F-47DF-9010-CDDF1724F121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08F15422-5947-45D2-9AFF-FFD6A8A0F27A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5A660065-FF25-4638-B749-5079DA83F03F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B545EB76-27F1-4E93-8FD0-A90BEEE1B104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48774D54-E0A2-43BB-A9DF-3B5083B66077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65C8BA81-62DF-44CF-898E-A061E4EB07DA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0B3CA6C0-C2E7-441B-BA77-1AEBF7E1CC97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A140C669-CE33-4B04-87DA-44069F20330F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8AB6C5D9-5A77-47C2-8821-3D725FB808C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C0DA65EA-35C5-446F-BA27-7D68C7910F7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A1B90B12-74F8-4C58-91C3-38B02055D30F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0BC3EA1D-572A-42C0-ADCF-E0EE799123FA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996E6644-AA7B-43E2-9052-9EE036C33EAD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C467EC88-2CCA-4F98-A705-6CA73EEFC8ED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16BFB3-2F42-42B9-8634-F870EDFBDD55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9C3F97CC-CB0A-4BCA-BB8D-E3968D9E01B8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2C3B6A49-4894-45C5-A7D7-B1703044D29D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AF428312-62FD-4F0C-BEC9-D84B3D4C3ED1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15B947F7-EECF-4EA1-AA11-782D3A884D6A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6EE07643-4BC6-4667-B122-3B0B224BAC65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E712F7F8-4C21-40D5-8B40-A928EE0B4227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757DAD8A-BBFA-49AF-A62A-E95259656392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1CEE1C2F-6D30-446D-8BCE-11FFF991B248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98D3E054-7FFD-4D60-A825-4229499BD669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DBA68CDE-C323-43BC-9381-B33546076291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FD0216FD-F469-452A-8581-8E4B3C66DE68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BEE9AF09-4BC3-4F30-A63B-785C4E3D139A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B1D383B0-8A65-43D7-A607-427B8BBB1923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B3BDA3CD-DF1E-44D2-ACE9-90EB1E9718E7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30B08D2-AF8C-4B4F-A2D7-91B7362FDAED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82328AC6-7848-4B0D-AC38-E6EDAFE65847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6C89318B-E1E3-469C-AA9C-8F0C17249B2B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CC4AECB9-6363-44B6-A7B3-66EE2B98D581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0C156051-88E9-4CAF-9097-FBE137AF642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6D8CA61A-FDCE-4A5F-9417-DB664304E0D3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A6B3A0B1-3B4A-43E8-92BA-5E3B1451E46B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C5499839-29B3-48E0-ACDF-15E98A9A3CC5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3F69904F-3AA7-4761-A2BC-B834172F0E15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C34EB4FF-BABD-4A48-8E68-7633773364C5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8374F18E-2765-45FB-8D33-D2AFB11FDDA6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22E0962C-1D94-4CE5-B1DB-4326C686BF74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C7DD1F2E-856E-4F23-8C78-3DE12A003E69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3F08C5D3-854F-4E00-9221-C3BB79482FC3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7A1CABD6-BBCF-4D76-AB6B-0A010E2CBCCD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74F0804-079B-431A-B64C-9B4C51DB9007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791F0ADC-CDEB-481B-9789-8D0AC2DC9F48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7BBB2B12-8EAF-433D-956B-82A79ACCC612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57367362-4CA1-4F07-A837-D56930CB1A42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DD5745C1-E360-4C52-803E-ADDCD89E368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D322A032-02B0-4CB1-887B-505F338CC641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3D435299-6518-4E51-AFD7-05039D2C628B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E8F2FA7A-7AE6-404B-B672-7993EAC1689E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ED9230A5-ACF6-4CE7-A394-E3AAD86FDAA0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8C105F17-44C8-43CA-8EDC-EB70A92CABD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EA7BEEE4-D88F-4F79-AFA9-D7E6226048E8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82E6364B-420E-4117-873C-A1141746E336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8DBE9DEC-7EC6-487B-A623-8D490B639DC6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8B0AA54D-4EA0-4F99-9F8D-160E72D16F6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AC17AA88-1ECE-4EB1-A3BB-AD2D5844258D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43FB8672-79AB-4F80-8A88-C8210B25AAAD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B58CD6EA-B7AE-4AFE-9BD2-890AC9A5355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D255C291-B4CF-4CC6-8097-75DDDA8AF2B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3B90E088-D86E-4995-A09E-F345979749E3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55383389-BCCB-4222-AC77-5A527AE23BCD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057DA24E-E7AE-445F-8AF7-C54417E4FDA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970D0199-56FC-4FD5-BEE6-22138350C47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37C4CFF4-253D-4029-9F66-1C7F9DFDFAE6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CEEEEE9F-2F0C-4CF3-809A-E5A7C2C1C179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106B28B8-8ADE-4620-A345-9B64F6B536E4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4B5E79EB-5C3A-432A-8747-98A633E8959B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32660D35-96F2-4448-A63B-C42095130DD8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B8E9AE42-9066-4172-9EA6-F3562DD88DE0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7E1C2E4F-3B9B-4165-8829-7E3EA6C9FFA4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FD6F9D01-96B5-429D-B585-573524007894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82625549-0471-4731-928C-F01AE177F33D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C3DB9DC1-6FCE-483D-ACD4-520607B52D74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FBC1B929-C23B-44C0-A407-E283D2B8FDD9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1224B1CA-D2D9-4986-B479-DFF3C1BFCFB5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12D08550-D9A0-4189-9765-C3D7AD681AF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A17F6869-CA3A-4C12-9DC2-21E7C5FFA19D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D378F871-85A9-4EDC-AF90-92A33F1CA769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B52DB52B-6120-48FA-9055-6382BCB3226D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B494200B-492E-4A8A-B107-553B98D1CCD1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77825C74-D9BB-41DD-9DB3-FAC7A1E54731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BEB0BA4-B25D-40FE-8FDC-8D238B3CE423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215EDF24-6E23-47B8-93BD-13A702D76ECE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098225AB-75EC-4810-980D-46F3DA20F048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193C5558-EA70-4B87-887D-BE0C75BF7204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227D5426-90CD-4CC4-9625-759CA50B55B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9E62A8EC-7E96-43FC-901A-AA4BB3E025F2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656CFD4E-E005-48A8-B9E0-26F79299ACDE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E5B5690A-E285-4253-B745-1201D390A99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BB5AFDA4-0D5D-4F0E-B0F2-E3AB9E95D398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97D86F8E-B131-46B1-B9AE-71FE7DA664B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A5EF90E5-2DF2-441C-AEA7-4965313AFA37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FD78843F-54C2-4ED1-911A-890EB2AAFC11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9D3B3611-EAF4-4BD8-A146-18D492D1732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A9B1A9FE-F32F-4C3C-9D30-7F082246E20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51C84C88-FBEA-4FEA-A322-F9D85F830983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5B2A75CC-71AF-478D-AD9F-88F518FD5AD0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C6E472D7-8171-4631-8D76-95078E72AE5F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BCA74A39-B89C-4108-AE43-DDAD408D85B6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F8A1440E-EB08-4500-A815-2559F089147C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E47816B6-AB46-4FF0-9EB8-DDF3433FA174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7CE9A0AD-086E-4224-930A-A673445BEBEF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8A28DEFE-2D02-40BD-A4FD-A2BD42CF32C3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DF84EA48-7724-4004-87ED-CBD03ED2D52B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0A838495-2138-4B9C-B2B3-D341AE9636D5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9C931C59-9C73-43BF-A005-210E7FCFDF4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F8D4E06A-B69E-481F-B5B2-19C0E8089CD4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6957A5E3-9A85-448C-A342-49BC26DBEF0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20D6FA3D-E752-4E2E-9E91-E94AC622E732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B400E29F-0DDC-48B8-A6FB-8E2BC3EF21BF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127DC385-CC52-4B7B-AB7D-251053A97E9F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FC2439A1-D447-4EE0-8B91-1379A312AD0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4CBC3FDC-F4D7-42CF-A635-8DFFC13E5DD7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3B06992-05BF-421E-B8AA-E5819D913A95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6B3B9B6F-653C-4BB8-A165-5428F36C79F6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9A62A8CF-FAF6-4CEC-AB67-ED36DFB714A8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DE22817C-F30C-4D01-B8F5-5376FFC8513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18A648B0-E4B1-475C-97FB-F741F1EB08EC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4619EB03-F2DF-4E3C-BF65-6AF01C2C69BE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27977DD3-4759-4043-AFD6-B55527E43CE7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F9B23C52-CF4F-4973-9F57-AD77303A8CE3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8E609458-5B12-4751-8667-4E6A9EC4B02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5EBD0135-F52C-455F-B991-5970DFCC27CE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4892DC0B-DD52-4AFF-A536-3A9F0FABE0F2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343AEA2F-4C80-47F5-9920-AB6EC9A48A1C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114469CA-76C9-49A0-A71E-BA8EB5E04DDF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3C2EA0A7-BF90-4A33-B246-DFBD98D9F02E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5302747A-23F8-4FF7-9B74-E1B256161BC2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975BDCF0-11CB-4F0E-9795-9C4A89A702A9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2FECAEE-25D3-47C6-A504-4572D82E86A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F05B96E0-B318-43D2-8072-3C4FD59A4FA1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B40DD15B-B1AD-4632-83E0-9001DA5E84D3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30075A52-0EC0-49E3-99B3-AD6C0F378649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BD4A0846-7AD5-4F1E-938C-E9878FBE739B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725A7C05-F53D-4414-A5D3-E7CB2A1A924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6DC808EB-4571-4D16-8BE5-6256D84A76A9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FDF90FCE-F19A-43CD-9639-E3A1938FF26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71D47E1A-81D8-496B-A152-0CAD0B8FC673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A8A53FD7-BB0B-40CE-8BC6-5AFB4F68BDC1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E40E6EBB-35A2-4D1C-AD2C-0119569E1D12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F967C867-FB9C-4E8B-BFB5-FE62644571F6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D90AB742-EF6F-4EDB-8149-29F88B18D5C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4F4F94E3-F988-4ED6-921F-CD5D0F6DBD56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3E90A260-C9D8-48BA-AB9C-E60145958240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78CCE141-2BBC-4066-A611-D604908008DA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03907367-2140-4E24-8EE7-1199673D7A82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2B12159-58CB-4B1F-9CFD-5BCEFA063D8B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1041FE67-76C0-404D-96BA-A8DA26DFD09D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8F79CFB3-F824-4AF3-B3FE-EF976FFD961B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7C2DF161-93B9-45A5-8A36-0B04E713BB5F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A338BAED-78C1-4E5D-A999-D6D924162406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43FE8DBD-EF54-4713-BD9B-6D567D113EED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D1105412-1DDF-4F56-A5C3-6D18C63CB489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10CDCE5F-20C8-467B-B971-A6ADD2364439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DBA7834A-4449-447B-8491-1CC8F3C5ADD3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DE715BB9-4AED-4E86-B2AF-5744861CCA51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01033084-0A7E-4E0F-ADE5-66D513C4B290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FF48C129-836F-4B6F-B137-55129B19F986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8AC92855-E6C3-442C-B32F-F0C11ED714B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1EC3B353-F9BC-4C8C-9C64-9416C7BF4708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840546EA-FFAD-4BE0-996F-ABABECB2D540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6" name="Graphic 2711">
            <a:extLst>
              <a:ext uri="{FF2B5EF4-FFF2-40B4-BE49-F238E27FC236}">
                <a16:creationId xmlns:a16="http://schemas.microsoft.com/office/drawing/2014/main" id="{BD1A5A3C-E460-4F5B-B7F0-E2ECED285F1D}"/>
              </a:ext>
            </a:extLst>
          </p:cNvPr>
          <p:cNvGrpSpPr/>
          <p:nvPr/>
        </p:nvGrpSpPr>
        <p:grpSpPr>
          <a:xfrm>
            <a:off x="3152532" y="1985607"/>
            <a:ext cx="689538" cy="239310"/>
            <a:chOff x="3289133" y="4916654"/>
            <a:chExt cx="1619250" cy="561975"/>
          </a:xfrm>
          <a:solidFill>
            <a:schemeClr val="accent1">
              <a:lumMod val="75000"/>
            </a:schemeClr>
          </a:solidFill>
        </p:grpSpPr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B6804558-FA30-4AAF-B4E2-40DF91796231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FA0DBD8B-8607-459C-A479-3B582014D8E9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9" name="Freeform: Shape 2278">
              <a:extLst>
                <a:ext uri="{FF2B5EF4-FFF2-40B4-BE49-F238E27FC236}">
                  <a16:creationId xmlns:a16="http://schemas.microsoft.com/office/drawing/2014/main" id="{ABB35CA9-648D-4343-A7B6-E0CBA20BF9E5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8056F1F3-39AD-497A-95BC-06B62BCA16A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7224EE7-277E-4257-A2CF-41F8D29A20BD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A749BF90-E6C5-4DA6-8CD2-2FCD88DFAE9A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8675AD6B-CAD3-4445-BD2E-B40BE8BA2AB5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F9D3EA48-69BD-45B3-8632-7DFFEEA6A099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2B2C88A7-3AC9-420E-9277-B4823C1B2F4D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DFFBDC98-8ACE-44D0-8400-1DA74815EECB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35AEB494-2B5D-4336-ACB4-209B503C600A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0676D5AB-7C0E-4416-A067-0792C6701612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09C4D46B-29B6-4AB6-8E7E-2C97FD123154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B792A957-D1F1-4004-A9E6-324C36339636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596BA8AB-CDE6-43BA-A981-8B76C37FAB42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88E526D8-4344-4C2D-B43F-3F83C15D5033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3" name="Graphic 2714">
            <a:extLst>
              <a:ext uri="{FF2B5EF4-FFF2-40B4-BE49-F238E27FC236}">
                <a16:creationId xmlns:a16="http://schemas.microsoft.com/office/drawing/2014/main" id="{E931F73E-2550-45E1-B0FF-37E23638B695}"/>
              </a:ext>
            </a:extLst>
          </p:cNvPr>
          <p:cNvGrpSpPr/>
          <p:nvPr/>
        </p:nvGrpSpPr>
        <p:grpSpPr>
          <a:xfrm rot="520099">
            <a:off x="5091546" y="1252975"/>
            <a:ext cx="616527" cy="807163"/>
            <a:chOff x="6096000" y="4249903"/>
            <a:chExt cx="1447800" cy="1895475"/>
          </a:xfrm>
          <a:solidFill>
            <a:schemeClr val="accent1">
              <a:lumMod val="75000"/>
            </a:schemeClr>
          </a:solidFill>
        </p:grpSpPr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A0F17522-95D2-4C54-9167-0AE8150E08A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845D38DB-FE32-45D3-874F-2E89DD116584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6" name="Freeform: Shape 2295">
              <a:extLst>
                <a:ext uri="{FF2B5EF4-FFF2-40B4-BE49-F238E27FC236}">
                  <a16:creationId xmlns:a16="http://schemas.microsoft.com/office/drawing/2014/main" id="{97E81A97-5151-4934-853B-873177006DCD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21A85B8C-67BD-40B3-80F5-78DFAB32E3AC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359BA897-592D-4DE7-A4E3-A4A1FBA83014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9627EABF-9C72-4041-9B6F-481213646E00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55E9AF1A-EE5E-49C7-9671-CE7493A9B232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B423ED7C-558F-4B91-8597-AE63B1E6D03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17580219-C253-41C1-9E1B-C8154FFAC45A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C2E2D20E-9D64-42E0-9273-5C777957DED2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A83F7A4C-1721-4445-B689-C1B8B5C76CF5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76BC297F-8F95-4FC5-9D6E-B7DD7BF79710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4806916F-8716-4A85-9A69-F0D6C77AE52F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DA42D471-5CD7-4506-84F6-20E38C473F85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F2D51C0-7EFB-4008-9013-7ADEEEDF1667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4B1CF2F4-761E-466F-8E08-BABFA8BCA81B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2AEC393-15EC-45DE-8DFF-8F40632703DA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EAA0EE26-FE32-4087-8421-A4D1EC560D58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2" name="Graphic 2712">
            <a:extLst>
              <a:ext uri="{FF2B5EF4-FFF2-40B4-BE49-F238E27FC236}">
                <a16:creationId xmlns:a16="http://schemas.microsoft.com/office/drawing/2014/main" id="{CD431C9A-DDF3-42FB-B53D-37D09859AE6F}"/>
              </a:ext>
            </a:extLst>
          </p:cNvPr>
          <p:cNvGrpSpPr/>
          <p:nvPr/>
        </p:nvGrpSpPr>
        <p:grpSpPr>
          <a:xfrm>
            <a:off x="5381154" y="903979"/>
            <a:ext cx="1233055" cy="162244"/>
            <a:chOff x="8251658" y="4916654"/>
            <a:chExt cx="2895600" cy="381000"/>
          </a:xfrm>
          <a:solidFill>
            <a:schemeClr val="accent1">
              <a:lumMod val="75000"/>
            </a:schemeClr>
          </a:solidFill>
        </p:grpSpPr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AB3B5AD8-1C70-48BB-91A0-4D15483BBC53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9794C8C0-38D9-45FC-9570-57F137FB1829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5" name="Freeform: Shape 2314">
              <a:extLst>
                <a:ext uri="{FF2B5EF4-FFF2-40B4-BE49-F238E27FC236}">
                  <a16:creationId xmlns:a16="http://schemas.microsoft.com/office/drawing/2014/main" id="{12376BEB-038E-452A-90F6-CCB2BFC7F37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266F2EAF-352E-45ED-BA86-3181794CB272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288B93E0-8FB5-4D30-A03B-F384EE08A955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22D5AB74-FB79-4674-AAF0-18AACA3B76E8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79FE50DC-75C5-4CD8-A4A4-AC322A7B02B8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37A42837-CDEB-4963-AB66-FEAD1DD3FAEE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496DFBE3-5C8A-4978-B0AB-5A5C9472CE7A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27F310D9-9940-40F4-B50D-EDFBDABCA695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9AE7C583-AEA9-4DC6-8D21-55821C6EA6AE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A5620DCF-6478-4E1B-B542-D0061593E4FF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9E359284-419B-40D8-9649-834018DF8772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7C0FBDA3-8B48-470A-BBD6-29173ABB3247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4055168D-9EF5-4A65-8A49-1F730CF53429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D2C46394-D84E-4112-A286-3D0217563F63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EC8CE3CD-0A48-496E-8CBD-BDB7BDB0E399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29D329CA-A329-4230-A018-4241037DF779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13A445A1-8F47-4DBE-83BE-08E27FC6FFFB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82812F3D-D091-4E39-A2C9-EA19D9DAE6C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43190E53-E6A1-405D-AD9E-BC53E51E2903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CE65BA6F-DA76-450D-80C3-134CBDBB73D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B8C329B3-AD9B-4F66-AD85-AFA04FE2F776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F80EB0F7-1B19-4A5A-B06A-5EAAA85D275C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A638D035-B838-46FF-AB76-47840942A315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D6A41C32-17A1-43F4-8450-D77E37D1E973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6F4A538-DF09-45E6-8126-C09D7D17E119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D770D7B5-22C1-4066-8FCC-DDDA1BD9EE1B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C4B65CA1-6C31-4298-B853-12B02BD8A29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9BEB9A85-6422-4F0F-AE0A-26B2A2E8C3F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3" name="Graphic 2817">
            <a:extLst>
              <a:ext uri="{FF2B5EF4-FFF2-40B4-BE49-F238E27FC236}">
                <a16:creationId xmlns:a16="http://schemas.microsoft.com/office/drawing/2014/main" id="{9709D24C-DB94-4A6A-AD71-2DAA01B2375A}"/>
              </a:ext>
            </a:extLst>
          </p:cNvPr>
          <p:cNvGrpSpPr/>
          <p:nvPr/>
        </p:nvGrpSpPr>
        <p:grpSpPr>
          <a:xfrm>
            <a:off x="7543018" y="1492795"/>
            <a:ext cx="1000469" cy="475306"/>
            <a:chOff x="7261309" y="4817393"/>
            <a:chExt cx="2867025" cy="1362075"/>
          </a:xfrm>
          <a:solidFill>
            <a:schemeClr val="accent1">
              <a:lumMod val="75000"/>
            </a:schemeClr>
          </a:solidFill>
        </p:grpSpPr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5A00F445-5A8C-4F24-8C90-CAEC6CE9AC25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DE913BF8-BED8-4703-9D14-6EAB58F195C3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6" name="Freeform: Shape 2345">
              <a:extLst>
                <a:ext uri="{FF2B5EF4-FFF2-40B4-BE49-F238E27FC236}">
                  <a16:creationId xmlns:a16="http://schemas.microsoft.com/office/drawing/2014/main" id="{F9DC178D-EAFF-4A2A-A6B4-F315750AF51B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65077041-F12A-4162-A2C5-1C4574E7D7A4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6C86DEE1-24EB-4243-835F-94C6583F07B4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7DE1C244-CED3-48D4-A27C-495E71E6BB95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C7ECEB75-F546-4056-9288-F14DDEF91748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2FBDDDBA-8B32-4041-BCAF-4B8EBCA3395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2497A792-8529-4245-92C8-4011849E8BC5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9BED87C0-BA2E-41C9-8A7F-D9A33C36363C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0F21E6D9-A890-4C42-94BE-1BBF5EB870CA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918B0A07-AE9E-4B16-8E3D-2A60A46517D1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7D8097B1-279E-42A8-AC97-F8519FD51D3A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3C0B1C85-31B6-45FC-BF14-4D488A0F6F42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431B256E-BE82-47F4-9551-469F75335F88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8D90D8F9-87DF-4834-8314-BE0E65EE1325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A4FFC933-67FE-4306-AD89-11B95CD7C83A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015BD72-3A30-4A35-905A-9C0133EFDF57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D77A3205-63E0-4D4D-957B-24FCEA74E418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987D2F5D-395E-48FA-840F-EC7E10ECFA75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07F6A772-17A1-40D3-9C49-508F19D46C73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99B1DB2B-2C22-4D6C-9C56-BDB56D872F77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827499F6-9BB5-4FE5-A326-595AA371EB30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3EA3167-6B52-48AA-845E-1AF12C1A9061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DAF15348-4BED-4B3C-A2D0-5E269DF24616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64BC4963-9CE3-4882-9B88-202EEE3FB1CF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6AB4BFA2-8E10-461B-ABFE-9575F10B16C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7C07D206-E7A4-47B9-8D2E-4241143EF76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DFD15067-7A23-4D4A-A4EE-DE3105CB482A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9080C8B9-650A-4CCD-8A67-F0EA7552B1BE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EDE442EB-C856-4F5F-B088-5338D5058FF9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7EE0CB60-942D-4526-8AC9-9E7346E9652B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4A158C14-28CF-415B-8BC5-9C04656F6721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66C17408-B14B-4306-8909-AF903BFDF2E1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C10207E1-0A2C-46EA-97BB-8EADB7779310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330AC1C6-E154-4C90-88CF-AC34BFDD164C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0B580A4B-F1F4-4B8E-82DB-6A096B40DB46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23C995EA-B633-439C-94AA-C00601833BB8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80A0BF03-C183-44AE-B0A8-2F3BEEED32CB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9A83044F-FF44-4F38-A201-D9D2492E40CA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75641695-A874-4147-8971-C548DA74C244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918BCB5B-4DA7-4BEF-AFB9-57DB581A815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71E0E2AB-B1F5-4C30-9707-279304BE812B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8E1F9227-799F-4AFE-A935-9F0D6F671E90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DE2CBDCA-591C-4218-8C7C-46681B54221B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7B80544-B46B-41D3-9A43-C478BB998F54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41052C71-C952-4276-85E5-2002E8520331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A2A39475-B2B7-4753-97A6-11A02F792A60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0783E234-5259-4742-BBDC-87E398457C99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3" name="Group 2392">
            <a:extLst>
              <a:ext uri="{FF2B5EF4-FFF2-40B4-BE49-F238E27FC236}">
                <a16:creationId xmlns:a16="http://schemas.microsoft.com/office/drawing/2014/main" id="{C5D93557-194A-4386-9464-787ABDACD425}"/>
              </a:ext>
            </a:extLst>
          </p:cNvPr>
          <p:cNvGrpSpPr/>
          <p:nvPr/>
        </p:nvGrpSpPr>
        <p:grpSpPr>
          <a:xfrm flipH="1">
            <a:off x="6331123" y="1206086"/>
            <a:ext cx="301680" cy="301680"/>
            <a:chOff x="3627581" y="5303470"/>
            <a:chExt cx="228600" cy="228600"/>
          </a:xfrm>
          <a:solidFill>
            <a:schemeClr val="accent1">
              <a:lumMod val="75000"/>
            </a:schemeClr>
          </a:solidFill>
        </p:grpSpPr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A51770A5-F67E-44E9-96E0-358D0B4D28C0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750C3306-8C55-48C4-BDC7-0C9F541A8931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6" name="Freeform: Shape 2395">
              <a:extLst>
                <a:ext uri="{FF2B5EF4-FFF2-40B4-BE49-F238E27FC236}">
                  <a16:creationId xmlns:a16="http://schemas.microsoft.com/office/drawing/2014/main" id="{B3128A81-4820-45B1-A453-BCB52A89DAD6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C4F67E8E-96AE-4C9D-9683-3CE39C6581D5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CB6FCEF7-BC90-4026-A43A-480B513E71CB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DCCE8F0D-EAB4-41ED-A2EA-8DF840BC88F0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7C07C6CC-6BCE-4A01-815E-97361344B672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446AF2E6-A025-4620-9E74-215A49C8D525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1122E5F9-5C48-489D-970F-E96434515530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3" name="Group 2402">
            <a:extLst>
              <a:ext uri="{FF2B5EF4-FFF2-40B4-BE49-F238E27FC236}">
                <a16:creationId xmlns:a16="http://schemas.microsoft.com/office/drawing/2014/main" id="{C2290789-F87C-4BDB-BAF7-D785E26B97B6}"/>
              </a:ext>
            </a:extLst>
          </p:cNvPr>
          <p:cNvGrpSpPr/>
          <p:nvPr/>
        </p:nvGrpSpPr>
        <p:grpSpPr>
          <a:xfrm flipH="1">
            <a:off x="8164714" y="2177304"/>
            <a:ext cx="398468" cy="225143"/>
            <a:chOff x="3699986" y="6116874"/>
            <a:chExt cx="301942" cy="170604"/>
          </a:xfrm>
          <a:solidFill>
            <a:schemeClr val="accent1">
              <a:lumMod val="75000"/>
            </a:schemeClr>
          </a:solidFill>
        </p:grpSpPr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671E7A2A-00D6-4749-B15F-8E60D5E1F8AB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CA3C2B53-5E53-44A5-BC3D-52336593167A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6" name="Freeform: Shape 2405">
              <a:extLst>
                <a:ext uri="{FF2B5EF4-FFF2-40B4-BE49-F238E27FC236}">
                  <a16:creationId xmlns:a16="http://schemas.microsoft.com/office/drawing/2014/main" id="{1A7C8127-C627-48E3-A523-4598DA94D6DD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FDF30403-34D5-44DE-8E2E-CDD1D7E9002F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57D2F376-4D87-4A03-9B64-9AA49E2FBD04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F34320DF-5E61-409B-B116-AEE3BC02FFAE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510A3846-6256-4072-8795-F6BD35B75D28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87F57F29-F897-419D-8609-C2F6B2C99F71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E750F84F-6A9F-4CC3-B4E5-4E05CED6ECE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A2E7F06E-DD61-4FE1-B565-1E87A79B7411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0519C912-8122-45B6-B1CF-18D05D975A5F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55A5383F-8ED5-49F5-BBC0-BC625BEF968C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7945FE8D-4ABA-480F-9BA5-0C9FE2732386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F893385-88D6-496F-A9B3-EF5B0C4BAA3B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6DFA6373-46C0-4497-AB0A-95473D2D1A03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B87BCC33-B89D-4A77-8FD3-4B65886C47A5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C48CE704-E022-4E46-87FB-39AE99E4A094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9F6C5A33-9E14-4DD4-BBED-2B7EC9D0F92D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BEECC4D7-9861-4793-9AC9-302D9B2056AD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C6FAC9E1-2954-4A53-BEA6-0D78E5527BEF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BC729D8D-B065-452B-8F91-CE5872FA8B50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1354760E-4073-416D-B3FB-B9974805C7DB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6" name="Group 2425">
            <a:extLst>
              <a:ext uri="{FF2B5EF4-FFF2-40B4-BE49-F238E27FC236}">
                <a16:creationId xmlns:a16="http://schemas.microsoft.com/office/drawing/2014/main" id="{B7E7E6F6-7A07-446A-BE36-B466D75AADFE}"/>
              </a:ext>
            </a:extLst>
          </p:cNvPr>
          <p:cNvGrpSpPr/>
          <p:nvPr/>
        </p:nvGrpSpPr>
        <p:grpSpPr>
          <a:xfrm rot="1472141" flipH="1">
            <a:off x="6734799" y="2050992"/>
            <a:ext cx="442463" cy="326412"/>
            <a:chOff x="3625593" y="6426852"/>
            <a:chExt cx="335279" cy="247341"/>
          </a:xfrm>
          <a:solidFill>
            <a:schemeClr val="accent1">
              <a:lumMod val="75000"/>
            </a:schemeClr>
          </a:solidFill>
        </p:grpSpPr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EAA97565-ED9D-479D-95E1-98F9509148C3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D6B7188A-A0B1-4ED4-97EA-F67637FDA158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9" name="Freeform: Shape 2428">
              <a:extLst>
                <a:ext uri="{FF2B5EF4-FFF2-40B4-BE49-F238E27FC236}">
                  <a16:creationId xmlns:a16="http://schemas.microsoft.com/office/drawing/2014/main" id="{FA51C130-72A1-4B14-99D9-6D23DB527FAE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D7718549-BEF8-447B-A06F-91F71DB30B3B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13F3FEC-5D4C-4A7B-A31D-0C91E29C3EF6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045779E3-883E-493B-A5BA-61ECF8BCA496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51E4E2E7-EF1B-49D2-80EB-BF392F00F10D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F3B72C9C-01C2-4104-972E-A8C74EA45936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60CB5510-36EF-4282-9234-FB9EA1727D42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AE117969-1055-451A-A82D-FF593AE0F7EB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CE8BDBDF-5277-4386-BCEF-E3554718FF9D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3E7D139F-63CD-40FD-AA9F-B9C2EAFDFE28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36D36AF2-B6EC-4F47-A9E5-9CEDAFB9E7AD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63223DD7-AA52-4832-8357-F2CDE443CFB3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7AD9E78E-7EAB-46A3-B55E-63220DF9996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D8DAFEF9-373B-46B6-ACC9-BFD131ABD7E0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4100493C-4E4D-4308-BEBE-63549FA99E3F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EB19CF62-6336-48D8-81E6-BCE1C2204129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87C832C7-089B-4DB8-B99A-C6F6255499C1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FDE2B020-7304-4911-BD29-1C0841EC04BD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E6A151D3-114A-442D-8E38-87D6F2D85BFB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54684731-7E6E-4F41-BD42-5E64DA41C210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49" name="Group 2448">
            <a:extLst>
              <a:ext uri="{FF2B5EF4-FFF2-40B4-BE49-F238E27FC236}">
                <a16:creationId xmlns:a16="http://schemas.microsoft.com/office/drawing/2014/main" id="{EC94C3E8-D1DC-4C60-93B3-85774AED5FF9}"/>
              </a:ext>
            </a:extLst>
          </p:cNvPr>
          <p:cNvGrpSpPr/>
          <p:nvPr/>
        </p:nvGrpSpPr>
        <p:grpSpPr>
          <a:xfrm flipH="1">
            <a:off x="8126242" y="2642287"/>
            <a:ext cx="301680" cy="230103"/>
            <a:chOff x="3617118" y="5760691"/>
            <a:chExt cx="228600" cy="174362"/>
          </a:xfrm>
          <a:solidFill>
            <a:schemeClr val="accent1">
              <a:lumMod val="75000"/>
            </a:schemeClr>
          </a:solidFill>
        </p:grpSpPr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9AF8B291-2EBC-4907-8D9A-50EB7FA889DF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981E9672-9C69-4499-882C-601CCE5834B5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2" name="Freeform: Shape 2451">
              <a:extLst>
                <a:ext uri="{FF2B5EF4-FFF2-40B4-BE49-F238E27FC236}">
                  <a16:creationId xmlns:a16="http://schemas.microsoft.com/office/drawing/2014/main" id="{41C65106-8CEE-474F-A425-940EB5CF4F1B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8CA8860-CEA6-4636-BDF6-9AD071D82999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EEAB137-4970-4A96-8F21-943F11CD19E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9C66BB4E-1284-4508-8BD9-F94D706F345A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0EAE12A-1F9D-4723-80FB-5594036DCD5A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7" name="Group 2456">
            <a:extLst>
              <a:ext uri="{FF2B5EF4-FFF2-40B4-BE49-F238E27FC236}">
                <a16:creationId xmlns:a16="http://schemas.microsoft.com/office/drawing/2014/main" id="{110A4351-FAB1-4159-94E5-57D525E79C4F}"/>
              </a:ext>
            </a:extLst>
          </p:cNvPr>
          <p:cNvGrpSpPr/>
          <p:nvPr/>
        </p:nvGrpSpPr>
        <p:grpSpPr>
          <a:xfrm rot="2082564" flipH="1">
            <a:off x="4853065" y="1998503"/>
            <a:ext cx="59697" cy="378290"/>
            <a:chOff x="6246591" y="2972793"/>
            <a:chExt cx="205168" cy="1300125"/>
          </a:xfrm>
          <a:solidFill>
            <a:schemeClr val="accent1">
              <a:lumMod val="75000"/>
            </a:schemeClr>
          </a:solidFill>
        </p:grpSpPr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E4D45AEC-DCC3-4B22-A2A4-C5A17E1F7859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85F54B85-4C53-4907-B613-4EE60E1894D6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0" name="Freeform: Shape 2459">
              <a:extLst>
                <a:ext uri="{FF2B5EF4-FFF2-40B4-BE49-F238E27FC236}">
                  <a16:creationId xmlns:a16="http://schemas.microsoft.com/office/drawing/2014/main" id="{EC9DFE5A-113A-41A0-B4F0-A84671F8C81D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A51DCAB6-9A0E-4EE9-9424-0DD353B0132A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87E70BE2-356F-466D-B613-57C37DBA3881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EDA10032-5A39-4B8E-A754-3B3E261CD1F3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BF86574-824F-422D-9168-E7CD8F7190E0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999C102B-97DD-4495-8525-0E3D06DD296C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B8E3E11F-1C82-4294-9E7A-0B4193C5FE0D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ACDD1BA5-3656-44A4-9218-36C7F5C630B7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101534F2-46F0-4BD5-A33A-42665BCF0569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7D8FB29D-A5AC-4746-A6AF-402B2E328A4D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B2B9592A-6658-4B72-A309-640EE097295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D1674BC4-8647-4B18-A1DA-352B062DCB67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1F72D8DE-EE9B-4D7C-A5D6-CF44EDDDF2A6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916D151B-1E63-46EC-A1DD-88F79DD3ECE3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75C6B523-A3B7-4C61-8950-0D7C7C656DD8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B82A1813-D764-4142-B38F-B4E3BFD914C6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37CCD6F4-90F4-415E-B49C-ED354146C7AD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1F2C26CF-623A-491E-B83F-196D8E08C085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17314D90-CD93-45D5-984A-F9E86EE34B6F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E1E0586F-8F79-44A0-BB4C-E7ACBF008618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909605BC-4706-47F0-AC7C-689D2954F933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A36D547E-D0C7-4404-8B7F-0349DA9DDCF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D9CF3E5D-B844-4F16-8421-173EFFE2D32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3D1266C8-DFFF-4EB2-A06D-D48F90035AB3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E9D9C219-B078-4A2F-81DE-E367F5FB6B8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D5C8B8F2-4B4A-4FD1-AAA4-EE35769756FC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AAC4B272-DD69-45F0-BECA-95F600502CE7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88190E7A-4AFF-4CDB-B4E2-716CB85C0E7A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CECB2C87-A7E9-4C31-84F6-99E8C34F54AA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A975AC4A-FC74-4C42-B093-5E90C0C48525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806A6ACF-8D04-4783-AEF9-7AB1377C644D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3FB5F7B4-6091-49CA-94B8-1AF69F653395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E392B5F7-679B-4CF7-B5EC-BF97CD63E9CC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A66D53A9-84A9-49B9-ADB5-9D74FD8082F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9D092954-B510-4F7A-88C8-CF8C0B8F504F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47F913A5-8011-492D-B4B3-BEF69628DCF4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085C47DA-D182-4A48-9019-6AA1BD3CC708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58C7E1EF-BA38-4DA3-A5A5-EFF72D53377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30EAB46B-95B5-427F-BD6E-77FAA45453AE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CB2ADD58-C67C-430B-9EB5-E67DCF4B57B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81777B1D-D97B-4168-B867-28126605BECC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6E248FFA-F0DF-4B8A-9628-145BF875E30C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2020D098-C380-4739-AFB5-BCE664CF4621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D922B7EE-5899-4907-A988-18045EA057E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1B5C7466-D4F3-4B55-B110-DE202D25B341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740962EC-4ADC-42C9-BB96-5826402EEAB8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7BEB21B7-DE77-4E27-BB94-3C0F9CCAAF7D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01DD288F-71B5-40D2-8EEB-019A8D839A90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1B8B7792-1B53-4641-9CE7-6C53A07939C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CD87B6E7-BA3E-4C84-B4E5-7CB46A6E775B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C8B997B7-B81F-4BD5-90AD-049A76F6921C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5075F8EA-9654-4752-8651-68781C003A3B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FB673288-F7E8-418A-8802-8F42FAF77717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EE85CFCD-C5A2-4646-8D25-B982D6E77D53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7A207D9F-1A1D-4D84-AFE6-AA323888F968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367904B4-2A93-4ECB-9B19-F3A9F015FBE8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AAD2CC6A-544D-4199-B73D-359A9DC8E7ED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20867D1B-66F9-451E-AB6B-E55F37823BD5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015CDAB1-928E-462C-9166-F59137211A37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01F48713-39F4-4E37-A1D1-F09D7A47DF4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A0C4EC40-1A20-4C7B-BC07-00A96F3346C0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32FF19FF-0C71-4CE8-A5AC-C3A06C1084CB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F17F4BDF-189D-47CE-B685-EE3A8AA33320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791708C-5F49-441C-9E51-6EAC6A98F69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65B84703-A316-4533-87B8-05245F660574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166BBD07-38EB-4DA0-BBE0-C129B5240051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72C07C06-2E7D-4851-BEE9-A0D897667F4E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A0002119-7CF7-4B12-80FD-DE3DDAC5B9E1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70D27315-0E5A-4E4B-9D80-56DE87E4633A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1EDB05DC-B7CF-4F6A-B145-9370DB2ED219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3ED88405-6F61-41F2-BF88-4A5E24A35E32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E57251-ABA4-44B4-9DB5-8CCADAC5BB0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57DC95D5-C172-4839-8A01-128DD2E55FFB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84A72972-2C1C-4CAF-A11D-9EC1738D4D01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39BE7B24-5ABA-47C1-A4A7-F5A89C4CB844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E98865E8-ABC9-430B-A00F-0D6FEC1EAADB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9AD66E78-24D5-498A-9D19-7FFEE3189307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777B50C1-2EA9-40BB-B192-FBBACFF8C84C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447A52C9-0F9D-4F96-8660-E71DE1799CC4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7E7B376F-41E1-4501-A4AC-E6A682F1CE51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6027CC34-018B-4133-9F52-A5B1489F304E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B656ADC0-0891-4F4D-B107-F24010D8EE23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CD90918A-F8FA-4CE1-A440-E383C22D8313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A8B9ADAA-4DFE-4394-B052-9BD7FB15A6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FFCFDB7A-75BB-4171-93A1-1E23504FBA55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A12AB5AA-FAC4-4182-8F0A-6367A3610193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C18F221D-59FE-42C0-AA38-A30F9AC7DE7F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B62FBE18-1BE3-4BBA-ACCE-CAAED8BCE643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64200D30-38B6-4414-97D2-D1B42805C6F3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779901F3-E7FC-491F-A2A7-3ECFF591B1AD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DA0B1CFD-9BCA-4277-A675-ADE20DA5EE48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6CE194BE-1826-467A-AD7C-72DD5F2A49FD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11D5538A-7ADE-4068-A8F4-AC39AD4B1032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E9B6F93F-C826-4424-B2CF-ACDC1013AB3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451AFCA9-4FFD-43BB-A872-D4F540DC7A9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D3092230-A169-408E-8DD8-8CBDB6EF9820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EF35CAA2-AC61-4E22-A334-BA6E269103BA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CFEBA05A-0346-4FF7-BDF9-300AF3E8EB92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14788A30-7CE3-4913-BC23-2B9F03AF636E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8F8B81CD-44D0-425C-A444-A5F51ADFDAE1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34B5622F-063E-4C5A-9515-4C888F468937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9E8D87EE-EF8B-4969-A307-8B100CD16825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190FC25C-BD4A-4312-A09C-8D49DABB222E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BE79A45C-37C6-4F3A-A03D-B3CB9703925E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39BDE09D-8D53-4F0E-BF2E-F2946A7D39BA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41803496-6456-4B30-9C48-E4124476CF98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B6EFC499-DB12-4DD0-8E4F-E7FB747A05B6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2D550B94-CBFF-4AC0-AF67-2FB7C7B049A2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3BADDF9E-6E41-468B-9920-423DE6410EE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DA05668C-01F7-4C3A-9FEF-99F011B7E3C9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E8736D04-DE58-4B7D-9EE7-79C8CCAA57C8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ED85F180-D4E9-440A-A499-FBC5C156FE4D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BC201A16-AFF9-4981-B9E5-6309BA2AF30E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6CEFD35B-D8CD-4484-AFD2-79FA31578DDA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847C11AD-4CDD-4BF1-9342-E9CC53F8E272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16EB0AAB-87A8-46A9-AA29-239D605B77B1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620A8F83-162A-4F75-BFA6-162C4EAA7992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010EFF13-B056-45ED-A6DD-776949319956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0815E9E4-B123-46B1-9739-E9A97A464FE5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54CE4564-7BAF-4480-B41C-E401956866B6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75187DD0-0F0A-46B9-BDDB-853328C25B82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05E3E125-2394-42FF-AC0A-C8116F0B5E9A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32A5C298-6DDC-4911-943C-4761E0438B71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D9AE9670-2AD7-4696-84FD-B12D6BE36EBA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8DB06798-EBCC-4CA5-9B22-4F4E52688AFE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F787D37F-FE53-49DF-B081-7DB51375A77C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EDCD9A62-6C3A-49F2-9D5C-CEA70E1F2AE7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1BD75551-5924-448F-ACC9-306BAD305B94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99A4694F-A621-4A19-9647-8B5B883D5F4E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E37CD685-A8BD-43CB-9D22-1F244D17F315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4CEFB093-92D8-4387-96B0-DCDF895FD0CC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F43033D8-4476-4A17-A768-834B42DA5FF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4A629073-B4FE-42B9-8B09-6CCBAD32199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1349F995-6C4B-41C9-92B7-A40F012BA123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8DEA0F9B-43C3-4164-A4B4-68DBB35C8BDF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3ED16AF3-A29A-4E02-A71F-9A4857C07750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9BE084B5-5389-46A7-B914-F8CFAEA3C477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490A946C-44EC-4221-BA60-294330E0588C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BBC588F4-005A-4793-896E-3A1A76720E2F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44B0ED76-DA82-4DC8-9214-0F73D51ECEA1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E341F8CC-4779-48C3-B135-95A3FED133A6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2FD0243D-80F3-4889-9AA1-FBDEA9FE1B8E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6A449DA1-026C-465E-831F-AD1B33590639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E171E4F2-8599-4467-AED0-D8AE914B6BB8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DFDF7EB1-F871-4534-84C1-2523EADA312F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60BF3B76-AB44-49E3-9C9B-31EA02478716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ACEC3DF0-118A-4D6E-982A-50DD075D70D2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17FD8F29-E496-441A-B4F0-FE6D1256282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117FEF58-F1DB-40B4-A089-E8B0BBA44EB3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4F4574D2-1FDC-409F-9093-7E456BCFF15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8856E7FE-F725-4896-98F1-6610B309920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CB627032-2F02-4005-AD7C-D668BD8F8885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C5DC9E37-B184-4820-823B-06C0E6EF032C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C793D712-D4B4-4FC3-809C-633DFD21DC76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4" name="Group 2613">
            <a:extLst>
              <a:ext uri="{FF2B5EF4-FFF2-40B4-BE49-F238E27FC236}">
                <a16:creationId xmlns:a16="http://schemas.microsoft.com/office/drawing/2014/main" id="{76FBDBD3-2529-4CAC-957F-17906CD6193A}"/>
              </a:ext>
            </a:extLst>
          </p:cNvPr>
          <p:cNvGrpSpPr/>
          <p:nvPr/>
        </p:nvGrpSpPr>
        <p:grpSpPr>
          <a:xfrm rot="18354366" flipV="1">
            <a:off x="3536915" y="969381"/>
            <a:ext cx="453654" cy="103801"/>
            <a:chOff x="4329589" y="2147304"/>
            <a:chExt cx="1590675" cy="363962"/>
          </a:xfrm>
          <a:solidFill>
            <a:schemeClr val="accent1">
              <a:lumMod val="75000"/>
            </a:schemeClr>
          </a:solidFill>
        </p:grpSpPr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F5FF46D4-F661-4EC8-A651-9038412CC9B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2EB4B4FD-63C8-48D3-89FC-D12C173343CF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7" name="Freeform: Shape 2616">
              <a:extLst>
                <a:ext uri="{FF2B5EF4-FFF2-40B4-BE49-F238E27FC236}">
                  <a16:creationId xmlns:a16="http://schemas.microsoft.com/office/drawing/2014/main" id="{EA2D40CE-58EE-46DC-A35E-0C6F5D374D51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5F104133-8711-4DDA-AC62-B2D7203C6FC1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DF6CF302-FB94-44A2-9ADE-846BF51B1FF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FAA7EED4-C682-408B-B469-B37DEB8CCEC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64B007E2-0758-4AF3-A15E-A225874B9FFA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E8EC5006-014B-485B-A951-BDC716009A09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D419F15E-7943-4917-99E8-50DB2F5A019C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8F1CAFA-D57A-44FD-B7FA-5E3B1109F3F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FB1F504C-A662-499E-A536-222E4E5BDB18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AE08F391-021C-42A7-BD95-D23A5CCD939C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5D884360-8434-48F5-8884-FAFF589011DB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BE62C52-B788-46F8-9FD5-009A3CE7C344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98A1C0B4-E256-428A-BACA-471D9EF398B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B4FA4704-0266-4D79-8534-43CEDE7BCFC1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2FD06C49-88A5-4DFD-925B-3F57A1D72F6F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126C98C2-82D3-441C-98A3-4D394498B252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FCA51BA3-C66E-4793-B0A3-05D0BF3D38F0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42DE56DE-E3DD-4373-99DD-5657C6EEF35D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D074466C-0F61-4769-952F-A5993048836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5FDD8C65-9C62-466E-AE38-D962CACDF3B1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16435A96-C12B-4BAF-B2AA-F108C85D6664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67405D3A-54B7-45FE-AD0D-A3124A4401E6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1BF34C36-82DC-40AE-A647-4832A8A1E8B9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99BA546B-DA37-4EF0-92BD-42F6EEBF32ED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F1987656-A5EF-4FCB-8F78-C16586FF4F98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1980A49E-7033-4D88-978C-DCEA4231682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2799D22-4D33-4A13-A1AB-38B0449B5245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491E8B23-DEF7-4618-80FB-0AA406A1F2C2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9FF3757C-8EB0-4CCD-9275-F8A02BA2E9E9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A0A94680-1296-4E18-8C50-42807435044F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50B00222-8255-4C7B-84A0-4058450F0DF6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1B0F85EB-81E2-4A1B-8B66-8CEC12B3A753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787B3F40-F94F-47C4-A1E2-864E31096579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96A5964F-8AE8-477F-87BC-403B0D5DFB2E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6B6E63B-83A8-4320-A1FE-3E8077EF40B4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748C4323-8B3C-432C-90C8-D94190ED8D35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D7906927-0104-4266-86B0-001343137E82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1112DE54-4FAF-4D73-A1D1-36E2E3F019D2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B6E9C107-86A2-434F-A020-F6ECE15546AA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6FCA2FDB-8385-4957-89E4-C78473DB69F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E4588FC7-3ED8-490E-B305-DAF9604A7899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B7570F85-BBBC-4444-A002-0F430E53EE97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FA027D5-8F52-42CF-83E0-2BCFC31CBC89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882EEE30-FC36-4E80-9005-429225E66E9A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B590749F-62C8-4F79-8173-21B534AB011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DE319EF0-D00A-4A57-B7B8-5492C4314AAA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2CD21BD3-D116-4DE5-AC14-AA414A6F1EB7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EDA56966-1FB5-493D-B253-7577EF7A0361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0E91E7D2-781C-4CFA-A35C-8946F596FBF4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2017448A-793C-458A-9239-741C10323F9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5B95ECE3-A4E6-45EC-A7B7-D55D6439357C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FD21CEE5-5FD3-41F1-9A3C-E63DE89B981A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07BA1D7A-9607-4DF6-92E6-A29BB62D35D8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2800F67A-1CB3-4083-BE96-538136DF503E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BC2DE347-5CA0-4B89-AF89-24669C4074D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A6C00C79-2665-40A7-A78B-5C2D13DD84B0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F781588A-4DC8-48C5-8572-C39533962C55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A6404E70-0FA2-4AB7-B9F5-F2FF3CF406A6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3D5E52B9-357A-4021-BEAA-8F2FF36235CD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C6BC6633-E200-4A44-ADE2-440CF123D52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5909843D-1DA8-45F5-A676-C454EF13B0AE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44B5E245-9F83-476D-9C91-43FDA0C93DAB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A3D51299-BFA8-49D6-9E06-1095088A63A1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FCDF4FF9-2E19-498D-8A90-4D7BCDC05E21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E5B88877-332E-4E06-A6FD-ACCCBA6B5F69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86F4C75D-DA7C-4C7E-97CF-403BCB7FF105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BA5B2814-7F77-4D1F-998E-22CBBB26037F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38D21BC1-CBF4-477D-8244-B48BFD7B55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38F2F494-5CA1-403D-9272-99A026DFD82B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7BA9521A-141B-43BE-8E68-472972496201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B699A20D-036C-457B-82EB-394528D6745E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EB55B9EB-6BA9-48FC-A101-C2314C546DDB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31AC91DD-A035-43A4-9C28-91342DA9AE05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82DB10CB-9437-4AD2-AF12-F230EB17C721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6C048E55-668B-4E8E-B9D8-B6EB7D265ADD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8A0D0CFA-4F2B-4987-AAB3-EE5E3E098817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6B216AD2-8F36-4037-9AD9-065B2E5EB05D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1183F227-B445-402B-8145-687BD91D53D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9E3A44D8-9DA5-479E-9280-74F9FCAE7303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D0A4DF60-01DD-4030-9FBD-B895CD324DB1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BB9600A9-E3C4-4D52-B506-4BF4AAC5B23F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217AEAE1-7867-4F3B-942E-AD41E1870F07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2DF4043-F43F-41F3-A62B-645E5554824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994C77AF-4E81-4B56-BD8C-C2C0D19E4157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F779BBFC-01B7-45B4-A4E5-6E65C137D0AF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476298E6-F2B9-4C10-A9B8-FFD4D41B6C9A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E6728973-5143-42E1-8126-37488D6C787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29E0990F-5EAE-41A1-A03E-AE6433242BCB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7B26F7ED-F98D-456B-89D6-25C538741291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ED79D73-F191-4374-A359-AC881971DA3A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292426EA-7860-4B08-AF17-31571EC69F73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D20E5005-C7E6-43E6-9EEE-A3920863167F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28554FD5-64AF-4A3A-A190-83EB31B05188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3A1D380F-1E68-4C3F-ADAE-7EAE2B19123A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32108927-0B49-40A6-B820-7D822595D70B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61BB0377-B55A-47ED-9976-A1345B585A18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28CD2615-F4D9-4716-AF2A-356B8A64F54D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44092BAF-976D-45B1-B864-9291C9428995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72CC0AC4-8743-4B06-8A98-3B0DAAC17BA6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FE991A46-9A0D-4348-8B2C-0B079B3712F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F309FF2D-2A58-41F5-A479-187999931C16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A451D3EC-2E41-45CF-9D94-1FC3436295FA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0DD36221-6017-47D9-9452-84A65F9B9BA1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0A0764DE-1E4A-422F-836A-F46A1E8664FB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BF534967-0FE5-4E94-9813-8B815E66B7DA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D196CDC6-DD54-41D9-8E1E-DD0F0836CC9C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034CD81B-8463-4AF9-AA02-F1575DA5B311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1C58B458-65A1-4B39-991C-B75CC51DEFC2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3D39C3A1-3FEB-4486-B184-090CD7790635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D90CA19C-66E0-4C39-BF9D-B23CF12D4033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0827CACD-6D1C-4365-8845-E0FB6CE4EF74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8D711031-3799-4990-B4BE-F60D875EE003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00EEBB74-005E-4A72-929C-81BBA803707F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D433EB3D-12F7-4896-BB1F-B5A604D45ED5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BB76F2D4-6FE6-4CCC-A1BC-F6595A394D7B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A8D100C2-F679-416A-BA4C-281B56C7A942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CB6F7CC7-AFCF-4A39-8532-88D84C2BE50E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8BF77843-B570-4820-A891-D8429E9E7E1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6CB94F9B-4BED-472D-AC6E-5924E58D17CB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20F8D299-D49C-4C3F-A5EC-09E06A7FB728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C73B5980-F367-4A35-BF3F-93F604DA46F2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0D252D41-FCAC-45E9-886A-127544467CFA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72C32A2B-E079-4F7A-8137-40FE708D91FB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34A041C5-4A0B-4A07-8187-A0B9D8806B87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C6A1D87F-BA9A-4BAE-82D1-1C6F716E9E20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DDB67FB8-0244-40DE-BB4B-6599BE0C30C4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B8EAFC10-874C-4178-838D-BC481AC1CC8C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AF36802B-7BC5-4EE9-88B4-0BAC3AAED3BC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DAC6D6DA-C058-498C-9CF2-CCE897288992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79614190-0F8A-4AE5-93FE-105DE9574DCB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515C9D06-D9D0-471E-B1C5-94B3FF9636B1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FD178B5B-FE11-4F2B-8740-805BBF52BAF3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294EAD58-0C9B-43B4-8070-02112A9F8436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0E21F78E-3790-4440-AD82-CD651B5281E3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06CE91A7-28C9-460F-BF67-5B92182BF328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4F7F189-9224-462F-B315-2BD07BFBEDA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47DC3091-F947-4840-8AC4-49C83821997E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6DD67020-9577-4253-9BDC-8C5116D17098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12C02DBB-34D2-4014-B66B-E6ED06A7135B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D5EC4110-FD35-431E-91B9-5932110DAE3C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37A1D240-970C-4BF6-B681-44DB30875000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2859EC70-0645-48D9-95B2-353A791D6577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FCA157D6-AAEF-436D-A04D-337EAD8E820B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D0DFFCF9-F044-4043-980D-379CD667080D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D23B33B8-41CF-45FD-9450-16C13014C3D9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FB92771A-9937-4972-B590-A0E180C13B95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4BD4B6E9-BF2A-4243-8449-F30C3E57E759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F09CBAC3-B365-4093-A157-DE119081565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071C9817-4C66-42BB-A1B9-9A25ACAC4672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95D22ACB-5B2D-4E38-8D58-A3DF02BAE2D2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4C5EB6B8-A5D8-4C5F-B196-C248EEC04EBD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4CA57A30-693D-4609-9559-9146E8F637B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73F9ECA5-2637-45F3-858B-C8118A2659EA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62985B57-DB56-4D64-9A33-686623323858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A9DA4B8D-68EE-4CAE-8A92-01D97ED9138A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FAD27446-8C8D-42FD-94EB-4461D77F6DB2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72BDE86C-4161-4187-ADE4-0134E03BE90B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BDA0D505-58F2-4E1C-8369-472F4A5DAA5E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1E9926CF-7BF3-44C6-B32F-04EBA2873A23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15CAB478-C68F-474A-9FFE-78B0C0C5A42E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49497BD6-0EAB-4BD3-A559-59A130037550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C6B04AF1-05D7-418D-ADFA-93C6CAFB1B63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A5FC5E3D-0D54-4E76-BDB3-318B53A4F1CA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00EFA05F-35B4-4294-9084-34FA0344422B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DA4ED62E-E3C8-44D9-9C21-41D4E091FC51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715B00EF-F077-4A3D-93E5-BB811D3C342D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D01A3A4C-1B31-4AEB-AE7F-3FAE4A7BE714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50D6C500-DBD1-4409-8980-72D81D74FEFB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031F0772-64B1-4427-82C8-C760FE24153C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0415A38-9A41-4694-B2FA-E8CA8853472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7CEEDEB4-747C-4E2E-B88F-9487DA37D60F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AD9F8E34-E37C-4212-9519-BF6B55719557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5E3B6C19-05E6-4F29-A8CC-BCAB966DD8A2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CEAB2614-F44C-4240-B38C-BB2549C15B8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73DD700D-D4C0-4A79-BF75-C1F00EFF5D16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5351A9AB-1363-4677-8964-01E7DC2B8AE7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DC81BFDA-C91F-4400-8056-F4AF053D4354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9D5AA340-6DF6-43C8-B395-7FF8B6228AD8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6F031968-7A3D-4E57-8AD3-FB7172850FC2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DB4F0A66-3803-46C1-811A-23352D4D899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8471D620-CBE4-494C-904A-D8CF348BBDFD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E7319FCA-3F9B-4586-8CC1-CAF27E3C8850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4C84DDE6-DA2B-43F4-A099-CE60234B66B7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6ED7867C-5389-418C-8C38-D178BE389FB6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99FF3617-D855-465E-954D-66BADDA01815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2BA9BBA8-CB85-419B-BA9D-D543BC009439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D27944CD-A6F3-47C0-8DB6-2C0FC08C880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98C33B09-174E-4835-8618-EB235A4C91AE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1188229A-FDA5-4B9F-9B3D-7925690AA167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CC957460-1E0D-44DA-8890-ADB87BE005AA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59F34F61-2080-4CA5-8742-F06EEC673FF6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65BDC980-2856-4745-BEEC-11D5E1013C99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06823B42-7DBD-477B-ABF8-032C1ADA2D6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AF80EE2F-2A51-4BDC-A460-8AC62209D1B4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7A83775A-475C-4EB7-876C-38F9B464CF5E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B9291570-B216-41D6-9024-629FFB79B7E6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A0629134-0B5A-4A0D-83DF-6C347C2B5F00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D0E00001-2000-4A0D-AA89-DA84FEB2CD38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470E1F03-B8D3-4FB7-8413-D26F7544EA50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81AF0EBA-A7A6-4DAF-9F35-F1AE1E55A5D1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CC7BF3E4-F88B-44FB-841B-08A761F7159D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65759099-B07A-4CB6-885C-262B79902E9B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19" name="Group 2818">
            <a:extLst>
              <a:ext uri="{FF2B5EF4-FFF2-40B4-BE49-F238E27FC236}">
                <a16:creationId xmlns:a16="http://schemas.microsoft.com/office/drawing/2014/main" id="{3C16812B-FA65-4769-BC95-B99EBE88BCA2}"/>
              </a:ext>
            </a:extLst>
          </p:cNvPr>
          <p:cNvGrpSpPr/>
          <p:nvPr/>
        </p:nvGrpSpPr>
        <p:grpSpPr>
          <a:xfrm flipH="1">
            <a:off x="3218022" y="1488474"/>
            <a:ext cx="224583" cy="305198"/>
            <a:chOff x="4708260" y="456723"/>
            <a:chExt cx="659554" cy="896303"/>
          </a:xfrm>
          <a:solidFill>
            <a:schemeClr val="accent1">
              <a:lumMod val="75000"/>
            </a:schemeClr>
          </a:solidFill>
        </p:grpSpPr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4057CDC1-18B3-4978-A41D-CE39102D0D50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3A7A86B5-614E-428D-8BBE-F3953BAD11DF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2" name="Freeform: Shape 2821">
              <a:extLst>
                <a:ext uri="{FF2B5EF4-FFF2-40B4-BE49-F238E27FC236}">
                  <a16:creationId xmlns:a16="http://schemas.microsoft.com/office/drawing/2014/main" id="{27F996E8-DDBF-439A-A59D-021D6EDC4AB5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63CEB60E-189D-4CCB-8679-600CE9A4C198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1773F11D-F9F6-43D7-8F30-B0CEC03DA91B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3891F5D-0F1A-4F36-8EE1-241B81BF4744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6B5D8326-6D9E-4B1F-81B5-C7D9B3525FEA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811ED88F-CF1D-441E-9215-03D1A4DFC1F2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DEFA365F-AD93-425A-8DC7-F944787B193A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5C074849-E8D0-4EBA-A09D-C57F1DD342B2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FA938645-A7BF-46D1-A32C-DCA4DC97924C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3C43D2DB-B6D7-4532-A0A9-1B717F3102B0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C528FBB9-A2D8-4E28-87EB-C5F6216EE053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7C0B5895-30CE-49E3-9376-6364947D798B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07DB6E41-E71B-4D3A-A6A4-2DCB526CA79B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D823C25C-3DE0-42ED-8ACF-E0FBD47401B2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4655C0EC-3636-4F88-9FC9-F2D0E271933F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A44D93A-6A56-4621-82BB-B3BFC44D7363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9999693E-057D-4E5F-ACE3-B322E7531601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0EFD1C88-3173-4F30-A419-F8C068511760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0030B6B7-6EA1-4C43-BC0A-2E3F10575645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1DF0EA92-F692-4E0F-90EA-225B233DB78E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37731838-8190-41B8-895E-D712FD32AC61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6214F66-129B-493D-84E7-CBF1CA97FFCD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AB81B9AE-39CD-42DA-BB2D-4E33D94A8EB2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768165D-BE37-495C-8B0B-571E4869029F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821E020E-B910-47B3-AA22-D990264A5F17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A77E471D-9FF2-4259-B860-1FD8BF60286F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66703C6B-67DA-42DF-AA2B-C9CA9C80C93A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E6A5A349-3405-47DC-BD9D-C64912E18E32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8C9FE982-0831-40BB-91BC-C0CCB8D4E299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6BD254E9-9CB3-4DDB-B442-634597F20FC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BC149714-4E58-4EAD-874C-52FEC2C7340D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EB2CCAB9-73AA-484C-8704-4B93F0A0EDB4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AA3AA129-9B67-4AF2-B3E0-3907B1FC852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B184EE40-1C5B-4A2B-A0E6-F91E66931C08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549ACA9E-86FC-4EB7-A3C8-B5A8BBD16591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CDFB3458-93FE-4AD1-98DD-18089CC95511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EEEEDA20-9CAC-41FF-B1AE-DCB949C707CD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E5C29496-C49F-456B-8D23-2264B28D0365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118031F9-74C0-49C4-95BA-BBD5BDA219C4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518A192A-919C-488E-AA64-044823487EE1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335D57E8-4851-41DD-A249-FDB6055ACB6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95C5F82-7F17-46CF-AF67-E30054B744DA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C74D0D60-B7E2-47DB-8EB6-842CD6264B6E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A768ABE2-B094-48EA-9A10-C8974C109593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4C970DCD-55B6-4034-9B29-E2AB59DD1941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25859572-A28B-4F17-AF53-6AC424F0B3F9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9F237580-F5B9-44A3-8FC2-81A9E12AE654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2B9D0166-E70B-4DE9-B401-2858959CED2B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FCA01338-077A-4B02-9D1B-ABE21C085BA8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D3DC0CB9-84CB-47DC-BD80-6D6E26D74446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0F45E963-89BC-4203-B699-4A10B7EB5505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CBDECABA-369A-4469-BEBC-2E20EE096171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22763A83-1D06-4FB0-B7FC-A089B708F5EC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085D87BA-8530-4FE2-8518-AEEE07C0A03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A60B0613-D21A-4189-B461-6B91E27042C1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63F4B9B7-77A7-4933-9D0B-BB1246B20C45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83BEA99B-A8FF-4AAE-A168-0C4A9D7BAF40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3635CD4A-65CC-474E-9261-0099B8177231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C12A5B94-14C3-46CF-9B27-D54D836867C7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B582BC0F-9E8A-48D9-8648-DD859AF53CEB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B42DC2E6-03E4-4DCE-B5D8-AA39940D03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F1FFF653-413A-4ED1-BE1D-9ED77223F727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05B15E4B-E207-486C-A8C9-F90233FF4D62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46C9945C-34D9-4BF4-8310-90325EA7F7D2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B2599EE5-2452-49EC-9A03-BEC4C4D9D34F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E1109CAC-C68C-48DD-8C16-D01A40ED77D2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BF1DB33-FD3C-4721-BE28-233AF4917FFD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53190C77-B220-4055-8B32-74BBADCCA432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AA07DF16-C1AB-42B7-B776-78F1C5D740B1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651FD86A-5473-4F73-A7EE-3804CA70F371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787CEAB9-007B-4240-9600-01C033DA6718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C86C79FB-117B-4B39-91C5-80A60E575BAC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04A21D38-6616-4CC8-BA54-6A31FF363969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D599A4AB-54D3-49C7-ABB0-685AFF6E02A3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53CA0A74-EF0B-4E11-BC45-626B33D20034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D4DA3E46-B2F4-4C79-A6EF-413674060A71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1AFCFA03-2C78-4B1D-BF20-B8ED3DB0CA1A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31DA4234-7E81-4CA1-873E-03704DE513A1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A10AE4A1-EEDA-425F-9606-309F6110B9CA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5F5E8EC7-E569-4F19-80A6-50C55E6C38D9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0C0039A1-95C8-4AE9-9AD7-731399BAAF6F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F0AE9A42-3570-45E6-8759-C02E47EE9F2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36AAE7FF-F865-4148-82B6-A7E5EE4D1EF8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CBEDEC0-DF2C-4BB0-BF0C-AB152FB41FE8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714C5518-850C-454C-B23F-D73B86BFFCB9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87DEB3D5-8173-41C1-BA6F-62D9208E907C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4402CAD-FA99-4DBF-A365-6302768670DE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30053252-854E-4F49-8321-FED4E3B96A5D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F8BFEE5F-C69A-4978-85A6-533BDA169C7B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DDBF34D9-5309-4B84-9B0D-6121C2B0CEB6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6EE6FF9D-2F44-4530-8629-458DB02C06E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B51F2619-D183-4548-8F0E-7692051DDDDD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A3950D98-2E5C-4FE0-AA58-92021FE97903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5F5070FE-410D-4E12-8BB2-B5EA5A932743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50A19DCF-35E3-460B-949F-D20C0F3082C9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C59BD84C-F81E-45CF-B786-531D823126B7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6E3CF8EA-A7CD-4E21-94BF-CEAB8A7B4A7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68F8335B-DD60-4387-9A3F-646CCDF78384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3AEBDFBF-A6BC-45ED-BD45-71BEB8237952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30108DA3-6135-473C-A16E-941F9B7BC196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CCD29C46-F557-46A5-90B0-13924F3034C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450AFF6B-10D6-489D-8D55-3ACE929A1111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EA05CB25-813A-4D78-9F7C-86943CF30CFE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F48DE5FF-8C70-4B45-95BC-3A724519CDC0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204A6EDF-CE4A-4C78-803B-68A83105588D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0C080552-9039-4874-BC86-699453CBEF6E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6FF249B5-6D97-46F5-8D79-B6FFAD8FB32F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A94B7793-66DE-4528-AE4B-C6ECE5CF2E7D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C9919F2F-0C03-4D9E-B1FB-B24C895B8F7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4CABEEC0-3F89-468B-836F-C20390F34127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A803526-CC6B-49A3-829B-DE8E906B6831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E93F6D42-69ED-4E2E-9828-8AC37E953EB9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2CADE9F1-2FE6-4C52-A899-D66BB3E07347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2A10D662-6F08-4F09-BBFE-41DCE15A7FD8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4810CDBE-0BEA-48F8-B15B-8FACD3E0BFB5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38F33851-88D8-4242-895E-7848C56E075E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04A95B41-B241-409E-B4B4-97533A79C13D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7E6B38B4-3C89-4F54-87A1-09352518C66A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A0E3DEF6-9D1D-4F8E-B497-DA7DEDD07488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90C21116-4B02-4455-8561-355EE7C42C13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F54D0CCB-2492-459D-AC52-1AF357BE4ACB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F07DD724-A864-44B2-8F32-2538854C7C54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96E1BF6C-AFBB-4071-9100-13F1CE0CCE39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54EF1C27-62FD-4A85-9B76-59428C4B3783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3093D681-3407-4E0B-A335-20D48A95CD04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7F428345-5C1B-49BC-8D07-5060C85CD328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A0B3405B-122D-4689-88DC-7D09A0B276D8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2232967F-253C-4313-B8A4-1686BD0A706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D7CC0012-7754-45B8-A837-F55FEE14F987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7E3B4FDC-F43E-455D-9865-A97787D73FF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09EFB9EA-7CCB-40DD-A982-6EDC3EBB2BCA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2AD6B492-634E-4656-8ED8-4D6D33ECE9F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62DF2D8F-4619-49DD-9E7D-01645B7F94D7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679A02B9-98F9-43B1-A106-9EAD083E0181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4CFCEA96-3315-4C2D-B2A7-C6A2005D9D6A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A85B8FA3-2A4E-4389-B53B-3715C21C2783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F02E03B-9FAA-4A93-8464-C5B9E5AE7C21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EF055F5C-F7B1-4519-9AC7-DA102A3D8927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DE1A157E-8FD6-4B34-BD06-E3A272A2A618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E25F0590-092F-4E45-A53E-B41B63C98BDC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6D4B25A1-BC69-4CDD-BF58-0434BCC7F1E2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0A60DC66-3014-4A4B-B548-016C00834B00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8538A1A0-C670-4A52-87AF-EFB3FC652C2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3B7EEF65-1C11-473F-8875-D066B2F35C5D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FA051139-E412-4715-9AEB-DF906FED7172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07361A0A-6CF8-46E0-945C-25048BC0BEB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EDD1D7B2-FC0F-4C1B-B8FE-CA688F35F6E8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B9657148-22FE-4997-9BE9-E8EE55A2A650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E6391F3C-72C2-43EA-90C2-8A6132D8CDD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F71459B0-847A-4982-A019-EB4A89E15187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6CAD9D02-C941-42F8-908D-E98A92B3790D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D101ED1D-8FDA-47E5-8E52-08B421E6ECCF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23237761-E6F4-431D-A010-3F965E1E4D4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F3EF1BBD-AF8D-4283-82D8-F678CBF0E619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10557FF2-4F60-48AC-A13D-05BC3089B338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C59A62D3-10F8-459D-AB9D-02499D46E0BA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76966FD5-855E-4B3C-A745-824480D9C99A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D3CB190B-8B82-41C6-94E2-EAADC1371215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B378F3C3-D1F1-4974-B7C5-9A058AB6A073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79F872FA-7468-41E6-A5A3-3FF573A430DD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4E1A47EC-DB4F-4CE7-847B-841467553456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FE2F0521-73DE-43EA-A5B6-2238186B18D8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67A297B2-3D62-4596-896F-594B92E7BCC5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868AB12A-B361-4B4D-89BB-3BC00D10DD3F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9ABDE7B2-96B3-4733-94CB-259CDB804433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6B3E8CE0-2374-4DB7-A264-A79E9D5D3EE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B479BBAC-677D-4090-9335-D347CD347A69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0CA35066-4C56-45EC-AB13-79C1A63292DA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8DB830DF-13E8-4456-8DF2-FFD1FBC6104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69CCCE05-6691-41B7-A582-7EA268D280DA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ADCDD815-7531-4776-9353-FC7808DF0300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E764D905-57A5-4455-947D-F0565E71CB84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DC01A732-0FF3-41A0-9310-F78BD7C634B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E532377-B0C5-408A-B255-963A997B23C1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9DBA2609-0F29-494E-B775-9CA407501A01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B7FB7EBC-41BD-4BE2-B86E-48F919634F2C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AE7CD0CF-A775-4FCB-A1C4-CF27D31E0365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E9596B68-DA7F-41B9-8A4B-6B3022824EDA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12FD6DD1-1C91-451F-8B81-5C2276C2C4C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53386DDF-DC47-4D80-BAED-4D696AF942BD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470405B4-184C-4AE7-93E7-F16E3E7EE1CD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CB1FB3E0-3308-426A-9EB2-457ED6B8AF9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0ADFD21-80C8-4DFE-8ECF-FEB60A69078C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27CA6E92-5817-4557-8EE3-27B21E1FAE8B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461607EC-5713-4FB6-84C9-2BF13CDFFBE9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4010DE08-E6C6-4644-9731-8662362190DB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2472277C-0B17-4CBF-A7A9-4BC7275CC337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D88EEBB-F5C9-4BA6-8AA3-425741AF445B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5FF474C9-882D-499A-9E2A-9F6F66D07DF7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66A59AFE-A6CD-4F29-BF2B-9DFF4A4D808E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2" name="Group 3011">
            <a:extLst>
              <a:ext uri="{FF2B5EF4-FFF2-40B4-BE49-F238E27FC236}">
                <a16:creationId xmlns:a16="http://schemas.microsoft.com/office/drawing/2014/main" id="{821E9A41-AE3A-45CA-94E4-3E5DCDD01F48}"/>
              </a:ext>
            </a:extLst>
          </p:cNvPr>
          <p:cNvGrpSpPr/>
          <p:nvPr/>
        </p:nvGrpSpPr>
        <p:grpSpPr>
          <a:xfrm flipH="1">
            <a:off x="4222694" y="1312322"/>
            <a:ext cx="305167" cy="267260"/>
            <a:chOff x="6809793" y="1954053"/>
            <a:chExt cx="1048808" cy="918528"/>
          </a:xfrm>
          <a:solidFill>
            <a:schemeClr val="accent1">
              <a:lumMod val="75000"/>
            </a:schemeClr>
          </a:solidFill>
        </p:grpSpPr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A7B152D2-40E4-4DD9-BE11-FF88BEEDE712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67E123D8-8A83-495C-9E20-AD8E579A497E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5" name="Freeform: Shape 3014">
              <a:extLst>
                <a:ext uri="{FF2B5EF4-FFF2-40B4-BE49-F238E27FC236}">
                  <a16:creationId xmlns:a16="http://schemas.microsoft.com/office/drawing/2014/main" id="{45E8A722-06F5-4B0B-85CC-375BD37270B1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28C35D34-AF04-4A04-B7E0-6D5D702401DA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CBF512B5-1B25-454B-A9F3-C47BDF43A4E3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7889FE9D-CC7C-4896-9641-3AEE019E6F38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7D06540D-76FB-4808-95F4-0171A5E19D33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3F1D9838-7E94-43F3-A518-8FEB9F698B5F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885E7C47-90DB-4F87-9170-3D9EB6C7637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ACB7F5A4-833C-49E5-997D-8CA00F8CCB67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3F53925-EF4A-4E16-8311-13845DB60681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6732B25-5F4A-4BA0-BDEF-2400F70519D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0DB1E733-07C0-4BD0-991D-8D31DF50A5B6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8065B8DC-292D-4B28-B52C-B034659EDE99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5FDC5296-7B98-4F67-BD3C-93CE13383DB2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4DC374E2-7D57-4E7F-BAED-2B68C4D78FDF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FE023048-9344-49E8-A7CF-FA0BF2F0374B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F649CE98-407C-4A24-A001-5B57CCCA3D8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67E9C9A9-57B4-4898-A32F-A07961032E98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732278B4-35A6-4BCB-8676-FAA4A303E8A1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000EAFB6-3E2F-47C7-8D80-10B3698D9732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C69D6875-AE13-48B6-8355-584466F6E956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AA4907C5-5C0B-4D3A-9A03-76AB822E19C5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FF2F83BC-EC16-4404-9E84-263523BD82BC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50ABC4B2-AA5A-4820-AD99-8DDB4D8E430B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C06557CF-9A77-489A-A2E8-3A158B6A6074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E8488CA1-45F0-4FFF-836B-E627509F0BC9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100E1007-2B88-4877-9903-8C1D5BCFCA89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9563BA3A-1948-4DAA-8E64-5D0C8158B590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17E2C966-9FFD-4B13-923C-AF7EC425ABF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45620104-B77B-4706-A615-F754EC83347D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B684B905-06F0-431F-BFCD-48CF2923ADCC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7E4F37AC-1E13-41E6-9727-971EC147D3C0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CF12EAB8-BA86-4537-9C22-A88C7158162E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48A85021-75F2-486A-9097-B8858373D937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81771286-F816-4614-BF4C-5545322EBF49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052C2371-B35B-43A5-A5F5-0ABEC03416C6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67281C9F-E4DE-436D-BEC7-B498103CB2BD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26904EA-1808-4595-8487-B65F3003D89D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0C8FE158-B1F3-45E4-AC9D-B54E8E8FC3E3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EFE241AD-0F17-444C-8A54-A1EBD653A5D6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652813CE-5B90-41CD-A71F-4AF39C728A27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F9D5C744-B1DD-4BB6-B471-25D07F6D82C4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DCEAD290-D162-4338-8904-9F040F838ADD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7AA44241-154A-49D1-A45A-91B0C72CCF94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B82752C4-D62D-4A0A-B4C0-A768C0309FF2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E3135D2F-0F3C-41C8-A40C-D0926750B266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4D1F5B5E-86AC-4539-83D0-2CA4CDCB8FAA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245510EF-8CB4-45A1-81F3-29D248B8BF50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C38FEFF4-1785-4AE7-8FF1-B6166EF2FE85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D750B7A4-A936-4A14-9971-7A6D07272E5D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57F3898-3E99-40F4-81BC-3B22E50F3BE0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4CAFE838-6133-40C3-BCD3-E3A8ED6C6FE3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9DBA2481-48C0-480A-BD94-1783C50A3876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E7B6F953-6B7F-4F89-AE54-243A9D327FC4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C3F58259-D36A-4AB7-9DE8-58C40CC2B2EC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C4ABCB0-688D-4131-B891-F7E378C554D1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C902EACB-63DC-4E15-BDC1-B9965F7FEE89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94C9B4E0-7820-4E31-8647-C46F9EAD1E9A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760F61DE-4023-4354-AE0D-5F1045ACB72B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D0888480-7558-44A3-A0F6-1A872BDB93CD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43EC3AC4-B58B-4C8B-9C92-3829DAD1D49A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662FC8BF-785A-4033-BB00-DF35B6D1555B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6C934DF-6E77-4D80-BEA1-C14A70B5E79F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C119758C-37BC-4D22-BD68-C3FB7FB9F887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4EB6EF93-26B0-4A58-9A6E-B8E87B81CC30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3AEDF8FB-A1A3-49C0-AB53-4A8C000D4971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1E3DDF92-81FA-4DD9-9849-2A7E8718EA79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0EDE934B-3802-403D-B48A-7D4AAD6BADA3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72EB0820-AA93-4C16-BC5B-FA6A8A2B8515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60244770-D0CD-48A5-814D-EAACB7162A0B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4DC5DF7C-6821-44F6-88D8-5B3D2501E89B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BDA9421B-6442-464C-98E1-176D9871A43D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18E6139D-8F69-460D-ADEA-9B2F372172CC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043F875F-0E2B-4555-A89C-C5A9A8A38C63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39FF2E91-C70C-47C8-9EB7-552155C741F6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8C6F58B0-2A3D-4BCA-987B-ACE6A594B087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BC60EE99-639E-46F8-93D6-C6C43C32B61D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8B42278E-D8FE-4988-868D-5C7DDFCA1184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7B1F36FA-ADCA-4E67-BE0C-64A419D4428A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0A538E64-D019-4C42-B79E-8EBA1BFF656A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E5433BEF-4A6A-4539-A3AF-F7F17B39B9C2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159386B6-B4C9-448C-B001-764FBED8BC1D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C4D520AB-BD0F-491B-B790-1F95509AE108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1F765B73-898B-4D6B-B277-856AF7C44C56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E852E305-C324-4125-9B95-4DAE55E7F22F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C108338B-107F-461B-9805-4E0AAC635671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399C1373-1931-475E-8019-553D74A6D18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5547E034-77E6-44BD-AE9C-45371E470656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0B5D478-F93D-4605-9722-FCA26FFA8BC0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EE7B480B-2704-41B8-90C4-18E0AE313095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479D4CE1-9601-4954-A88D-298B8A6429B1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A3AB5937-EC59-4825-8A42-79552397228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06A1687F-F1BF-494D-A0DB-44474C09781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3EEA974E-2983-44CD-9C14-AC6B59D39D99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32E63AF8-AE01-4C14-9291-B08B402A9389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6624098D-E7A3-4626-B7B3-B84DBB870D98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CB0F32CE-FB40-4E5A-80B6-3E839628DA19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846425C9-F3FD-46F5-B6C4-5D9EBF7E25D6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70985C75-780B-472A-9F28-1198F5DC0543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FB3A9026-577D-4705-BA89-730BE272C448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7371B4BD-90F8-4642-B0A0-134F59311B98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70B7DA0B-40C5-4A38-9B39-C0B86C21E139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6605D264-0F99-4E76-BF93-0DD166782188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47B8050F-E31C-45EC-85C5-22867C5156CC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330B561F-33A9-4423-97E6-6646059B942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EB97122F-B125-46DB-82D1-4BF8FF2F1606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05B9F7EA-FC43-44A7-B304-D7ACC0D9C183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D79545A0-112B-4F15-BA36-AA65DC18EED1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A9AF1A18-B456-40F1-AE84-AA55BF24A5B5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6BA80EF4-F1D7-4A8E-B923-AE5728F950EC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3BEC9715-CEB9-4F98-B932-AEF9886A6F6F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2BDE3684-80B9-4497-8111-9C3038ECE79E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C6CBA439-3110-4C58-BFBD-6E742453B234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E4AF1790-03B4-4BA3-AA30-7A6F3966852F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B2A1C86D-DD86-4640-AF1D-311476131AE4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FA4A7FA8-A169-4A53-9B94-BB04B60A8CBF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9E937F02-10C8-4B27-A844-F47344CD76A3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3537C8FD-C1DC-48EF-B5F5-36D9A044159C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24EE9AD9-C5F5-451F-8DD9-EAA9FBF850C2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1CD50CAF-1972-435D-BA83-D0B6B020E1B3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8E452D92-5502-44A4-8574-F76F296F6BD6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92B6355C-FA93-4751-84E6-DC996FB810A2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7A173592-979B-4768-8BFC-7868802A220F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42B5ACDF-527E-4810-BC1D-EA59E36FEEDC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573903A7-B560-4EFF-8B1C-FFDA83EE5D08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C594452C-2199-4BEC-ADEE-A12BC1BC9B69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36FA012E-78A7-497F-AD60-8CDCA25D738E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A62113D2-C222-4A4B-9040-B582751E2486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A62E1E-6A08-44AD-83B1-72A74218C82A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03B83877-D61F-4CBE-BC5E-DCD39455CE3B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4F2E3D30-31E4-46A7-A79D-DAC0DA661F17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270A3D2B-2C80-4CBB-B3F3-84F04C3EB3C0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153EC193-C14A-4585-B0A6-8D2A95B1FA1B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B2D3A40D-0497-42E8-8E78-BFD595B6D83A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C7C761E3-C827-4B18-B7CC-A9351B5F2436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2F53F1F-6FD1-4411-B964-786C0926C83E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5AB16394-4315-423C-AFBD-9F6B3FC4A8B0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65F660E2-6B96-4380-AB46-E241671B8055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B40E11FC-261C-42F1-BBA0-EC851CFE3D43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1FE4574A-F1E8-41B1-A5EB-F952D67A546F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F04C7638-DD83-497B-AF64-2F710C39DE13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564F11E4-C42F-47D7-8753-14CB1B412C5D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853BE385-B6E7-4519-B1F6-6E46ECBB19CA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6BEBFDA5-83C3-4263-BB46-00143FDE2272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7809E6CC-E593-4E7B-A1AE-4186D65496ED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F0FDCBB9-87B9-410D-9F07-5B43A74D3545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2011D0D3-0780-4010-9140-D1C6DDE73064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803DC38B-A0A4-4B55-AF2E-55B762999897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E9FE073-58FC-4D58-8B38-076F097F2D19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B84563E8-A0DA-48D3-9EA1-811782793A74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F2CD72BC-449A-4E31-A9E9-88679C88FB85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E24E820B-C7E0-46C5-BB45-1A5EDDC51553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19459D19-7ABA-4EC2-B03C-C26FD02DC144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80E58A58-C4AB-47C1-8600-F1FBB3C12302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823168AF-AEE2-41E2-9A35-0D7D16D3D6C7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32337844-C802-409A-ADAB-3FB026C1CF5F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E7BB1EB6-C4DE-4FD1-944D-E68B3DCD7FA1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1BB23CB0-EC25-4504-A120-2E4992576C5B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37EC1E29-092A-4B3D-B7B1-E87AA3875F9C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EB9B1240-79DB-4CC2-84A5-020F80D83707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8A5BC10E-7FA3-42A4-8C0B-C2AE120A6B0D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51B1EFF0-475B-49A4-B2DE-9A2598516447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F8576CEB-25B4-44C6-BCD7-AE473EF683A0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65CE4E23-656C-4457-8DC0-22EA386EA0D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494D6B2-0D6D-4D48-BE51-144411F87B45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66F56854-EAD0-407D-8FEE-767353FB85D9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23F599BC-D87E-405A-A7B0-28331B366085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42493B9C-29C2-4367-BFE1-4DD32CFDBD0B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03494FF8-61F3-445E-85B8-C2B4BEE56FDA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DBDE225B-FC5B-45D6-ABE6-6E8DD22EF155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0E3044C-6661-4ACC-88E2-CE841FC292C8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B792F95B-3A89-45A1-A506-B6D7AE131279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9DC7369D-B2F7-4D05-9814-3F30B5464A52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DBBD7824-B0D8-4F51-AF46-917DEE994021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9BB554DD-DB47-461E-B994-138407490375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71531C23-7722-4E68-8BFC-0575442791B5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211429CF-2C80-4B66-90C4-E8507C8768D9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FE107798-ADCD-440C-AD78-F503D16DAF2C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ECD9867A-C8E8-4D6C-BDD8-4EBF8E207F0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D1DA556B-A439-4564-8BA7-0DAE6B1E9DD3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E5218455-748A-4563-A1A4-B297C935CD1C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B38015C1-0050-4D6E-8C4D-E0A10831D9C4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73367B81-129C-43AC-B8D6-4096BCCD95AD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9FB87BEC-7BA3-4A9F-871E-F68588A6B772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6E2EBE02-6D0D-4DD8-87DB-1ECEC1DC9426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84A16862-D14A-47B8-A6D4-21FF909979CF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476F1909-34CA-454D-B5E5-3AAA85CCC875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4EEAC558-2E56-4875-934F-ECA0E5BEE6C7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45F83934-2216-4F18-9390-3AC0A1E8508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24D23D30-186B-44B8-B29D-6C63D21157CB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88D276B8-8458-4E02-A563-0AE669F8AD59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864A1FF0-197C-4A30-BA55-92DC6EBA8674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669A2604-8918-411A-A9D4-C66460550236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5F95F4F2-AAAD-49C9-9DD9-B7F9804292C2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A75DCE3E-8C97-447D-80ED-E6E0886B0AF8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C999FE5C-CA6D-40DF-A3B4-CCF485F9DFAF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8E033857-1EF7-46E4-B234-17648D2A2A0D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3C143EAC-96D3-47C1-B146-B56BACA0C673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15C09F0-9E81-4B5E-8939-19BA343B4F5F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3E8D7D9C-979F-4325-9575-DFE2A13D4B70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1479F4B3-E40E-40CD-A517-47F0F83E4DF1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F6AF67A2-DD6B-4AF0-BFAD-C13054E8EAF2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14ED6F9C-59DB-423C-820B-9EDB3D9F25CC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48461C9F-846E-4D81-AF90-AC72490BE083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50DF5933-13FF-4443-BDFF-9E78D2C0E2E4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1E63F342-CF96-48AA-96C1-E3DC167C6D9B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1548A7E3-244E-4A06-9687-FCD7AF6218FF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249362D9-F5F5-4F88-9B6B-EFDBDC9A5FB6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44375426-42DC-4CD2-B080-7C05D0ED003E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133A6C6B-7562-4EAC-9E29-49B9EE6EA123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0E74372-55A1-4300-889B-FEA06760BD6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679340FB-7A15-4C1D-9656-4FDB742992C3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7A1EA1AF-C2B0-4B28-A2FA-D1D674393E70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93861E87-1365-47F2-BE73-0DBBCADDCD2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E68264A9-7F35-4787-847B-B62902FAF002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735EEA1A-3855-48B5-8E6B-B69BBB949130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9A71776F-77D7-4255-A3FA-622A55F9887D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C20732-AB0E-4FBC-9622-5642AFAC9DB8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68128BD9-49CD-48B0-B3E3-C803097C324A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B9C2DEAD-3DC1-42B7-9D01-87385B9BAD76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9D449954-15A5-4377-AAD6-51CB391BB693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64D47843-DABC-4576-80A4-8E1CBB30C341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9D5B5E5C-CAA5-4B01-B3AE-76C73E895037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3B7DFBE4-E225-4B3E-A487-40D4BC31727A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3346EADF-21A8-49C7-87D0-913822873A02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7276E04E-B9BB-4BDA-A486-C973C6C4D90B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9FE81384-12EC-45B4-9EF2-734605D4B989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BD307270-4710-4AD1-8BF2-75406D8488E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C844BAF0-CC5D-43E8-A765-1F4D019D973A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E15B533F-2738-496C-BC71-2125EC1C15D4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7C661048-33B2-44E2-B80C-0D45237C9B75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5A9552D4-1DD6-4C99-866C-627180562DAF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A7DD8EAF-4823-40AB-8931-B368F5C36D8E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20755055-914C-43E1-94F9-8AD4C7963B46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8E20A2C0-EB24-45D1-99E8-782226C00E65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74B236A4-C9D7-4DA8-B5B3-CD0133204BFC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17D5906F-D3D2-467F-91B8-386AEB08B790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F32515C9-78FB-4E6F-8A1F-FDDB1C2E35F5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D158CAE-1F54-45C8-A02B-22CEDFE70C1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D397595F-C50D-4FF3-9165-68934A9BFD62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D67AEBC8-1275-4CD9-965E-1C4878DE01F3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0BC282E7-FB7B-4677-8DAF-6CCC1B44FD65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5B47AB7E-2683-46EA-9EF0-62A7A3AD943E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DFD28DF8-CDC6-4079-AC07-8C5844158B13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AA557C70-13BA-4A84-B112-FD0F388D380A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D59058C0-EA30-4C02-AB05-7F8CD53C9739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40FD8C98-D0D7-4AE3-AB1F-7F42B6F1F0EC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656C8B18-AAB5-4A8F-BA83-B7152695597E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2F0BD8DB-CE31-4361-B955-2487EC6F342E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6172AE7A-8307-4439-81CC-04C33C4A8651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12A1F45E-7BC6-4134-A7E8-E6BCD1D294A4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F6403877-E118-47F9-B843-CCEF8638659C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734E9C9B-A5E0-4DB3-B5AD-D025395BAA38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0445703-9A59-4C44-8B7A-D8F9D89B98F9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79FABE5-67A7-4063-9BC6-476B84CD3B67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37BD8BF5-83B9-47BE-8E6D-2ECAD301C76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2AAAEFC0-173A-465F-A7D1-D7415BFD870A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149496DA-DF25-4354-8328-DE5EBC6BD821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1AEE28C9-7AF8-47E0-9718-33C41FD49F51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15B5C722-133C-4950-A820-379B61294F23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0DA5FE56-71E7-4FEF-A937-53AC53E426D9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46063947-622F-4E05-8BD1-D835F97D634E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EE132895-B912-4C3C-B142-B97EB5A2D69F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F69B2EAE-E196-4BED-8663-E0B7A4375A9B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1024CA54-2D1E-4500-9DA3-5133E9333732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3D089AAA-8427-4F28-8000-FB9526A3E62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3346227C-40C3-4712-83A7-F053EC64B3BD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F30592BB-63FE-4FBC-B803-2E6AFAE1CC87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8EE915F0-EF28-41A2-BD7F-C92922509E93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9D352ABA-6CA0-4B5E-BAA1-2FB6745D2D00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1459B5AE-E153-4363-8E3A-18708D40E0EC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67D89180-554E-452B-BDE4-D766C8407982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E851CC6C-EA40-4E53-957D-22104DF29EB5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1D91A3BF-F189-41BD-B78F-1CD253F5796B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5A5C7F34-5556-45FF-AC7D-F603C330A53C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18321F79-8E20-44D1-A821-1E9B06CE8DF1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65D0CBC3-E268-495A-9B96-E781E496ED45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36310363-31A8-4336-9E44-795CBFEBC964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0B3F4EA1-09C9-4AF7-A023-3B995D328002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99198043-0DE3-47D4-ACCA-D7D4E5237302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498850CB-2168-4FD7-83A9-61AF107CE905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D4CC1F25-DB0B-4D5F-A21E-B0FE8AB816C4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6EE60636-7CBF-45E7-9C61-3ADD9D642F7B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8417527E-162E-4EE6-A236-ADC1F62F29D1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E09F37AA-15F9-4BF5-86E2-134652DF2A59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B6AD0AC7-1598-4C4B-A169-924B904BC1C9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C58896AE-B027-4C4D-8D1F-70D5CFD1A9F5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1FD259AB-4F43-4E4A-872C-CF38282A38BE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3174DB16-339F-4AF6-BAB5-A788F3520F4D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52A7F82A-3510-4CB5-9910-227E2F820BB7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CCBE8E45-B99E-4629-9D8D-7396C6EDCD08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FAD3BB6-2258-4459-83A4-3009CE8BFFA4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9F69ACBB-62D9-4720-ADDC-8218A69F78F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5B622173-95CB-445E-A304-4F250F87C595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315332F-DFC8-4332-A2B3-48E419C40209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6806189E-DD58-4DCD-8C17-A3D43F07590F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A2A77FF5-07A2-404A-81D1-05479AF1012E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F6CBDC08-2F48-4C6B-939C-D7FBBBEBAD25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0FE87FBE-58E3-448F-B5CA-EDCFB8ADCB0B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8B3A3F03-E4B6-4EA7-8B8B-1EB16A9AD33D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3DC28047-FCEB-4C07-BD02-063318E30A8F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78F72ECE-DEED-415A-B461-E9FC650B96E8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11E5D5BF-17AB-46C8-B8E0-61D4EB516F16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DB99217E-7E39-4BED-8105-9FFB399E2975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7168669C-17A1-4399-9F8C-FA47AB833281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7554BC6B-6AD0-42C5-81AC-7FD16509553E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4776D8E7-57D7-4140-833F-F16475AED2D7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5B6ABF81-94C0-425B-9182-6B3DBC27CEE6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ECAFD6DD-07A4-4AA0-BC68-FE4C8697D2AF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1319A717-C564-425C-982F-34229D304C54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997949BE-81AA-45B8-9775-5F8D7C8B7665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332A0DEE-0F91-478D-A0BE-DDF88A82CA9F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F91C64A-82C8-4B03-B70D-BAD17CB8ED7C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FB592D4F-8E1E-49AC-9D44-E5004E360CD4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8CFEE798-7694-4245-9494-6E0127701B7B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3DB1BB30-F993-43CE-82B3-FEF71023485F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78A6EA70-8C2A-45A2-9857-7926C1E1C739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65302CBD-CFEC-49D2-AA84-30AF028FCB7E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F0662C58-2E97-41BF-8CC1-8659D713607C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67573CD4-251A-42F6-ADD1-F85203AA70BA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71E51BB2-DAB2-4C15-A899-06E9233C8605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1E36E52D-CACB-41AA-A6C4-43F4D857F44C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14A2FEED-1FFE-4FB3-979A-2427CD3C0E62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A7B92EBB-29AD-4F49-AAA8-3DC0097648DE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C46ED8CF-1A36-4E51-8328-07758919EFB3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9F0BA29F-5D4F-4A62-ADFD-64D68FE09E8D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5F693A2E-A41E-45E1-80FB-26BD4AE3A7D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8817A9DD-FAAC-4325-BD47-A176E8AFB9D3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5AB11A47-A85E-4759-98C0-8761F1A29652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EB62DA3F-A445-4D27-8B51-F33B98A4AFEC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3B525379-7CB3-4F59-83D0-1865EEEB25AC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0B942CFA-0791-47D4-A9E9-B5E0386E15E4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FF98B27-68D3-4C28-B8C6-A34CB777B63A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8C24E9BD-9BBC-4ADD-8AB5-7D20B8780681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FCB2F01B-4ACB-42B6-9607-AA0FE1992A8B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A812871D-5147-4DF6-82B6-C10C09900BEF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D3E046E8-8F8D-4E4A-A4FB-7551AD9D58D3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E449305E-8BBB-4D54-B20F-8B46D5B2E7F0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6D553F54-E9FF-426B-A69B-7EF2BE374E50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26DF46D9-6D6B-47D6-89AB-2EE7A0F27076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7BBF95DE-B849-4A5C-A1CF-1B8B6CA35166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C5FAE16A-5F38-4CD6-95BC-B6F6B56704BD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7279218A-3890-4D4D-8570-62B170284577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1101009B-0FA2-4D03-9835-EF6AA15ADF4D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F9819ABC-50EE-4196-887A-3BA05C17EAAA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8CD75EFC-46C7-4CC6-8A77-81696BB0FE02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0E431C07-A2E7-43BC-830D-45B564BAA9AF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1A89131C-AC41-44B9-A688-052919B747E8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AE92BAE3-138F-42AB-8E09-78E3AC5A4748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FD193AD9-922D-4025-AC2D-06BC7B9B0F1D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D0B3A85A-AA20-4B09-B28C-7CA67BD10416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43946228-8EB1-4C30-AD10-7A3956369C54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A32F16AD-4B18-4412-A142-574DAABDFB76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D5AFFACE-06FB-4F1E-858A-32E52EC5BC27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27DDDF40-BF03-4F03-9130-1B124EF55C6F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F3A8ECED-F4D2-439C-ADB7-DF611C342C46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606F0419-FA79-4025-AB40-3B01887D7BD2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87E11DC8-501C-4672-9243-14A6C7672F34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C3DB736B-8B2C-42CB-8209-0925F2311E7D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0CFEE5C0-21DB-440B-AB8C-6E412A456531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3DD3BE90-7AF5-43E3-BFC7-8C8BA86BD74F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6006138A-97F1-4422-9958-5A21DF3C9435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8516CB94-90ED-4BDD-8A86-1DFA48AEA1EF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5169CD43-C757-46FB-9C8C-0FCDB004F81B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46D8E9D-42B7-4D4A-A73C-D028E3C87163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D0A9AAF0-2E3D-4934-9BFB-2B3B9145454D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A61EC2CB-F06B-4DCA-A9F1-C2CD9883E109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A199275B-1E56-4C5E-BA49-ABC8D19E999B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1A246C9C-31CF-40FF-846A-F05B2A520F18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67C8B5E2-1B6A-4504-BE3B-CF18E2B6881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473D3384-752A-4923-8625-442A55E539B5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C99A07B3-1361-48E8-9FB9-827C1DCD60EC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E09EBA4D-8BBD-4CE3-A6E7-9DD5550F44BA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DC6A882E-3689-4772-B277-8CE612C3E005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9FDA3B27-E937-4BF1-B281-195D809DA92A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9E9D8E82-4057-4534-BDB8-A621964C46A4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DB2DE94E-B7AE-436B-B1C6-B0CF2B7DDB43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CFE2C3F8-B808-472F-89BB-99CA8D4AF1E9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450D9114-3C05-4AEE-BA2D-4C757479C559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4EF48ADF-23F5-4006-BC7E-5E2A7AE4FE10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6BD291B5-CA0D-4DA3-B738-A3B989DDDF16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7FB845E5-72A7-46B8-B9D5-2A7C48B224F6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EEDF5437-F0DC-4CBD-886B-170FE7C19CAC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34BCF240-9AEE-4EA7-8896-BB7B71FF11DA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4E4D6010-8272-4FCB-BEAA-A7A24DE8C63F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BAA8B54A-E485-4922-9CBD-00AC027A043B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F13EB88-F7F8-4AB8-977A-FCB129C90A88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20F80BD4-E649-4B4A-9310-38E455573AD0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303AAD61-16D8-4CFE-8C4B-F8EE7E3F8B78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D63C26B8-CFF7-434A-AFD5-CBBCF00864F1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F9F6B9C4-2D75-4810-85FA-220C9A5762F6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69DC28B2-B0D0-4D74-B39B-A65E1FAF9A9C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453E80CC-8F25-484E-A751-68109739D9D1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51D4108C-1BF2-4BA0-BFB1-4FF20718C7A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13A12CDE-9EAC-471F-B5CA-A88E7477F634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9061E215-F836-4142-ACEA-87D6602C392C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C48C475D-7C2B-4EFC-A89F-72C49FBC91B5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45ADFD58-776F-4C4C-8123-8AF99F6977E7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A42B86F6-2C2D-4956-9B35-A7DE37D38B35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27F6A4B1-5C0B-4AB7-BF02-F60349E9CDC1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49BBCEE-4254-416F-A59D-74D64F14B1A1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F3BB6540-9407-4552-8963-8FF28E1785BE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F462F6B4-4F2A-4057-87DE-0FF821F61ED7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2761B68-4DE0-465E-ACBD-55A3B6F53645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4CC60C1B-4E8B-4899-BD5C-A39968264D12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DFEE0DAA-6DA8-4555-8B79-ECBCD4E61213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45B33037-C49E-491A-93A2-0070A554BE32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B60745E8-FADC-459A-A150-B5ADCA881A85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A5D63A81-CBAB-481C-ACE8-61212D2D1FD6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D49BDB8F-D437-4ADD-AB28-1C43AFE7C203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9BD7BA01-6CAF-4FE2-8EBC-1BC07E558B9C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3333CB30-A596-4D4F-B93A-00B1E514B96D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26D37503-CD44-4C16-98B3-C58A05B6EC14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76CBB71E-1118-4F13-8C6B-F7B715333530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6C1DFC03-B294-4CE1-8371-DFEE2434A23F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31515ED4-00C9-4C12-9051-E2683A52AF5B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46127A87-4B25-4EBC-AE51-DA5080CBDDDA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664E96B3-D217-4D4E-B8E0-5C640D1527DF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A8EB387B-FC40-4D86-B68F-31A5C5DA98FE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C60967FC-535B-4449-B34B-5E24CB6A9B95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A21BE5F3-FB95-45C3-BB6B-A19DE05F1F9F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3D81A7DE-F358-4F91-A4E1-6A1F7CD814D2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AEA7FB7E-21A7-4DA9-BC6C-8AD1C8735E22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C9AAF9EB-B6A4-4173-B622-0207379EF497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E5B477BF-FB84-4114-B50C-65548B26AF98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1BDFDD92-29DE-4D8F-B777-5A70FF706791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CA934843-700F-46D9-8A49-FDDFEA7DBA71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10526781-1AA3-40BA-8703-9260D088ECFA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69BE7F7-1F20-4115-80FF-21D7F96887B4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95EB6015-9C17-41C1-AF0B-CE53166111ED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B51EEE5F-10CE-4653-A199-D767A68F0B2B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F74EF3DA-09E2-4ACA-99AB-A261C6C78B91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C3827EE-5A46-4685-9FBC-120C48E90B25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05521D28-30E1-4353-BD87-0DF078448884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48" name="Group 3447">
            <a:extLst>
              <a:ext uri="{FF2B5EF4-FFF2-40B4-BE49-F238E27FC236}">
                <a16:creationId xmlns:a16="http://schemas.microsoft.com/office/drawing/2014/main" id="{B2C048BC-8329-4528-95B3-B45330B10F40}"/>
              </a:ext>
            </a:extLst>
          </p:cNvPr>
          <p:cNvGrpSpPr/>
          <p:nvPr/>
        </p:nvGrpSpPr>
        <p:grpSpPr>
          <a:xfrm rot="19843082" flipH="1">
            <a:off x="3570203" y="2462934"/>
            <a:ext cx="163140" cy="405702"/>
            <a:chOff x="7012781" y="5504021"/>
            <a:chExt cx="479108" cy="1191464"/>
          </a:xfrm>
          <a:solidFill>
            <a:schemeClr val="accent1">
              <a:lumMod val="75000"/>
            </a:schemeClr>
          </a:solidFill>
        </p:grpSpPr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EF4A99C0-D42C-4190-A0DA-CD4C5E6BFCE5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DD8FFAD-8AF5-474B-B4CB-ABF633ABBF1C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1" name="Freeform: Shape 3450">
              <a:extLst>
                <a:ext uri="{FF2B5EF4-FFF2-40B4-BE49-F238E27FC236}">
                  <a16:creationId xmlns:a16="http://schemas.microsoft.com/office/drawing/2014/main" id="{31BA9EC7-E26E-4C1F-AF00-93BB50AB2654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ED8E1A64-A426-4C47-A1B2-08999FC37866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84D78CBC-3431-42B3-AE53-5D4E7DDB9A14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7BEBAD05-C219-4551-894D-52A26D220525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05143B7A-7505-436E-B755-D1395C4F09F6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2D48BA-29A3-4B08-8FFC-FF7E48F46DFB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6881817D-1A38-462E-9F01-2EA2F7716192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8D1FE803-94AD-40DE-9D21-87B78A553423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53264FDE-2BAD-4546-9F9E-25648D9AC632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19C29201-328E-40EB-82F1-8046B73F31B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EB3E032E-0AE2-4DE0-825E-E7224946C623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FF50F485-1856-4C15-83F3-A7E825AC15F4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4DD18892-AEBE-4357-BC3F-DBE7CD2ADA19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B5EB826E-2C83-4280-9BEF-C9AB6CC80618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B053E140-DCAC-4D13-9CF5-AFF9CAB99826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6FD6EB5B-E2A9-4E3C-9FD9-CCB6FD52B16E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12040346-B7EA-48F7-8230-0379490F7039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53728553-2C42-46A9-B8EF-CA647E3E6BB7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D70A84B8-6B4A-4630-AB86-9C978B9389FC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C9E3740C-BC35-42C8-AD1E-D34D5D6D2FF5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BD069EE8-D485-484F-9FCC-D7AAF6D07520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163261F9-ED44-400B-97C2-B68459ECBE03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389B6D94-A086-497B-91F7-05AC7B8DE6D6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C14FD5CC-BC57-471A-B44B-7DB85F4C0CA9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5A01907C-B028-46F5-A4CF-3440D95C4574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85EA660D-E2ED-4DC4-8332-9CE5A7094957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47F4B1DE-460D-41E3-8A4D-E3BD9BB0BF85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D2CF4FE7-B25D-41FB-B4F4-A7FA0C3103A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B3BC49DB-3B8E-47F0-A282-A2E6161E6732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C9C56EE5-6DE8-4D58-9A9D-2785F5D49EA1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C6910D96-FF0D-432E-A1D2-CD5B98110B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E2E97512-CC3D-470C-B7B7-C913AFEE1E51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CBC6D459-8DA4-43CA-8F43-50930FF4EA99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188F3D45-5736-4389-A900-BE26A1761CDC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9732836-77A5-4CB4-837E-E7D06D43114E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9BDB42A0-CC5E-40D6-A974-2238D6FC3AD4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1AC01A04-3AB8-469B-BAD7-90AF5C5FD75D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B81BEA3C-46D4-43FE-82EA-CF2DF33D855D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A2DBD0AC-AA05-42DB-8173-9F7D266CA2B0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E779DA88-A257-4A07-A1A8-F932A364A713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38E08837-8471-44DC-8B72-31EDAAB0E42D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98CCA7C5-E0C6-4BB0-8C87-74B4402F7667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93E01C14-0A6A-46A2-AC10-1BB8346D232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D4B3E8CA-94C4-4A71-B42A-A4CF2B1B104F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68CDDCF-EDAD-447C-8CFF-10BDF8AFC2F0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20A10E8D-27A0-4553-A8D5-3E560D4F1B25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833E85C9-A7C5-4255-A1C1-0391F6021DD7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6562827-61A6-4D76-9B01-DF4D5E370BE0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2A879A34-46E4-4428-BF17-B8B0BD516045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FDD4AF88-28A6-4996-A210-48EF03683D8A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7CAD8339-8D33-4F0C-9A56-903F58B24E39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7D687679-E2CD-47B9-96A7-C23422BBA90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6FEB0EBB-2581-413B-A8E8-9F7D119A0ABF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9FF8267A-1414-4932-AE25-9D83FEE3BBD7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E501FA3A-4C68-4DED-9D27-6E48FC2E8096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177E9481-59D6-468C-893A-124DFD011358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3D98459E-281D-42BD-AF9D-936483E1D7DB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64CBA66B-6DDF-449C-828A-85BA62A9D6B7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FCB1E621-643F-470C-832E-5D0331A0331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8233D744-568C-4AD9-9A45-3C81C9292A0F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912A19BD-2533-4E88-AB6A-BB823576A918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DA11CBA5-3F43-409F-B5C4-B3257A97D228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B057658F-70EC-49BE-9E7F-A5FCF9069C2D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B15BD110-D19A-4556-B1C3-9DFD26C2356E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86B4B184-28F4-4358-98EF-D2E0002909F0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5BFB1168-9287-4A6A-AACF-B918C923ECE2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2FDF5D29-E99E-4DF7-B31B-F8B33CE6AB58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814A1D53-275B-4A70-B3E7-CAC01FE814DE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2C2B3162-EE83-4E81-A917-408B263215A8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85C58319-29F7-43C2-B383-C3B58235AC69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8852FEAE-EBE5-430D-93CE-F1F8E45DD299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7DF09B40-2506-4D49-BCF3-695C396E4D62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62EA8321-C202-47C4-B7A2-868D06DB823B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8138D618-C02C-4561-8D71-7E13EB53254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84485DC-B53D-4617-B772-2557C52BAFDE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94493884-A338-437C-91D0-1A33B308B622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832DA71E-9FB1-47A5-997D-18CCB7476353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8E22742A-E077-4A96-8392-C66B9B0D6523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10A7DFED-388D-4FE1-BD8F-71FABBF1EE7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6F083D84-F0EB-4B54-88A0-3AEB34E27022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54AEB9A3-09DC-4E29-91CD-4C3758D9353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8E63CDB3-526A-4A94-89E2-7B81594D933B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169786AA-6984-49FC-8ED2-A9942762FFD0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8986C51A-4E3D-4EA0-A852-102AF9C7E823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3C186455-4CF9-42E2-9076-1CCF27DF3D2E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1AB59F98-9CEF-4A1B-AAC5-52AA2288F4FA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F8B66093-B2F8-408F-8900-7EB83206EF0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78DD6169-C2F4-4274-B4AB-5BB020B737C7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96DA3981-C230-4185-89B7-07F0AC4892EB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8CA25F6-AA3A-4C61-8671-EC2C18D0B64A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F366114C-7A33-4623-9A94-77E899891D07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9BDA66E7-2BA4-4614-9527-25887BE65108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291C00C-7B85-41B1-B271-8AEEC671AF4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1FD5237B-DB88-4CA7-A83F-53DDDB0F547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5FA9B1C9-104F-4E6F-B9BC-91BA95402D03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8E479F1F-7239-4BDC-AFF5-EFDF1685860C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DAA3AC03-34C0-4FDB-9201-752188D73628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713D8579-49A4-4F40-A87D-41E2C9169F0F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2CE56562-B471-4075-A135-DEB757D92DDC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9CB6FD73-84F6-4D60-ADD9-7D004E5BE1B5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553C3C85-D2AF-4756-A8A9-0EE64AF94496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1EF0F6AA-A981-4524-9F76-815756A68EDD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59F2E1BF-19F2-45D7-9DCA-C6D99B29AEBC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13D2438-C891-433E-8D3D-802C044C6FE5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4C923054-FE23-4557-B556-DE25C8D1E89C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84ABFBB8-7FBB-4F01-AB1F-9BA88F525B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1A65A362-97DC-4A28-A6E5-25935857F5DD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BABF1DC1-1734-4141-B8CA-C6A0D12123A0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F9BE7D50-5553-412E-852D-5BF6CD1ADEF3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9FA8359A-1C68-4CA9-A45E-4E4B35EC64B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D42F630B-475E-4AB9-B66A-3A621F02B5D5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A16350F5-BCF7-4239-8B63-64B69A45FCC6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ED22D6B-EB8A-47A1-8E61-5E272C5300F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958E1117-B640-4FE8-AA58-A4CF85831408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55BFCB09-BE7F-4DDF-950B-C82D32DCFCF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8959090B-417D-41F0-AA7A-52176EB09C55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0D5286A0-279D-45C6-B427-65D990E3EDF2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B51E8C03-D7A2-40EA-ACFD-204A1602EBDC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40527F97-5284-42B3-B1FD-01FD28501A87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B84F8C8C-33EE-4EE5-A3B4-BB4F4B3E4F65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A424508B-355F-406D-8446-47387DB08065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38B7DFC0-CD2D-4387-9CBE-B3BD5AD92179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DD66CD5C-7015-4FC5-ABC0-211BA12B4F51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947EC2CC-904B-4AE3-9297-EAC13CDFA136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4AC348F5-E5B7-4546-AAC9-5E447E94204E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3D302E14-B845-4086-AE42-3FD0514C939E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CB6324F7-FDC7-4C64-B48F-DFE281DD73D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C711F443-2E7B-4FD4-A0D6-C7731544337C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26A2A5C2-3BC2-44B0-AD03-6B8BA6948B7B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71C856DF-0506-4841-A879-4459A1A59C76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AD8E24CE-FF1A-4364-9A7F-281621748158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3B6DC6FD-7F6A-4CAC-BD60-AFDE91B315BE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8A7ED94B-2A7E-4233-86EA-B116065A4E7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A64A3F68-21ED-44ED-A907-8FD34A94E2DB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9631FAA5-A173-4F57-AF37-0EC5EA438E3B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BED83300-C63E-48D3-91E6-62B64350616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D055A0DE-520F-4F3D-8573-9B3517E74E05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A212D34-6715-4477-BF0E-5691972BB0DE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5126EFD5-EDB8-441A-A0B5-853D09E49A5F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69D10126-2740-443C-B38E-F02A7AB6187B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43553E5F-E6A1-4A38-A2DF-FE20E7B10A8F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0468699D-00CC-4603-85C4-27D64052AA28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19242AC5-C1BF-4138-AC32-8E5DA5BC4CC7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0BF67F03-8746-4B0D-8861-DC1E3E07B2B8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CA0C48FE-BAA6-4135-99EC-98C2B3CC8B0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96985864-E5CA-4682-BB40-1E1915856712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FB1E8B22-5674-440A-91A1-30D5BD777CB8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0E4B7A0C-A3CE-47AF-B339-DFF3EBE1C2E8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8C2FC150-BA76-4A59-88FB-2807F2837535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42B5265B-950C-4CB0-BCA1-DF962DC42462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10761EA4-5221-4995-859D-46DFB14BDF14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C6E78F87-6DF7-41C4-A496-2F23BFAC194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7CF6B61B-7384-43BD-B916-F2E2EF6EEC18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D4A53634-1647-4167-9DB8-2DFE64EE934F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B1355AF5-43C3-4E3E-871D-64E720C389B8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2D2B8310-ADCB-4352-8F78-0D1C7AB7AED4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8F6063A7-BED9-4894-BC24-47047878663F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A47AB424-FAE0-412F-9291-48E44525AA58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C3786347-456B-4508-A7D7-70307AB767E9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C27315F7-8F8F-4EF8-BD50-002829E2329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987FC0D0-E436-49ED-AE82-0E4AA3ECF6E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54B20F5D-D3F7-4898-AAE1-AE20C6313EEB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22CC6E15-7027-42F3-83DF-FBCAF2229116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9E4B44A5-463D-4D31-B308-42290820843A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78861C0E-B59F-4DDA-AFED-D99A8BA63766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8A8EE04-8DDD-44C8-AAE7-D3502517C47A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FC58B079-795E-4252-A279-94174EAD2D1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5CEEA187-B16A-41C9-BFBD-DF5D70D7DAFE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5FA78EBE-B934-426B-BDC1-28E35534E43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583D0963-442C-4FE2-A7E3-F011998ECE6C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DCFD67DF-92CA-49FA-BFAD-F72D79B55A8F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7897297C-DC23-473F-8704-FD810622ABF2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6911FFBE-A8EF-4BA3-8C8F-5AF468CC1FC8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2B3C9435-8234-457B-9B64-688B2106FA21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25FE5119-6E35-45BE-8298-0F4441D7F5A2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87E6DCBE-4D44-4408-AAAE-CCC0CCD01357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EF3F8DD8-ADBB-4BAD-8AC8-EF10CAA2E826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ECF5CCFB-98C5-41F3-BBD8-570ED26C9191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C894DDE1-83EF-446F-826F-A7FC30958AAB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ED2AADE4-9725-4239-9C56-49D53216551C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AB1682EE-C0F7-401F-89F0-49D4ADD62E52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C7BC7061-672D-4406-B318-F56DA5101BB5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6D83F500-37CB-4EC0-813A-CB58458BB39B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67F90EC-5BF8-4D7C-8114-57650AA572C8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FAA477DE-2393-46B2-85D4-8284B039E01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16FDC48B-6C2F-4764-AA73-12F7270EC712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63BC5ED9-CD13-4CF4-9969-B9536882A39D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1CFD5889-97C5-4BAE-AF14-650F68D2BE84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94C02AC5-97D2-4DDC-A2D8-45D8BA97F6AE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7C365C24-9343-4F85-A64C-D226982E0C36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973C3DCC-2C52-4C84-8559-56252F4052D2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DBF59F91-73B0-4F2D-A4A4-F56194D176A9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B8D4A10D-3085-4E4B-B1D7-0E30C0E79477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9E0AB2B9-302E-43AD-A332-1846CDC4F471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1A84FA55-51B0-4982-A354-18AC86DFAB10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AC0E9ED0-7425-43FC-B7E6-97604E6E17D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5540EDC2-347F-4CA0-9D35-A472312B43E1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0081C45F-6DD8-4337-8FB4-3887F1522C1B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8BEEC5B9-06E1-4135-B47B-BD1C099C0C64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30D13E20-3EAC-49AC-94C3-86081B2A7A26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375DD9DD-9D86-4DC2-B757-B07FF4694DE7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004ABAE6-B123-4DDD-B138-6A77454D5470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D247721D-851D-4F84-B7BD-D6D9B9C28B1A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D9959217-C1DF-472D-9D54-1BF4719CE021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D3CD17C1-6338-48A3-B6E8-D3B6EF09663E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222ADC9A-4754-4202-BBE7-2DFF704EBDBE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B26C0EAE-E783-4D2B-81A8-82B80FCC886D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9E3065F7-DF10-4DD7-810C-412121A94574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054C2CE4-274C-4E34-A756-EF3B1DA32F4A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81175814-9F8D-42FF-A66A-806052F2AEF9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F5B8E78F-59B7-4C99-9AC2-EFBB858D56D8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62D5430E-919F-43C3-B89D-A417B8FF4E61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49EA3388-4BC0-41AE-A769-24E7756B1785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46E246E3-F716-4F53-BF9E-F9F0679BD9A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57029555-3F78-4BB0-9723-85877C97FCA4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F089705D-B257-43D2-A9F7-1E3497346BB6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6111B89A-C75F-4B4F-85C8-3DA7514379E9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BF039204-207C-45EB-8509-9CFD7A75EFAC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814985D3-3771-4BC6-B930-C79D8845E876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222ED790-34EA-405D-9372-93F21C67EE7A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FBD46D2B-31E1-41D3-BD58-3EFB2A1ADDF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CA6BB9BC-689E-4E67-A801-65776B8A942F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AFD0DBA4-08A5-4326-BA0A-665F0F1D1301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09ADFFD7-A9B2-45F6-A3CB-8E853C5C6D20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EAA4BD1A-80FD-40DD-8B42-9AE2A549B81F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1021CD30-2BAA-4756-ACB2-5C51CA5C9225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DF7C53F1-FB59-4E1E-A3C0-F046DC174DDE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B16367FB-74ED-499C-BFBF-7AE576DF0AC7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4A76CFBB-CE57-4267-957F-5B9400116C7C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476F9CD7-A421-4300-B9C8-5415850B02F2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79CDB5CF-3DAA-4F39-9F4A-6EF6B8E86F26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AA2B33BF-69D8-428B-8F1F-5607997BA356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F37829D2-C21C-4C65-A211-ED80FFE5B5FD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D6D39505-FBD8-495D-A9A7-4FC55AE5AB33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B3AF00EC-924E-4267-978C-3739A46C9F8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C43EFA07-C688-4014-B03A-66BD38D6683E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700260FA-7814-4D2A-B565-1BEB8A281805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DDDFF3C8-0500-404E-A9AB-8297A2641AF5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D1463BBF-5930-4C43-A468-68BEC5071C99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C4495966-3160-43BB-B987-AEAB1A7C999B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BB0BFCCC-5834-4674-8937-C2E58B9E8192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409D7A9C-E692-4743-A252-163DFD873A5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1422601-F3D9-4B55-B683-12A08EA54932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56241849-7ACB-4F78-9A85-B5546201DA6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E7114F8C-FF65-474E-8485-31229483400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D41C9979-EC7C-4C01-81A6-76AAAA29A5B0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6739FBDD-5B48-48A2-9308-E65F740ACB6C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E247CE85-28D1-4536-A8A2-D775BCA06CB4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16BE0A5D-EA95-433A-8E5A-9A7C14F708C8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15EB62C6-DF99-4007-9DBE-B6943E102A0F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E8F678F7-0AA5-4399-A902-E78169BF3C75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0B18961C-FE5B-4996-BEDF-DC1E606F6ABD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5855CA80-B0D4-4E0A-89E7-BD060CD4E6A0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800AF3E7-4D91-41E3-850A-DC0A6AFC34C0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2320F1FB-FC66-4047-82C1-17438F90D17D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656A4925-4789-46BE-8958-4ACBAD193FD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C89B2A3A-888F-4A3C-B062-5C84851FB60A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6CFCE28C-E1DB-4BBB-AC13-B41BFAA878CF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3B68C193-CE5A-49D5-8C1E-CF5F35D7B6D6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EA2A452D-FEBE-44E2-9B25-98D583F15E8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79A5B334-C046-4F78-A45D-D68A3AE9EFE6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57B2E096-CB2E-417E-A6FF-A67307C525F1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9F7D211F-9613-42F2-B6A1-4293EB403265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5CA90368-91B3-46FC-904D-2898095F55F7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B440E641-D0CC-49CF-A345-88A67D4E662D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887B34C4-223B-4A04-B7A2-CE99D9EA00F7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199D56F6-20F2-44A6-8C78-D5609C8002E7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19E64618-4099-4562-9EF9-92BB5493051B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7B4AEAB4-1183-476D-A620-BABB95EBF66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A6E55231-FA78-439E-A496-EF349750E93E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5FE0FF22-E77D-48A7-A9AA-D237C9EC8D8A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B4DC8654-F264-4888-9D52-9C11CB0F1A09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7648074B-933F-4BE2-BAFD-EBEAEA6DBA9B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62964D81-8DFE-4F9A-B032-5DA9E6AFC53E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990981C1-5EFD-47B1-8DD4-49E5F5C345F1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A49AD384-0065-475E-9A9F-FF8D22B4CE5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B33BCAC8-8A83-437D-817B-353F0A1FE687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02C5E56A-0F39-46D4-A794-FE6F9FFE5F2D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FE2D1C4F-053C-4BF4-A5FB-FD91B238F600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7FAC6765-47F5-4248-95E9-88858D8D1FD8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008C485D-0B9F-4CAF-A4A1-C24081A19929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843222D4-7773-4AA3-BE1D-5717BA1489BD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2C1388F-91A0-4A5A-BC00-14D45CDFB699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A3EC0C9-75A6-4D0F-B300-BF6C451646FA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4E49819F-DF11-4A56-BF00-348D898F718A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3B413878-9CE7-457D-A8BD-FA6CA350DA63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213B1C8D-DFD8-4F3B-A422-09654AA5FA0F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5F03FEF6-163A-4CA5-B8CA-ED1502BD7FA5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6984C227-A6FE-4E29-AD87-29FAF1879648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6325F405-12EB-4DF9-8375-D81F7544CF16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8FA6F9C7-427F-43D7-9B10-7206752AF553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BAD77009-5355-42D8-A279-F4DBCECF7933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1F42971F-FBDD-4404-94DB-A8A02827531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7F95E0D2-5939-4C10-9216-DE12444F85D1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B9553E4E-4DC9-4BAC-BC6E-E943D745402D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8659F748-DBAE-4833-96BE-EF67B01469D0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531702CC-0E71-45DE-9B39-59C6B6F98EF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1C6E5EC2-F93F-4EE1-8019-681AF27B5614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2700FB13-046B-462C-82CF-606FE78C4F07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6A44B436-F5D8-4F28-9818-508178E22C7B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9C2980A7-B6A3-40AF-8CFC-7413D68EDC9C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0F14615E-C065-4518-8F78-0239D2EE5CBA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C5A8AED4-B9F6-46A2-996C-E2BA33A4819E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AABF0EDF-F887-40FF-9BD6-E9C8A063E3B7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0F9A85BA-8A74-4F7C-AB50-A9B3EC061DA4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83E8E431-3DD0-4BBB-9094-3753F93AFC16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EE63BC19-284B-4CA3-803A-BC978C633800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55C140B9-12CE-44C2-B5EC-25CFFCBE8F88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7F7D4E3-FD4E-4A8C-AE4E-6B40E27C4B4F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D1F37167-DC3B-4228-BF5C-DD850ADCCF5F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09856965-915C-4213-A491-9128E8356F51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D7415644-0725-42C4-A8C4-F9B79A1FD4A7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DCCD088D-8944-43C3-BAD9-EC1822A32DDC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DA9CBCAC-10CB-48BA-A78B-2B51C3DB21FD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E9BD623-5A6E-4739-B365-1E31517FB593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ECE09A87-EFB9-4E07-81A3-C67E13AF3AF2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AE24A952-EC3E-4900-91C9-5F21A6C4CB26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86F5ACAD-85BD-4060-9F40-89A0A89F70E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1C266E86-2864-4096-9113-CCF9C5403873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B5B59404-7CDC-43D6-9EBE-03EA07DC3AE1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0046FC00-3DFF-4B73-8283-8072948C99C5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6B5D84F0-EF55-429C-AAC0-187DE2D0A445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6F7BA6BC-F124-4992-947F-885F9436467B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5FA65358-87D5-4003-AA91-05619F8A78EF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9931C48D-C65E-4ACE-B994-731743F182A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85C6AE24-6EBA-4109-8882-E58E8A97C5C2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86DD2E7E-5CB7-43FD-8B6F-FD27E0FB3FB9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4B61AAA3-855D-4EB7-8D49-98E0ECC99995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63C68B53-11BF-4FBE-B834-103227FD04A2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F20A66B6-A345-4E34-A240-45C9C222E8EE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9A95EDBD-EFAF-4D58-8904-AFEDF1797123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8CA95509-67A0-4A59-B6BE-533CD2CD6419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2DF59251-450A-415B-8A05-26FE1F697D2E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EE362E17-6A12-4295-91BA-DA869347AC36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80831CA8-EA4B-4D37-8D3F-B0CFC5955D55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7DB64C51-87E1-4578-8E13-26F1970F09A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8B9B1CE4-124E-480B-98AB-1111D8BCAB2A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F9C6F678-42ED-45AF-B782-C1809B5A57F5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28923A13-44EF-4EBF-BF1C-9A70C282732F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0CD8121B-7E87-434C-A7F1-4B7B866A027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9897FC7F-0C98-4D86-93A9-96EE4AA1F6A2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3F8ED08C-5C56-40DC-841B-D504935FEB0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6F0590BB-D1F2-440A-97C0-DA55BAB1104E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1C9838D7-BE59-4C12-9003-1D2386680D2A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FAAB19FA-CE0D-449F-8FC7-5BB7A331719E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51217AFD-9DFE-4B19-A291-A4DC0EF7E45D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1965E1D9-A541-4F7A-85F8-E80A031790C0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944049F5-C5D0-4CA8-8081-3A95D14F6DF5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1492C583-2405-45CD-97CD-D7E74D87D6A3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9EF09239-8717-46B4-BF5A-96D42CFA7DAC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81A75C74-02D1-48DD-8813-01699DE98FBF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D8BA6B91-2611-4E53-B896-3A843FE9754A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CC11115C-69D2-44DD-9788-AAF413F9F619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0E03458B-DED1-47D8-9E46-1BBC3BA6665E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DF24D2A-C30F-40DB-9883-EF48C8FCD2D0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6" name="Group 3805">
            <a:extLst>
              <a:ext uri="{FF2B5EF4-FFF2-40B4-BE49-F238E27FC236}">
                <a16:creationId xmlns:a16="http://schemas.microsoft.com/office/drawing/2014/main" id="{B5450962-4E3A-440E-A709-DA36EBE27123}"/>
              </a:ext>
            </a:extLst>
          </p:cNvPr>
          <p:cNvGrpSpPr/>
          <p:nvPr/>
        </p:nvGrpSpPr>
        <p:grpSpPr>
          <a:xfrm flipH="1">
            <a:off x="3711300" y="1375154"/>
            <a:ext cx="270931" cy="344010"/>
            <a:chOff x="6843236" y="157160"/>
            <a:chExt cx="947072" cy="1202528"/>
          </a:xfrm>
          <a:solidFill>
            <a:schemeClr val="accent1">
              <a:lumMod val="75000"/>
            </a:schemeClr>
          </a:solidFill>
        </p:grpSpPr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7C0DA601-FA79-4276-A690-229AB15CA2C4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347C2259-97C9-4AEE-9538-DC320D39CE37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9" name="Freeform: Shape 3808">
              <a:extLst>
                <a:ext uri="{FF2B5EF4-FFF2-40B4-BE49-F238E27FC236}">
                  <a16:creationId xmlns:a16="http://schemas.microsoft.com/office/drawing/2014/main" id="{0CE5B031-143E-4D11-B089-D633F4240302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360F5E68-6332-4099-B0D9-F033D506763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C6F8FB24-BA09-493D-AA95-B0AB0E9A03BB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4A53144D-74F6-433A-AA13-30744DF6D339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54C1BBC3-F4C9-40A0-AE70-1C15ACD26DEB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4065D07-D409-40AC-A855-285AD79318D8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43E21464-1364-41D3-B473-F58E2F81E507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AE7153A2-59B4-4686-A8E4-77F34D02E55E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75F59D2B-4FEF-40B2-8AB6-BFD473A30452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6DD39F37-C0FB-4C30-AF56-041CC7194335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B114B5B0-8B02-4167-AE53-6A164695F5C4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C718A6F9-2FFA-4060-9919-93E89261EB19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76E0A9A8-B9FE-4F08-8BDE-6C1167474B9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F2532597-9805-4D2B-B3D5-3E8186D6BBE6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5EFF7639-ED4E-437C-8C35-6E610E53DC36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B982C20E-8735-4D06-AB8C-ADDDBC7FAE42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5A7FE9B1-C1B2-44B2-9F9B-81BD578CA2F6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B343086E-DE6A-479C-BD15-BFCE8703982E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0515A551-37A0-408D-A969-E40D6CFB059F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43C7C0C9-5D57-4294-87F0-6EFC4D7FB93C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0A634485-B7C9-46F0-AC81-B248A9F2D213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1822A96E-B257-46EA-9DAD-CFA1098431D7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5F04BDA8-B216-4185-BF7C-AE3F948710B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313EAAFD-D505-46C5-B743-470C72630B4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936FB0B0-B2C7-4322-B394-CEDED5CF8EAD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D063C785-9A49-4C50-9552-C963FFE80C06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123FFECE-FF49-4045-AF83-FAB7806E2AC8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4B1F8E08-D605-47F8-87A8-5A46B7801833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281E03A2-2684-4C96-9738-51E4FA110CCF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C0210BA6-4E71-4387-9F1B-835D794466C0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33197B28-140A-4B6E-8707-D7E515EE5ACA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A4B0EFF7-C2BE-4C4A-BB3A-9634F0553D09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46C85D06-49E8-41D1-83FD-17C65020F16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D17A0B9B-46EF-441A-8FB0-3758C81D593A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D59DED07-5E27-4FDF-942A-88CE9A216BE3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30AE133B-0212-4266-AD05-9E671D0E7291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9DED8B8B-A1F0-4067-B285-1F6A5D6E0FD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79C69285-1A06-4875-A64D-4FC81F5F83CD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B2C12131-3DA4-4C24-9108-B4CF7B7E2425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892918B6-B83E-4866-A379-FB0646D9263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1893580E-7016-4C2F-AC23-CEB3F4238783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7C669E6C-CFEB-45AC-B64C-A73BB6540241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42DEABA-B6B8-4759-8C02-716A3C7BB30E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BFC469FD-DE99-44D5-A413-8F7D7167B515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BB792CC0-4615-4970-B17D-C8015F6996CD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C81207E6-0E6D-4D8F-B060-CCBEF1C8D0FA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97962FA-42D8-45FC-ABE0-0DBE636946D2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C8F2A67C-7A84-4DF6-A438-C4D0A919813D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8209294C-CD7E-421C-941C-A7FBAC4356D5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E4C44164-26AC-4E8A-B9C2-B0272F9A7FD5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4403AD86-7445-4D27-A535-0D736B166436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5C5F3271-715B-4C1F-8C77-C6BD61172C4E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60BE17FE-603E-42D6-9257-6D33C5105185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CE1D10B5-8397-4E5E-8727-F8AC63929FCD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0F1C22C3-6B63-463F-802F-06C17A01C851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BE42EA75-4768-45E3-ACE9-BFD8EB1F7B2E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6F33D26F-FCA0-466D-9356-8CB8FC981C4A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8232F9BA-3BD6-4EB5-B729-6012E2617476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1C9A0CB1-4CD8-4059-AC2E-278E35C8B4C1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C36B4CF9-24C7-47AD-8FDD-508F7328D7F4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BEA3EB21-2D9C-4298-9065-70E47652722A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5785BF7E-3D71-45F7-B2C5-817C1B5E37B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AFF1F529-F11B-404B-8D38-444A512CAEEC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46B28DEF-6E9A-4ED0-B151-C162EBA0809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0B2F2019-95AD-48BD-997B-A246FA29B4F8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F3BA2B66-2A51-49C4-8BD0-CE1C1CFE6003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3ACEF872-68B6-46F2-B752-CD9CCDA3A515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005CDAF4-5954-45F7-AF05-FD0CE40DD515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7C4D73C4-E997-4AD9-B2AC-CA7320A11A37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B51940F-3CDC-4A5B-9EDF-15F26669F1CD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1759E706-EF0C-4BDD-B211-DF61D3F08422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9BED4629-CC9E-480F-A237-6D215F367C82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76A6074E-DE4A-4457-B6CA-6BF24F6804B8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06F2AF44-9A7D-40FA-ABEB-22801928DC5B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BD059F55-7362-445C-BEAF-DE58909DBBD6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22D2B155-896D-45C5-A750-F5F0FD2ED741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195A3343-5280-4585-B8DB-1773C57E137B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C8CE7B2A-7647-4883-AF83-334D885E96B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F1E3BC09-E0DC-4359-A1BC-788F17C09EF5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A4ECECFA-209F-4F40-B5C0-33DA70B32DA7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10915EC1-CC05-4DAE-86A5-5014670AE68C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C23BFBFB-7278-4A4C-AE51-7D2B6BA92F35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F7DDE32B-2710-43FF-B805-9241F6BD54C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1A31E83A-7D43-4142-B68B-8FE60505A5FE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1D1416B4-4991-4EDE-9897-B5A93E6C083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9A4D29ED-EEBC-4884-98F4-B3D2031B5BC4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94972D32-9FE9-41AE-AA14-63D351862381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EC34BDF9-B723-4AE6-838C-BC499B476ABD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7C442DAE-1A5A-4AB9-AFBE-A49B711FC44A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0026C9F1-B62C-46B0-B450-B50095D874BE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90E553A8-2C85-4F75-9363-6DF9A425F7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8EB4AC36-D924-4E45-BDB1-B5F438DEE147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A271177E-4A9F-4312-92DD-EBDE151CCF4F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82378539-C751-4B30-A3B5-58D3054893FA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391FFBAD-FC9B-4E51-84FE-87FE7E0F7CCC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B4D1EF99-7BA7-4195-A447-3419AB58CF28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362B7B08-104C-462A-BA8B-0D12CE5B7073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DA589452-4D94-4CFD-ABAC-724859EF1B92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94138814-671D-412F-BD3C-A0F216864B3C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2AD77C64-411A-4205-A033-2578FACE2077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7C568A37-DC86-44DB-9A36-ED85778198B7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FF89739B-600F-4CAD-8988-BB0E266E8EF6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8C5E5AB9-081C-48E4-B84C-0C518B8ABD56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BDFF45C0-5AF5-433F-9C18-C4C262565498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D830C11B-914E-43E7-BE33-DE6F0FE628D5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73FF482D-49A9-4325-814A-43E8C0A1B3A5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1B32EB7E-D9FE-4874-BCB8-24749AE10429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B6FD853B-A693-49AC-BF4E-20B40249D979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5045CF0C-4EC9-4E28-BB84-F12DAC56E920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039CF155-F36E-4C99-9AF4-16D90C44F6E9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4C517475-F183-4294-8504-9457F180A95F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77C81346-CECB-4A76-8D17-FB47857B2F12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496CEF1E-6502-4DB9-9781-D515562AD388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97109D23-57E7-477B-B7C2-6E63AA6DFFF9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97390E69-7D1D-47D1-BE93-8716DE04F2EF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2376BED8-EFD7-4246-951A-8D46F2DB1A73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ADF8D209-24CE-43E6-A559-3D7F21481F91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585F6C40-3877-4A13-A84A-10EDD09E1A72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4F3CE678-FBD3-457B-85D0-59063C7852BA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461FCC01-583C-4D7B-B755-624FB8A13764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FB6146B3-0471-4E02-A905-A70AD2666520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B8872CA7-7F7B-449D-9180-C2D7B1632135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77E3A58-E96F-46A8-85B3-695E6BFB17BF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25212303-9EBA-47B3-A7AF-F34FEAB6AFB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47171934-219D-45BF-A712-9D3077FBE7C1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E372084D-8F93-45A4-81E7-DB0D354700A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DE5AB35F-BDC3-4812-8087-637D6034B973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76136A9A-60C3-483A-B1BC-9D8CF7E24245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57FC331B-D8A7-45FC-992C-83B23EBE5EDF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172CA250-1C60-486F-9FE1-27060B6AC1C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79E3FB18-AC5C-4DEA-8012-9965225E0B93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D9D84111-8ACF-42A3-B584-475A5E81A23A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2E0D25DA-DA26-44AB-8564-1A31EE777016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BC903074-CC43-4F00-A430-00F95A43A1C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6E20E266-0317-43F4-A752-44B0185E12F4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44D75950-558D-490A-AF78-AB18C46C84BB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39847D4D-9FFF-4AD5-B45E-F00DFDC65F0D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F4EEF41D-697A-418F-8A25-C0E35D50E6C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B4720E67-E88B-43CA-9305-8EDF0342B53B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09AF2086-6EF2-46EF-83CF-DE2B99A35D26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15D3A10F-9E42-42E1-B267-2251D63D0F02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E8CBBE6F-BF3D-4BFF-9DFB-939A33E93D2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3BAF38F1-C381-4BBD-96A9-CDDA5CDBAFB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0A2AFAD1-FCE5-4EDA-A556-2AD92078B3D2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D3B87AC8-7272-4C63-8AFD-BDD34418011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A952CC5D-546B-4973-B1AA-0D90CB5353B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B21D6BEC-802A-4528-A31F-F14E110AEEC8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7C31755E-37EB-45E8-AB01-AC4684F3710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79060FC4-897B-432B-85FE-5B1BE7C2D53D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BB6473E0-E317-4ECB-9474-787D85F61270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ABE8A159-AFF7-4BA6-9AF4-DA826DD9FFC4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8D7C808A-A586-4490-BA20-4B715279D12F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0C6D9FD1-ECA4-4408-829B-81BCF2AD7377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5CAA0C9C-AF29-4D22-9F38-24CDD1830B07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74089CF4-584A-414C-A68F-48F587AFED8F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DCE92514-6E08-4C22-A7F1-2078771FC10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F05F16A-5C6E-48C0-8DC4-6413573CD0D3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3ACFA17-668C-432B-BA1A-3B54B3AE5C62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6F32937B-4DE8-42E4-8C68-4AE775EBA376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95836541-51CA-4827-9921-C892351D0B2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7D6FB7F6-B58F-4737-8575-4BC14EEAB82A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31D3E54B-A6BE-4477-A98A-2499D6543BE5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62FF664-5D3C-4F9B-9514-FE0B2B52C54A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F947340A-2BAA-476E-822A-772F84DF6BED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97074354-0F3C-429D-A8CE-A12AF45D2447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CFEE615B-E177-4EBA-BAF0-77FC56BDF21A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CBDCF604-98CA-497D-97F6-34D4DDF0B640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E9A3EABA-B80B-467A-A8E3-68264E55BFBD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D4C8DC7C-EA38-4C14-B7F0-B7FB0C81034A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380FFCFB-2DC9-420F-9217-5D3D5AE50CFB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017D7E3C-02AD-48BF-BF14-3864A3472F27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974BC9C4-336B-4780-80AA-12C368FA82B4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B489CA59-A2B3-4210-A89B-16F54C90D90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F0504BC5-3653-4EBA-889F-4EA4E3ABE996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712E75FA-6554-411C-9045-F53F35D99436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8EDE8283-9527-425A-8014-4A9482FEC4E9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DDE463A9-09F6-4C5E-9D5B-F1A51CC0AEC6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11051183-AB77-43E2-87A6-F19D813770C7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6978C808-4CB4-4004-BE0B-81685B99FEE8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C028752-7AC5-4723-9A53-8ACA96378A7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939CCD7D-F7A2-4472-A7E3-1B90B72E6C91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F281D4E1-34BD-42EB-91F9-D0A705081976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E50CBF95-401D-494B-81CC-FE668B75806F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0601A8E-9562-4B76-BFAC-9849658671F1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6A66363A-C715-4617-BC8E-9C515D9A11FD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C67FEA9C-1818-447C-9380-88250F0C5071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01AEDCEC-A101-44D6-86AD-93E2F5C3CC3F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83F0C24-F381-4152-BF1C-0ED78CCEE265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593BDE9B-2DF7-4BC8-A2E8-CBD9BFF5617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49982C1A-B2CF-43EE-9BC8-E6E1D54B29DD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92F07354-C85B-4D44-809E-8CC5313401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0C284369-91AB-4F23-9113-9E49ABE86952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D5E96F6E-CB27-49C9-8C44-95BDE58303EA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53929CB-F150-43A8-BB83-F88021B02BAB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C5084FC7-B21F-46ED-8EDA-9E214539AFDC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DFA81BB7-710B-4F1C-AEB0-B34BB66F1187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18CC1EA0-A59D-4661-8404-B8CF6EF4066F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D53D7BC2-28EC-4232-AD07-8A72BCE3626F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45A2AA7A-6BE1-4FAF-8E43-AF06E192ACC4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B270D4D5-9DE3-486C-BB32-1F4A979AF140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713D7E59-E63E-49EE-9FFF-044D2D9D4AF5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3B6DB45C-2C34-42CD-865D-40363F9743E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3569CCB5-A67A-48F2-930F-C3D6250E4610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D4CAAD7-02AF-4939-B890-4F5A031EAF95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CD4F6988-0EE8-498B-BE5C-1EB11C23BB01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A5507A80-1CDF-4EBA-B100-4147BB503BAE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444B4468-97B8-4F7F-9B14-86F3A8105BF6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7B5ED94-DFBF-41AC-A7C0-3F777000113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A077796F-6E2C-4B37-BE36-AC334F0FFA2A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EA0842B3-1A46-4959-8B85-B244301146E1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E26AB1C6-0388-4F82-9A46-B3B605C315C5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302ACF27-63E8-45D5-9F5E-511CBA95F7E1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08BB1BAD-B593-4477-B179-A9F441273D20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F119C332-457F-4254-A875-D841CCE53E6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7AA37D9-913F-4D32-BA88-F1E291913754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3E0A9131-CCFD-4B54-AE1E-D8920C559CE7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3793C4FD-7E12-455C-B198-BD8572F13397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E4640E8E-2086-4A03-A1A6-6653AB2AB355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093019B3-D2D1-494A-A6C0-ACB8168C34D0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A55C09E4-B3AB-4A74-BADA-B615DB0A38D2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FAFF1DCE-DEE6-4EA7-AF6A-45D6694F8CA4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80E0FB5F-8AA8-4F7C-BB34-0BB12AE6CF26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355D6DE8-2D93-4B69-BFFD-B7CB3B14621D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362CD50B-D065-43F5-9676-496D74C913FF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81EDCD48-DEB9-4B34-957B-CD16BE3E92A3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327CF43A-C3C8-4C07-9F8F-9BE181024AEE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2D0DEBD4-57DC-4675-9349-E6DCDF0D9056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C3A90BDB-4859-4A6F-86E4-D07FFCE11B06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676D0139-35E2-48B7-A22B-7BC62C6C55EC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7BE3F7E0-ED88-446F-9B38-A3CAE5BE611D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E39CF818-202F-4C77-B6CB-54FE93274C5C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BB49A3D4-818B-40E4-93BE-8A0D2A8A9C5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721A3AD0-ECA7-4E7C-825C-0D4635682A51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863F1A7D-7440-4FAC-81D7-BB07B29A7F5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D009E494-D47C-457C-BFD1-E6E42F3A3A1A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366E8660-BE4A-49C4-AB81-CDFACF0EDA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5E187A24-8F41-49E7-8CBA-E273726F8AE5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5040BBC8-B184-4A2C-8D37-0C342689C8C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A0969EBE-42DB-4BF7-9071-89F98446A0DB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80AA889C-DD5F-4842-8ACA-908A683DAD3F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44B93E05-ED28-42EC-A362-6448CA65F17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10A3CC58-C59B-476E-8333-B4CF960BC6EE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9AFB5852-6FD2-441A-B1BB-553C5C8BF27C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C00DAC0D-2DBA-4A61-BB9B-4E0B22072AFD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D6CFF899-CC16-4C70-8D18-66B9EFFB594B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25601706-A1A0-4DDC-ACE6-6D1C07C854E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6FEBBAC6-A69D-4920-BF15-D85DE3C440F2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83A4A9A3-125F-4B53-9B20-73F9FEC31DA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B9825827-72BB-4DB5-939D-A2EB5B7EA42C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E626841A-CC81-445B-8F5A-4821C4BE5906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6799D45F-C976-4E77-AC93-FC303E59DA09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570D6C02-4274-4DE9-93B3-8E837E448DB3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90CE8FC3-C94B-4404-A8C9-CF4C3A01A853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C57B0AC6-2DFF-4D5F-BCA2-E26926014EB4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7C0A952E-B6FA-44D8-BDC2-021BA653A1F2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33BCE6CB-DC80-4EE5-84E3-85943D0B206D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BEFC92B6-B77D-4DC5-B23B-885B5C7E4BA6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3E783D9A-F16E-49B2-B4D4-16FF8D8DD4D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288548E8-1A4A-48A9-8346-421E86C08F68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A55E922A-F64A-4835-886B-B696D8E49E70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BC295930-3944-4E37-AD82-A5B6122A47B0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D477C58B-7228-4DCD-9A07-011052A4FDE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6B3D623A-F6E2-44A4-B557-8A95F2635363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10B6782D-A796-4A4A-AA77-32523F91A5AC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D77359E2-3F39-4F19-A3FD-C6795F8507B3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FBF726C0-6EF1-485C-BBBF-B2C1640BE4FF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9642FA72-7CC9-492E-8B57-A26B852F8C79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29F1B796-9C3E-4CFB-9524-48B862E5E622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84AED2A8-9518-4E46-B2E9-E7AE7CE13E97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2B1B50B0-5AE1-4969-9291-BBD92E38D17F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C660B650-25BD-4270-A6A2-DC4592C8D1B4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C0C22530-D709-4194-8C9F-D2C3822F8D4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C3E0E13D-114E-4941-8621-1815DD568FC2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1807ED1F-E7F0-4C69-A438-2261BCD91505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8843AFED-A15E-4CD0-8CF8-AE16F1EF35F3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BBA6D9D8-6807-41A6-9948-D7E6739C99ED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C73CE999-B54D-4470-96F6-BFC50367D352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2FF1D95-33E3-4D48-8500-033A98AB7767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678CFE68-80D4-4C61-835E-64D4C942C0E6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C937E687-2C9D-4BA1-9BFE-AB5BA1739E2C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B7893538-49E7-4C6B-A816-938395DE67F4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8BE06873-7DE9-405C-9A4B-DAAD4CDCB42C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76BB8AB4-2BB0-4B0A-AC6A-FD0C0E52E7D5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3E732AC2-D9C1-49ED-A8EF-9E6F15A9E3C1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F04A0B2F-18B3-4815-8D87-C7CEC4F12FB9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1DD45D08-14ED-412B-B68D-094114B64218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A07D7761-112E-4693-8D01-F306B2706032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6F5BBB16-4369-4AA3-AFCB-0017D672761D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67FFB0FF-7394-4100-8FA4-85CD284EC565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EB68C99E-DE4C-4ECB-846D-376DDC601316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E8B3796E-43F9-46CB-B982-5AD30E7AF1AE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52AC5CA5-306E-4AFB-8885-A5AE42E54D70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4B1C43B8-AA10-4AD3-881E-A49AE5FE7F0C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6FE64EE1-5C03-462D-9417-E594E0E1FE33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9C24F5E1-60D0-4A71-ADCF-46F809FC23FF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AC6ED1E1-256D-48BB-A5B4-22E9C95F8FD7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20B7B27-A3AE-4A81-8868-18664D796183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AFC0785-C203-431F-9FA2-083260095895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EF517DB7-974B-4516-8540-4F92E118E942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22C02EC8-881D-4E23-B571-D929964E56AD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69CEEE3A-0F61-46D0-9B1B-323D926921E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E16B74A-BA46-4FE6-99EE-A8C9F4851D1C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8E715FA9-7636-422F-BF2E-A152C665F75E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85C478D8-DC7A-4E0E-9E53-EF7432E4FF1B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B672C281-977B-4F3F-9A51-A915429D26A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7AE56743-9D2F-4ADA-B267-0A530CF2476A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1F9C9F14-52BF-4978-9ACB-19370F1E2FCD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86EF995E-67AB-4E92-A7F9-CB25CD90179B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EB88ECAE-9AED-42C8-998A-12BFB3A5E534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8D71AFCA-CFD6-4187-B9A2-B1176F1311E7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A8CCAB09-5CA2-49F7-BB5C-37993B25E845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E1D128A7-3CF1-46A8-957B-A40EE8ED07B7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E41A510C-680D-442D-BF92-8122A024D988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CAAAAD7-017A-4F0A-96C7-B6037A29E772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A869F50A-5E11-47E2-939B-4795634193C4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FCE55BC0-7DF7-4BA3-8DD2-36D2FB8E136A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3B6F6546-1865-4106-A015-ADD7D253E92F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2F3290EC-CA4F-49D1-A0F7-CB0236C76A59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B86AB29C-1E78-494E-875D-960DD04C6FD0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701E84BC-CBE0-40B5-ACF1-A6A011DF9EC0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4AF42917-088B-469A-A2C6-DFFE9A910182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A0B7DE09-64FD-4881-BECB-35FF46892D1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CA105B7E-FDE6-4CFD-9291-12E995042A0C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8FBB1032-8620-4F27-B308-1AAB06E308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9D1F426E-D39E-4AA7-B166-E6AC8334F720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F5A5489-120D-44DD-B2BF-2B38504A36FC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FCC23B1B-CFC9-40C8-AFE5-A496ADFDD7F8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26FD7D8E-5AED-491A-BDF5-37938EB0286D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64CDC336-CDD5-4CDD-9516-686293E1500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51589BBC-5955-4DC4-B95E-1EBF198A467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7AE84354-741B-4CE4-968D-B110333C0E5F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3D611D01-7274-4F1A-B8E0-BE07CB4269F7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6BCD2FA9-8AE8-429D-9EC5-0AA6BB738A87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D64AFDDD-87A8-49DB-A4C6-06F8743F7C02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D51E929E-FC27-418A-AC82-0BDAD540CC4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F3A3F000-C515-4759-91C9-5E765DE2CC25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C7E1F5A9-7DDD-4070-AC6A-D122A9B67409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486A3F5-382E-4B4D-8AD0-DBB5FF044AA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9440FE99-7C54-4365-87DC-8072A09ACACB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9316F381-5E9C-4054-B4D1-2ADE06088712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0DD9D01-D330-4EC9-B17F-C2CDAC63C87D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F782775F-A096-4C5F-A42C-480AB04A3723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6C16AB51-F562-4393-A47F-5F7F9202B44F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C8EFB017-C445-4A9F-A844-EC28EF972288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1A2F9677-2069-49EC-968B-DEA0B29B3C18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9484E5E0-70CB-4599-950B-7605F2B6AFDE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C1EBFE0D-2CEB-41E5-85E1-70FE17082909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475D7E18-9F5E-4442-9C7B-C86DFC25E412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32A37413-F3C1-4880-9836-3C560FE732AE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890113C0-B878-4E6D-B459-76005DB8650C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5DF9F002-2942-43CB-9CFD-0118432F35F5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2101AFD4-4B5A-43A4-BF76-A319EE9D33BC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3171DB94-C41B-418F-929A-35A2A8A3B6C1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646811CE-51E3-48F8-85FF-82A8B75E656C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4A309D02-D7DB-4666-87E5-7887DE3939DB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BF7C304F-0838-4DD4-9282-336ED6CDF443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7A385932-8D33-4A32-8567-10A4C7C0B804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BFF4592B-09E8-4FF1-99B3-E79A58593E45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E9C90102-A55A-48D4-849A-D4C440C86379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5720108D-6DAA-4FAE-B573-3CCC1EA70E5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F34FBD4D-3BFD-4F46-A0AA-5CAFBEB63093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D8BCE816-3644-4900-B271-BAB0741C34B4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173D9465-95DA-4C0E-910C-BF7C901992C7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3C367471-7E9A-40B8-93A8-2843ABB6216A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1E1CCD73-9E09-413A-9A3F-4306878E9F64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27579E7E-1AE3-4FED-BD48-F042D4D89B1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CB524679-E2E2-4F09-9BFA-F4FA3CDF893A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82C11142-E052-4722-8903-72BB1C06C08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040E404B-D1D2-4254-B5C4-6F0F3F64A40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034A0574-42F4-4031-945F-E1EBC21DA0A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8495A3A8-1683-449E-9E93-4E5E23052BCA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2D1EBDD0-7FC9-4FDC-9889-1C67A925695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45F14282-E396-440C-ADE6-508FBFB4BEB6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0C4C84C6-CFEB-41C7-86DC-C1C12E505DD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892B001F-AF6B-40E4-9D17-58345E46A6A8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F5A162BA-6B06-4438-8A11-7EAC0F788637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B05D7136-16E7-466B-9F33-EE4046D7BBA7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DB06E8E1-8866-4ECA-B3D2-F3A39C275827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70A3E760-1A24-466A-83E4-5D9F28C37063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B16A6FB1-9920-4F4B-A7AF-DF3777BD5D24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85C0E6F5-262D-4F51-B60F-5119931C2D73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D49C84D0-159C-4E3D-BDFE-3629DF9371F3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656DCC8E-E3D3-42DB-BDC2-C7144038C90A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36E1D274-BFB1-4FA1-BAED-307C46C22EEF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2E4DAC3D-56E0-4291-BB0F-9DA137C23D3C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A82F4A22-9B30-46EF-B4AC-D4D36A528407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094C7823-FDC4-4941-9BEE-3F9AC26A8D70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86BC591D-2ABE-4E1F-8F6F-427DAE818395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2CC59816-F652-4C28-904C-30E16F606883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8982F1E-5117-4116-99CC-7C627CE7FB4D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46D8C9D9-151C-4D02-83B3-54C43FBB0FF0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2C01410-C6FA-4533-B020-0EFDE629DDA1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8F07E385-40D6-4C38-9E3B-6148120BC850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6272C01A-4AF5-4F28-8B52-CA934CFB9BE5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15CA37C4-8836-4B74-9879-AFED580EB493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9CD2C766-5F20-4EC0-8E4B-21B3FD1006DB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DB845F64-C9B2-4243-BA3B-66096C7AE318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14D24D51-095B-4D40-9CD4-521D1ACEC972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1A8ADAB7-B4AD-4466-87F5-918159FFBE3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8653DE80-A672-40F8-8862-09275E6FD353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9CE3114F-96AC-4A1A-91A8-1CD4C1F60D2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319B0233-5FDD-404A-AC88-D635CAF0074D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0DF102DC-9CAD-4FD5-A15B-CACD8ABE45A5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EA5B07B2-2A74-47A3-86D1-757C5D36E940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FE8F64C-2994-4371-A010-34D79076AD68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2E29819E-9C19-4475-A4D2-648E794DB1C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20B47EE2-25B5-41EC-9654-EF6A5029B088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8026F122-7F49-485D-B881-1AFCC634A268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AEF02B90-846F-4E4C-9FA3-53841D4CD560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EDD58AA7-0E0B-413F-8F96-74642B2062A6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F4934BE3-3016-4393-8C13-EE13633EC66E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26720EFF-928E-4EE1-A197-561338F37951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36094648-F830-4AAA-A38E-BA4B1C10771B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2A48A919-7514-491A-9CDB-444BC53561DA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86AFF141-CA3E-49DC-8A6A-5D80074FDAE5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1B918B32-7ABE-442E-981A-014E6E7194EC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66CBD31B-74A2-4F61-A2C1-C93CC573E119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FAFDD1B2-84C3-4F94-9727-28EDAD8508E4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B9743CFE-AE67-4E89-BED5-86BBF95B98BE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1CE6BE6D-0E48-4776-A297-A4BD698BE1C6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B8F6A71C-4648-4214-A18C-27565D57A361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9BFCEA6F-7A3E-4965-B4A9-61774E5D472B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534FAB76-DEB3-4884-A080-8450697118E0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549951C5-8962-4ADF-A4C9-49D4FEBC6217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B4A1D242-2CAD-4D33-811B-1577111BADD1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BEFB3B6D-2B45-46F5-9681-0B12573815BE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E1FAB2EC-497E-489A-A83A-E9A0CD68F703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A60C1675-E9A2-4F89-8942-DF6F1C359BA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5395F2-5F3E-4308-86C2-969FA0B8DEA6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57D27DC0-F1C0-4263-B591-5BAF4686821D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280BE46A-9C8B-4682-8C5D-E0654BF476A4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756C7B7A-BC45-43FE-95DD-7F43CB654B98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6ED9E9EC-F730-43F1-85B5-3CDB84B19C11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565E14B-F41E-4CA9-A554-E04CFA1085BD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DA921EE7-B166-4E46-95F3-E75CB82C58E2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CE59A567-2E50-46CB-AF1F-9F7EE9FFBAE0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F3D79E1-A363-466B-B49E-8AB43F62F229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3D3CE117-1A6F-4A8F-BBA4-D1F5CE5CD7D0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22A4F32B-FB8D-4D0A-93A8-9C15998D9F59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F2FD2089-46A1-4F95-BC99-4D3243FDCD0F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84DBF068-8588-45BD-85F7-2A80AEDEFC7F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EEA0B38F-668E-44E8-83B5-19F55EB2A5AB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81A667F4-E47E-4876-B33C-D6C49AF4E931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7DE967A2-80CC-4958-8F51-F15AA90CA472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903F34A3-F624-4506-8D22-DE631049A629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82B69C48-E85F-4599-888E-647961224E21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A938FF44-DB49-42B0-BD30-82069630ED7B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D21B859D-6241-4770-87EE-5C9EA9EE28F4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5B03FDC3-2E84-4867-90A9-65ACFFF78ACC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DDB5BAEB-B429-4BE1-92FC-40D7CB34292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4E9E7886-852F-474F-99E8-0F51B173EFCA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220AAA1D-35BD-41CD-9730-394FB8CC4771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CC7B1001-5B8A-4CFD-B9A5-4AE59E02E027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16FF467F-7407-44B0-B386-1407259756AB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4AFF27D9-F661-4AFA-BF7D-D2B48459539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0C2F581F-09A5-4F75-B662-BACFFA538242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84E4F5A2-ADF6-4AA5-83EC-B864BA367ABD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AEB612A3-6AC5-4718-BD5B-A0C475AE0FC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41D6DF0A-DC17-496F-9270-45F0725FBB57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D4C359DE-9CF4-4FD8-9015-A06FAFB78DD8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8313B691-48C9-4D0E-9D07-D156635AA8FC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9C886DF9-ACD7-4C79-B070-1CB88F0E7590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DFF1A54C-5EA9-49E8-B43D-F0A8DBFFFF6C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C82457DA-9EFB-44A6-B66C-313B49134FF7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5B592A03-04B4-4A3D-B3B6-F82EA9330E96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CE9ED14-EA9C-4062-8530-6BF1053F8D17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42D8DB36-D0BB-4EAC-BAA0-8564A9122592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A35D7BB4-B6AF-442B-8BC9-5D787584017F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89AFB88C-1FDF-4A67-800B-D8CE132499B4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508BC2B-10B8-44C7-A6CD-1CC3428417B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8D3054AE-68D6-47C2-845F-C1D6AF81B9A4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C5504AF5-F57C-4C02-8C5B-01831F91E18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C6B1771A-F7A8-4A67-83A5-A780813A11E5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7F788CCA-6CB4-42AC-B4CE-6CC47895425C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4B3AFC11-1179-43A5-9F29-D9C3250E4B2D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DBAAC19B-724E-4D9F-9FEC-02DB432347C2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968AD728-3DC2-4AA3-BE39-188504BF2AB7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CD37418F-607F-47CF-8885-C326FCB1DAD8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F7568B74-6813-40A6-A41D-23C5F3E892BD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0ACCF8AE-8E08-4151-ADD2-4708CDBD968C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08C88AD3-620D-4444-88F6-90E20A9C85E4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46DE8D14-E269-4B55-A138-1A31766BEA1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C6DB5327-5C9B-4B5E-8147-020D0A8A2BC1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859DF3C2-D5A7-425F-A579-B8D3A51F8934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82BDB856-026A-46F1-9951-9E774BD7A052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F9053FC7-7D57-435C-A3E0-DF30BCEC4770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6D7A27FC-EF89-4B71-AE64-D87D9ADC7438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E9AF7AF9-EAF1-4338-B293-00177CB3B0BF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7A0590AD-EBD8-4315-BC60-52AD8FD4018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2D1AE614-77F2-4032-A7E2-B777FFFA1F0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7BFDE5CE-964C-4339-B492-D1A1A557EAB3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7A9BFF29-90A1-43AE-B2FE-2BC54DE4E461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AAD4AEEE-8375-4C38-B8AB-3AFB694DEB21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3BB4D25D-6BAA-48FC-8FA8-586CB48E47C4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9031AEBE-621E-4ACD-84C3-65CC0750DF86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DF72A85A-E80E-496A-A069-B4F0A3CD9280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D0CA4227-3A49-4A19-AC88-E9CD41F20D9F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C6A84D44-3F3D-4EC6-8AF1-27AB09BA43BA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9F901E9F-0737-4C7D-8C78-EF201C1983AB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E5423812-CA8E-4F61-9B7F-9EF1BE4A7992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4FA3F74C-0181-4865-B062-A28EF3E7265E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9FF10A01-3071-426F-A469-E4DEBC4E96B6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B969D579-663F-480F-8E15-E4B0E62BA1F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1385A23-E9D8-4B81-A7E1-98F32C0B34B8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BEF605A1-E9E0-4EEE-B298-1EC94863C38A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7B3D3C92-D5AA-4A3B-A717-D36911371A44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33547ED3-4A80-4D3D-89D4-5C2E20EDEDB9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7A13910F-CD0E-4BC8-8758-6AC2F0363D5A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1C89936B-C25C-4A63-B47E-6106C847BD9B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DABC0169-5367-48B3-8995-98DA0271A9A0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641B11DC-799C-43C7-AA38-13364DAF470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223F658D-3873-41E5-8BAD-57A0DABEC567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5E4A8EF3-CC9C-475F-AF5B-4F64F9D5637A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60EC8C2D-DA57-44E5-82B3-A5D4946829F0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80A76731-40CD-4B6C-8D16-B83C11A34FFB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BEAA29EA-19C0-4BD7-83AB-0DED6F3622C5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B6E580F1-8049-4943-A4E3-A0FA83C7204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44A4A0E3-6913-4D94-9D09-262517C4B760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9BE72E63-CFB9-49EC-8550-B9E43BEFB5C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C6D041D5-6B76-4F9E-9C19-9AB61DBBCBC6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C210A8F6-1A96-450B-95EA-FFA1B2E46FB0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A5A32C9E-718B-4B1D-83FC-9F416F4CD057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68FEED90-1F17-47CE-89B6-8FAC205B6209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86C35929-1C52-4F6E-97BC-C81203F41AA2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D0EA81D7-A060-4409-B923-1D91AAE379EA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0A513AAE-6953-4C5F-86FC-14B6C07DD79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A19EA1B9-5595-49D5-A7A1-7048E2262B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CCC269C5-B4E0-4101-B7BC-0FAAA4E30BF0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91CCBD9A-0F0C-4BFC-B14A-CCD5CAD059FA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13D7BFD9-78B0-4C66-B436-524E80320E7C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A6F77701-E230-4C8C-89D8-62E55F9FB9B7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69F53CA9-2F8B-49E6-898D-487509DC3492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FFEC1AA8-8A2B-4A18-A263-070E1B568EAF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B7A3EF64-6B01-419A-A6E8-5D1B1683899C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E85D48CA-1175-4023-89DC-E9263723B5EB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19372676-7831-4445-B9E5-E560C3DBE0CD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C821D372-47EB-4A06-B063-F15AE641385F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222C8758-9D85-454D-8A9C-6078CC9FB23D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2D377FC2-7C97-4A13-95DA-2FA533CF352F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32E0A2A0-5C69-4980-BC39-C59F36EDF9D2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F99766BB-355B-414E-8F0B-D7FB64205EB2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C368830E-EDE3-471B-83EE-03481E924BA1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A333B93D-5A12-4073-9D96-FD2AEA0FD44A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D12A6348-96EF-4911-BF07-ED7250460961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1ACED3F-C415-4B3A-913A-979EC8089F82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A1E7475F-2738-4638-BE9E-766FF75F23F2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2FB1A642-479E-40A5-B572-A8E1E21C3616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AE315FE0-8E3C-41C9-B9C3-5818202BDF13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4576715F-A917-4BFB-9FE2-627D924F1565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B16A0182-EAF5-434E-B325-A8C0BEA5D568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86911C0E-09CE-4EDA-A422-67EBE9BA195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BEC62EDA-3CE5-4763-A61F-EF165B3884F6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82239C17-3335-4116-AD91-A45717D7A121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0E51BB7E-9057-4202-A302-94D1D10262E6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CFD471C6-6158-4A52-A5B2-67C39579FE42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54E589FA-1381-4FF9-A28C-0C51628C701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9BD67BBE-60C2-4037-BEED-D9F20F61AF7A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61B85019-75A8-4D57-BF93-91B1ADC0020F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EA93E69A-98A1-448A-B4E9-F37A53D31002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324206A8-3B2E-4CF8-972F-8E64648E93F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4D9740AB-7764-4CAA-B5B9-7C21BF75F0C4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5D121110-BC1F-4B65-8784-354260A9A9FE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008FA54-9A82-456F-A729-81617B00CEB2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F69E16EA-901E-41C6-B651-59BAFEADFB80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47D8DB60-F280-4DDE-9296-633FC3755917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24C1BB8C-580F-4BEA-AEBD-DC89146776F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992B94D4-3349-4AFE-B5AF-709D26529386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709E5B05-2EEF-4422-96B1-A238B9B7A7BB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B0EB1953-463C-4F1D-A8C8-E137D0A1655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502C7112-AE7E-4A4E-A08C-6D45D2D415D3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C6AD3B6D-2FE4-490E-B7FA-CD15384F72AA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97BD2F77-3CDC-4F6E-A519-065BC451E5DF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F733781A-E409-4E47-B52F-D3E91BC5938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960F9522-A4E9-4F51-9917-7D77BE0B4A92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E9F42348-A564-4E09-98DC-AEB14CA3AA82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2BED6557-7A5B-46C4-990C-8E896B0CD6FD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57E08754-0A3E-4041-BCC6-60841D0E1AD2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D96BF344-6C25-4719-876E-3C773F1CC1B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AF768E47-1EE7-4AF2-A097-4751C32AC42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C7CDE1B2-174A-4CC0-8EC0-E384FDD220B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BBB68AEC-D66C-4968-A28E-ECD41A1D63C0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BBFA3FD9-662F-46A3-AA26-05C72069A34B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396925F3-79C3-442A-8762-0B56D78567E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CB923B32-73E8-475D-8DB2-FA2F8488B1B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F9A596FA-175D-4917-AE8E-5F0B7827A66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545651D-365B-4295-9327-9044EB7BB84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5AC0AF54-40DD-495D-8490-B8D48CF75463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91B5792B-8490-470F-8295-940E96218243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DA44EA9E-A91E-40DC-A8C4-D4520F11973F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C4FE8014-F2FF-4FD3-843E-C241B76E906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E664A820-4A44-496D-9B6D-AB1D3A8A6B3C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0ECF801B-CF30-4512-8AF4-76B88E9B992A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A03C102B-5705-40EC-B170-40A597ABF5B2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D3A32788-68CC-4F37-B3B8-A64CC80195FF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3552664D-CBE6-41BF-842D-F7231C4C6CA7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B13C6A3-C16C-4F1D-BD0B-3B82ACAE24F0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E720BEC3-9B67-490E-89B4-245E644D3F51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9883BFD6-7313-440F-A30F-F01A9A505456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07" name="Group 4406">
            <a:extLst>
              <a:ext uri="{FF2B5EF4-FFF2-40B4-BE49-F238E27FC236}">
                <a16:creationId xmlns:a16="http://schemas.microsoft.com/office/drawing/2014/main" id="{D09931C6-E2DF-4BC0-BA05-B3F4F110D32B}"/>
              </a:ext>
            </a:extLst>
          </p:cNvPr>
          <p:cNvGrpSpPr/>
          <p:nvPr/>
        </p:nvGrpSpPr>
        <p:grpSpPr>
          <a:xfrm rot="4229431" flipH="1">
            <a:off x="4691733" y="1261429"/>
            <a:ext cx="398468" cy="225143"/>
            <a:chOff x="3699986" y="6116874"/>
            <a:chExt cx="301942" cy="170604"/>
          </a:xfrm>
          <a:solidFill>
            <a:schemeClr val="accent1">
              <a:lumMod val="75000"/>
            </a:schemeClr>
          </a:solidFill>
        </p:grpSpPr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324976BF-1D35-403B-90C0-3495DFC25A81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19EACB44-B560-4D17-945B-7F4B2340626A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0" name="Freeform: Shape 4409">
              <a:extLst>
                <a:ext uri="{FF2B5EF4-FFF2-40B4-BE49-F238E27FC236}">
                  <a16:creationId xmlns:a16="http://schemas.microsoft.com/office/drawing/2014/main" id="{4B40BBEB-4AB9-4F55-863F-9875033CB9D8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95B40724-5C04-431E-B887-B28FA2B9E6FE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DFBA6075-0007-44B2-8A59-C25DF563186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E8D9CD07-80B2-4930-8ABF-E6EA507F76FF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898850A3-F6CB-4AED-B073-D1CEC9A7434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8219379E-0019-4512-82EF-D694118CD1DB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1FEF1E5A-05E1-46F9-A474-F62F374A919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C6498C81-899A-424D-9712-0C320A7543E4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15483285-3CDE-414F-B466-6FF79054BD16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D6EAFE1D-83DF-46DA-95A5-F34906982F1C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BBC2548B-7E3F-4650-B5CF-182A8C06B80A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2E25EC6B-5AA6-4A98-8D8F-647EC6F5BE7E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A20DA8BC-61BB-4800-BFA4-3344F05A1F5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230AECF5-E871-4472-A449-E6DA39EF8931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3163C3D3-1135-4D82-8DEC-EFB9F870116C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37AA5D06-D57F-40AC-B129-6C86AE7FFEB1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CD6531E6-9D0C-41D4-B1E0-FBF212324179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D770670D-3CEC-4013-9B83-24E8ED0E12E4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03C56DB0-4716-4BBF-B8C1-9EA7155C99D0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1E9E2CCB-B06F-4B95-AAAC-C1CF2E270FC1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0" name="Group 4429">
            <a:extLst>
              <a:ext uri="{FF2B5EF4-FFF2-40B4-BE49-F238E27FC236}">
                <a16:creationId xmlns:a16="http://schemas.microsoft.com/office/drawing/2014/main" id="{9EB27031-BB9E-408B-8F9F-7D8042836FA4}"/>
              </a:ext>
            </a:extLst>
          </p:cNvPr>
          <p:cNvGrpSpPr/>
          <p:nvPr/>
        </p:nvGrpSpPr>
        <p:grpSpPr>
          <a:xfrm rot="18823380" flipH="1">
            <a:off x="4362088" y="1730448"/>
            <a:ext cx="442463" cy="326412"/>
            <a:chOff x="3625593" y="6426852"/>
            <a:chExt cx="335279" cy="247341"/>
          </a:xfrm>
          <a:solidFill>
            <a:schemeClr val="accent1">
              <a:lumMod val="75000"/>
            </a:schemeClr>
          </a:solidFill>
        </p:grpSpPr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B012D3E6-644A-4005-82D3-B5AED7F7CF55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1A57763F-E2F8-4D26-99DA-9D6E995CEB74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3" name="Freeform: Shape 4432">
              <a:extLst>
                <a:ext uri="{FF2B5EF4-FFF2-40B4-BE49-F238E27FC236}">
                  <a16:creationId xmlns:a16="http://schemas.microsoft.com/office/drawing/2014/main" id="{BD5C519C-7893-428A-920C-3B84F6BE6DDE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FDDD4582-09B5-4BE1-960D-FEEA78301FA3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176AD75-1BE9-441A-88C4-90CEBA998CFE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6B5E3506-386E-4860-9598-C99F4F3AF2E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433C55A0-D89C-43B2-835B-361F5F4AC7AC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4647922B-EB17-4826-9112-5D8CBCC5C7D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7E7F5558-EC55-4009-83C7-6D08012ACD7C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D7FEE0BA-A1D7-46E8-94E5-5C9C53601573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F74408C6-388F-41FB-BA63-589C2C8D569E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047DB7B1-4F58-4557-8B2D-9D647EAF9A74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7D0799A3-436C-4343-95F1-13579A430B4D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AB601079-5CF4-4431-BB01-3385E9EB066C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114E03B4-9B43-415E-B598-C7A34EE671DF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716B6869-2767-4A48-A8C0-04FF6F5C62AC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68A2A8D4-1A27-493E-AFCD-4E5905CD0ACB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A2182B06-C80B-48F0-B368-D376ACBD12D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4C00383A-FD46-4639-AE31-79192DB10B5D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F7A6C85B-1B42-46E8-B667-F4D1E9F02FBF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83B35E91-B828-4A67-927D-3FA64FD33A7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F672C25B-D728-416B-8E31-18BBC8D30FAB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3" name="Group 4452">
            <a:extLst>
              <a:ext uri="{FF2B5EF4-FFF2-40B4-BE49-F238E27FC236}">
                <a16:creationId xmlns:a16="http://schemas.microsoft.com/office/drawing/2014/main" id="{66B7DF65-01EF-4627-8510-18793A45C8A6}"/>
              </a:ext>
            </a:extLst>
          </p:cNvPr>
          <p:cNvGrpSpPr/>
          <p:nvPr/>
        </p:nvGrpSpPr>
        <p:grpSpPr>
          <a:xfrm flipH="1">
            <a:off x="5639513" y="1265951"/>
            <a:ext cx="301680" cy="230103"/>
            <a:chOff x="3617118" y="5760691"/>
            <a:chExt cx="228600" cy="174362"/>
          </a:xfrm>
          <a:solidFill>
            <a:schemeClr val="accent1">
              <a:lumMod val="75000"/>
            </a:schemeClr>
          </a:solidFill>
        </p:grpSpPr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05C61EA2-4528-4421-8FAF-3836F180B008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EACE8C32-4C9A-406F-B4C4-3C0F80DE39E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6" name="Freeform: Shape 4455">
              <a:extLst>
                <a:ext uri="{FF2B5EF4-FFF2-40B4-BE49-F238E27FC236}">
                  <a16:creationId xmlns:a16="http://schemas.microsoft.com/office/drawing/2014/main" id="{95B000E0-3733-452F-A37B-43EE376A0239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8FADDF3F-B818-4E25-BEB9-E7C2A3282C87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6E71995B-E57B-4A61-ACED-8B2E9E3795D4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95D0E66C-ABC9-4341-A216-63229AF988D3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82A049C1-F243-46AB-8CDC-1CE5E553048D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463" name="직사각형 4462">
            <a:extLst>
              <a:ext uri="{FF2B5EF4-FFF2-40B4-BE49-F238E27FC236}">
                <a16:creationId xmlns:a16="http://schemas.microsoft.com/office/drawing/2014/main" id="{CD8B1193-8EBB-42D8-A4CC-4C80DDE0D569}"/>
              </a:ext>
            </a:extLst>
          </p:cNvPr>
          <p:cNvSpPr/>
          <p:nvPr/>
        </p:nvSpPr>
        <p:spPr>
          <a:xfrm>
            <a:off x="4412686" y="2486082"/>
            <a:ext cx="336662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lgerian" panose="04020705040A02060702" pitchFamily="82" charset="0"/>
                <a:ea typeface="-윤고딕340" panose="02030504000101010101" pitchFamily="18" charset="-127"/>
                <a:cs typeface="Arial" panose="020B0604020202020204" pitchFamily="34" charset="0"/>
              </a:rPr>
              <a:t>BAOS</a:t>
            </a:r>
            <a:endParaRPr lang="ko-KR" altLang="en-US" sz="9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lgerian" panose="04020705040A02060702" pitchFamily="82" charset="0"/>
              <a:ea typeface="-윤고딕340" panose="02030504000101010101" pitchFamily="18" charset="-127"/>
              <a:cs typeface="Arial" panose="020B0604020202020204" pitchFamily="34" charset="0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5C6D6D3-CD63-4EC5-9A71-98A079878CCB}"/>
              </a:ext>
            </a:extLst>
          </p:cNvPr>
          <p:cNvCxnSpPr>
            <a:cxnSpLocks/>
          </p:cNvCxnSpPr>
          <p:nvPr/>
        </p:nvCxnSpPr>
        <p:spPr>
          <a:xfrm>
            <a:off x="3898044" y="4016546"/>
            <a:ext cx="4226634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4F114B5-BF08-46FB-880A-2EB8C212F8E7}"/>
              </a:ext>
            </a:extLst>
          </p:cNvPr>
          <p:cNvSpPr/>
          <p:nvPr/>
        </p:nvSpPr>
        <p:spPr>
          <a:xfrm>
            <a:off x="1" y="0"/>
            <a:ext cx="4868173" cy="6858000"/>
          </a:xfrm>
          <a:custGeom>
            <a:avLst/>
            <a:gdLst>
              <a:gd name="connsiteX0" fmla="*/ 0 w 4868173"/>
              <a:gd name="connsiteY0" fmla="*/ 0 h 6858000"/>
              <a:gd name="connsiteX1" fmla="*/ 4868173 w 4868173"/>
              <a:gd name="connsiteY1" fmla="*/ 0 h 6858000"/>
              <a:gd name="connsiteX2" fmla="*/ 2126832 w 4868173"/>
              <a:gd name="connsiteY2" fmla="*/ 6858000 h 6858000"/>
              <a:gd name="connsiteX3" fmla="*/ 0 w 486817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68173" h="6858000">
                <a:moveTo>
                  <a:pt x="0" y="0"/>
                </a:moveTo>
                <a:lnTo>
                  <a:pt x="4868173" y="0"/>
                </a:lnTo>
                <a:lnTo>
                  <a:pt x="212683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702497" y="586130"/>
            <a:ext cx="619167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  <a:cs typeface="Arial" pitchFamily="34" charset="0"/>
              </a:rPr>
              <a:t>TODAY’s Agenda</a:t>
            </a:r>
            <a:endParaRPr lang="ko-KR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Arial Black" panose="020B0A04020102020204" pitchFamily="34" charset="0"/>
              <a:cs typeface="Arial" pitchFamily="34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EA5F8CF-EB57-4958-A812-E545D84B5A02}"/>
              </a:ext>
            </a:extLst>
          </p:cNvPr>
          <p:cNvGrpSpPr/>
          <p:nvPr/>
        </p:nvGrpSpPr>
        <p:grpSpPr>
          <a:xfrm>
            <a:off x="5223449" y="1589756"/>
            <a:ext cx="5279051" cy="997079"/>
            <a:chOff x="5999092" y="1555203"/>
            <a:chExt cx="5279051" cy="997079"/>
          </a:xfrm>
        </p:grpSpPr>
        <p:sp>
          <p:nvSpPr>
            <p:cNvPr id="8" name="TextBox 7"/>
            <p:cNvSpPr txBox="1"/>
            <p:nvPr/>
          </p:nvSpPr>
          <p:spPr>
            <a:xfrm>
              <a:off x="6770451" y="2090617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KoPub돋움체 Bold" panose="00000800000000000000" pitchFamily="2" charset="-127"/>
                  <a:ea typeface="KoPub돋움체 Bold" panose="00000800000000000000" pitchFamily="2" charset="-127"/>
                  <a:cs typeface="Arial" pitchFamily="34" charset="0"/>
                </a:rPr>
                <a:t>클라이언트 부분 상황 보고</a:t>
              </a:r>
              <a:endParaRPr lang="en-US" altLang="ko-KR" sz="2400" dirty="0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751979" y="1666120"/>
              <a:ext cx="4507692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o-KR" altLang="en-US" sz="3200" b="1" dirty="0">
                  <a:latin typeface="KoPub돋움체 Bold" panose="00000800000000000000" pitchFamily="2" charset="-127"/>
                  <a:ea typeface="KoPub돋움체 Bold" panose="00000800000000000000" pitchFamily="2" charset="-127"/>
                  <a:cs typeface="Arial" pitchFamily="34" charset="0"/>
                </a:rPr>
                <a:t>본론</a:t>
              </a:r>
              <a:r>
                <a:rPr lang="en-US" altLang="ko-KR" sz="3200" b="1" dirty="0">
                  <a:latin typeface="KoPub돋움체 Bold" panose="00000800000000000000" pitchFamily="2" charset="-127"/>
                  <a:ea typeface="KoPub돋움체 Bold" panose="00000800000000000000" pitchFamily="2" charset="-127"/>
                  <a:cs typeface="Arial" pitchFamily="34" charset="0"/>
                </a:rPr>
                <a:t>1</a:t>
              </a:r>
              <a:endParaRPr lang="ko-KR" altLang="en-US" sz="3200" b="1" dirty="0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999092" y="1555203"/>
              <a:ext cx="958096" cy="76944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latin typeface="KoPub돋움체 Bold" panose="00000800000000000000" pitchFamily="2" charset="-127"/>
                  <a:ea typeface="KoPub돋움체 Bold" panose="00000800000000000000" pitchFamily="2" charset="-127"/>
                  <a:cs typeface="Arial" pitchFamily="34" charset="0"/>
                </a:rPr>
                <a:t>01</a:t>
              </a:r>
              <a:endParaRPr lang="ko-KR" altLang="en-US" sz="4400" b="1" dirty="0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464A061-4D0C-4603-9DE2-0D5C5BC3E7BF}"/>
              </a:ext>
            </a:extLst>
          </p:cNvPr>
          <p:cNvSpPr txBox="1"/>
          <p:nvPr/>
        </p:nvSpPr>
        <p:spPr>
          <a:xfrm>
            <a:off x="224495" y="1255498"/>
            <a:ext cx="35173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  <a:cs typeface="Arial" pitchFamily="34" charset="0"/>
              </a:rPr>
              <a:t>BAOS</a:t>
            </a:r>
            <a:endParaRPr lang="ko-KR" altLang="en-US" sz="4800" dirty="0">
              <a:solidFill>
                <a:schemeClr val="accent1">
                  <a:lumMod val="75000"/>
                </a:schemeClr>
              </a:solidFill>
              <a:latin typeface="Arial Black" panose="020B0A04020102020204" pitchFamily="34" charset="0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D99326-936C-4507-A5D7-D631E5FA9D40}"/>
              </a:ext>
            </a:extLst>
          </p:cNvPr>
          <p:cNvSpPr txBox="1"/>
          <p:nvPr/>
        </p:nvSpPr>
        <p:spPr>
          <a:xfrm>
            <a:off x="136599" y="1882144"/>
            <a:ext cx="387232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  <a:cs typeface="Arial" pitchFamily="34" charset="0"/>
              </a:rPr>
              <a:t>Online Game</a:t>
            </a:r>
            <a:endParaRPr lang="ko-KR" altLang="en-US" sz="4000" dirty="0">
              <a:solidFill>
                <a:schemeClr val="accent1">
                  <a:lumMod val="75000"/>
                </a:schemeClr>
              </a:solidFill>
              <a:latin typeface="Arial Black" panose="020B0A04020102020204" pitchFamily="34" charset="0"/>
              <a:cs typeface="Arial" pitchFamily="34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C11F8C7-1CD1-4C7A-A272-0A5C754C1147}"/>
              </a:ext>
            </a:extLst>
          </p:cNvPr>
          <p:cNvGrpSpPr/>
          <p:nvPr/>
        </p:nvGrpSpPr>
        <p:grpSpPr>
          <a:xfrm>
            <a:off x="4753565" y="3011332"/>
            <a:ext cx="5279051" cy="997079"/>
            <a:chOff x="5999092" y="1555203"/>
            <a:chExt cx="5279051" cy="997079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7A77F05-BF4D-4D74-B789-7717A3814F1A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KoPub돋움체 Bold" panose="00000800000000000000" pitchFamily="2" charset="-127"/>
                  <a:ea typeface="KoPub돋움체 Bold" panose="00000800000000000000" pitchFamily="2" charset="-127"/>
                  <a:cs typeface="Arial" pitchFamily="34" charset="0"/>
                </a:rPr>
                <a:t>네트워크 부분 상황 보고</a:t>
              </a:r>
              <a:endParaRPr lang="en-US" altLang="ko-KR" sz="2400" dirty="0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48CA0A5-A571-4EFA-BFCC-7BA48C5C620B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o-KR" altLang="en-US" sz="3200" dirty="0">
                  <a:latin typeface="KoPub돋움체 Bold" panose="00000800000000000000" pitchFamily="2" charset="-127"/>
                  <a:ea typeface="KoPub돋움체 Bold" panose="00000800000000000000" pitchFamily="2" charset="-127"/>
                  <a:cs typeface="Arial" pitchFamily="34" charset="0"/>
                </a:rPr>
                <a:t>본론</a:t>
              </a:r>
              <a:r>
                <a:rPr lang="en-US" altLang="ko-KR" sz="3200" dirty="0">
                  <a:latin typeface="KoPub돋움체 Bold" panose="00000800000000000000" pitchFamily="2" charset="-127"/>
                  <a:ea typeface="KoPub돋움체 Bold" panose="00000800000000000000" pitchFamily="2" charset="-127"/>
                  <a:cs typeface="Arial" pitchFamily="34" charset="0"/>
                </a:rPr>
                <a:t>2</a:t>
              </a:r>
              <a:endParaRPr lang="ko-KR" altLang="en-US" sz="3200" dirty="0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7006DBC-DF5A-4E9E-9BF8-2CEF49917F1C}"/>
                </a:ext>
              </a:extLst>
            </p:cNvPr>
            <p:cNvSpPr txBox="1"/>
            <p:nvPr/>
          </p:nvSpPr>
          <p:spPr>
            <a:xfrm>
              <a:off x="5999092" y="1555203"/>
              <a:ext cx="958096" cy="76944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latin typeface="KoPub돋움체 Bold" panose="00000800000000000000" pitchFamily="2" charset="-127"/>
                  <a:ea typeface="KoPub돋움체 Bold" panose="00000800000000000000" pitchFamily="2" charset="-127"/>
                  <a:cs typeface="Arial" pitchFamily="34" charset="0"/>
                </a:rPr>
                <a:t>02</a:t>
              </a:r>
              <a:endParaRPr lang="ko-KR" altLang="en-US" sz="4400" b="1" dirty="0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D868B60-6ADB-4C77-A4B3-5A8E54EA45CD}"/>
              </a:ext>
            </a:extLst>
          </p:cNvPr>
          <p:cNvGrpSpPr/>
          <p:nvPr/>
        </p:nvGrpSpPr>
        <p:grpSpPr>
          <a:xfrm>
            <a:off x="4283681" y="4552016"/>
            <a:ext cx="5279051" cy="997079"/>
            <a:chOff x="5999092" y="1555203"/>
            <a:chExt cx="5279051" cy="997079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34B442B-F03F-434B-9D99-11FC2FE9EE89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KoPub돋움체 Bold" panose="00000800000000000000" pitchFamily="2" charset="-127"/>
                  <a:ea typeface="KoPub돋움체 Bold" panose="00000800000000000000" pitchFamily="2" charset="-127"/>
                  <a:cs typeface="Arial" pitchFamily="34" charset="0"/>
                </a:rPr>
                <a:t>다음 주 계획 보고</a:t>
              </a:r>
              <a:endParaRPr lang="en-US" altLang="ko-KR" sz="2400" dirty="0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FE9869F-753F-4A51-B57B-3F7ADDB61784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o-KR" altLang="en-US" sz="3200" dirty="0">
                  <a:latin typeface="KoPub돋움체 Bold" panose="00000800000000000000" pitchFamily="2" charset="-127"/>
                  <a:ea typeface="KoPub돋움체 Bold" panose="00000800000000000000" pitchFamily="2" charset="-127"/>
                  <a:cs typeface="Arial" pitchFamily="34" charset="0"/>
                </a:rPr>
                <a:t>계획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8CBDD7A-B997-4592-BC53-8B38F7A8DB3C}"/>
                </a:ext>
              </a:extLst>
            </p:cNvPr>
            <p:cNvSpPr txBox="1"/>
            <p:nvPr/>
          </p:nvSpPr>
          <p:spPr>
            <a:xfrm>
              <a:off x="5999092" y="1555203"/>
              <a:ext cx="958096" cy="76944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latin typeface="KoPub돋움체 Bold" panose="00000800000000000000" pitchFamily="2" charset="-127"/>
                  <a:ea typeface="KoPub돋움체 Bold" panose="00000800000000000000" pitchFamily="2" charset="-127"/>
                  <a:cs typeface="Arial" pitchFamily="34" charset="0"/>
                </a:rPr>
                <a:t>03</a:t>
              </a:r>
              <a:endParaRPr lang="ko-KR" altLang="en-US" sz="4400" b="1" dirty="0">
                <a:latin typeface="KoPub돋움체 Bold" panose="00000800000000000000" pitchFamily="2" charset="-127"/>
                <a:ea typeface="KoPub돋움체 Bold" panose="00000800000000000000" pitchFamily="2" charset="-127"/>
                <a:cs typeface="Arial" pitchFamily="34" charset="0"/>
              </a:endParaRPr>
            </a:p>
          </p:txBody>
        </p: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AEFA7AC-34B4-45A5-BE3F-7C686A56B498}"/>
              </a:ext>
            </a:extLst>
          </p:cNvPr>
          <p:cNvCxnSpPr>
            <a:cxnSpLocks/>
          </p:cNvCxnSpPr>
          <p:nvPr/>
        </p:nvCxnSpPr>
        <p:spPr>
          <a:xfrm flipH="1">
            <a:off x="10945789" y="4140745"/>
            <a:ext cx="1001829" cy="2528035"/>
          </a:xfrm>
          <a:prstGeom prst="line">
            <a:avLst/>
          </a:prstGeom>
          <a:ln w="762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3" name="Straight Connector 722">
            <a:extLst>
              <a:ext uri="{FF2B5EF4-FFF2-40B4-BE49-F238E27FC236}">
                <a16:creationId xmlns:a16="http://schemas.microsoft.com/office/drawing/2014/main" id="{08DAAE6F-835C-44D8-A927-AA56CC07EDA3}"/>
              </a:ext>
            </a:extLst>
          </p:cNvPr>
          <p:cNvCxnSpPr>
            <a:cxnSpLocks/>
          </p:cNvCxnSpPr>
          <p:nvPr/>
        </p:nvCxnSpPr>
        <p:spPr>
          <a:xfrm flipH="1">
            <a:off x="1797103" y="4140745"/>
            <a:ext cx="1001829" cy="2528035"/>
          </a:xfrm>
          <a:prstGeom prst="line">
            <a:avLst/>
          </a:prstGeom>
          <a:ln w="762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4" name="Straight Connector 723">
            <a:extLst>
              <a:ext uri="{FF2B5EF4-FFF2-40B4-BE49-F238E27FC236}">
                <a16:creationId xmlns:a16="http://schemas.microsoft.com/office/drawing/2014/main" id="{9F276600-9B9D-4CAF-B10B-041D668C0848}"/>
              </a:ext>
            </a:extLst>
          </p:cNvPr>
          <p:cNvCxnSpPr>
            <a:cxnSpLocks/>
          </p:cNvCxnSpPr>
          <p:nvPr/>
        </p:nvCxnSpPr>
        <p:spPr>
          <a:xfrm flipH="1">
            <a:off x="1393342" y="4920916"/>
            <a:ext cx="679417" cy="1714456"/>
          </a:xfrm>
          <a:prstGeom prst="line">
            <a:avLst/>
          </a:prstGeom>
          <a:ln w="762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6" name="Straight Connector 725">
            <a:extLst>
              <a:ext uri="{FF2B5EF4-FFF2-40B4-BE49-F238E27FC236}">
                <a16:creationId xmlns:a16="http://schemas.microsoft.com/office/drawing/2014/main" id="{651915D1-9D71-4DBF-A0E7-F7F093CBD117}"/>
              </a:ext>
            </a:extLst>
          </p:cNvPr>
          <p:cNvCxnSpPr>
            <a:cxnSpLocks/>
          </p:cNvCxnSpPr>
          <p:nvPr/>
        </p:nvCxnSpPr>
        <p:spPr>
          <a:xfrm flipH="1">
            <a:off x="972424" y="5607124"/>
            <a:ext cx="402446" cy="1015544"/>
          </a:xfrm>
          <a:prstGeom prst="line">
            <a:avLst/>
          </a:prstGeom>
          <a:ln w="762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8" name="Straight Connector 727">
            <a:extLst>
              <a:ext uri="{FF2B5EF4-FFF2-40B4-BE49-F238E27FC236}">
                <a16:creationId xmlns:a16="http://schemas.microsoft.com/office/drawing/2014/main" id="{B394B36D-783E-4560-94FB-5F422257D671}"/>
              </a:ext>
            </a:extLst>
          </p:cNvPr>
          <p:cNvCxnSpPr>
            <a:cxnSpLocks/>
          </p:cNvCxnSpPr>
          <p:nvPr/>
        </p:nvCxnSpPr>
        <p:spPr>
          <a:xfrm flipH="1">
            <a:off x="10604895" y="5230026"/>
            <a:ext cx="575020" cy="1451018"/>
          </a:xfrm>
          <a:prstGeom prst="line">
            <a:avLst/>
          </a:prstGeom>
          <a:ln w="762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91C40520-B03C-4739-936F-3F17157DBD98}"/>
              </a:ext>
            </a:extLst>
          </p:cNvPr>
          <p:cNvGrpSpPr/>
          <p:nvPr/>
        </p:nvGrpSpPr>
        <p:grpSpPr>
          <a:xfrm>
            <a:off x="456554" y="493180"/>
            <a:ext cx="717093" cy="717094"/>
            <a:chOff x="832728" y="3349378"/>
            <a:chExt cx="717093" cy="717094"/>
          </a:xfrm>
        </p:grpSpPr>
        <p:sp>
          <p:nvSpPr>
            <p:cNvPr id="41" name="Rectangle 21">
              <a:extLst>
                <a:ext uri="{FF2B5EF4-FFF2-40B4-BE49-F238E27FC236}">
                  <a16:creationId xmlns:a16="http://schemas.microsoft.com/office/drawing/2014/main" id="{EA72EDAA-1DCE-4063-9955-A4CBBCC40DF3}"/>
                </a:ext>
              </a:extLst>
            </p:cNvPr>
            <p:cNvSpPr/>
            <p:nvPr/>
          </p:nvSpPr>
          <p:spPr>
            <a:xfrm>
              <a:off x="832728" y="3349378"/>
              <a:ext cx="717093" cy="71709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21">
              <a:extLst>
                <a:ext uri="{FF2B5EF4-FFF2-40B4-BE49-F238E27FC236}">
                  <a16:creationId xmlns:a16="http://schemas.microsoft.com/office/drawing/2014/main" id="{F10AD040-6FDA-41F3-BEBB-151F2BE6F3F6}"/>
                </a:ext>
              </a:extLst>
            </p:cNvPr>
            <p:cNvSpPr/>
            <p:nvPr/>
          </p:nvSpPr>
          <p:spPr>
            <a:xfrm rot="14306008">
              <a:off x="895569" y="3457263"/>
              <a:ext cx="591409" cy="501325"/>
            </a:xfrm>
            <a:custGeom>
              <a:avLst/>
              <a:gdLst/>
              <a:ahLst/>
              <a:cxnLst/>
              <a:rect l="l" t="t" r="r" b="b"/>
              <a:pathLst>
                <a:path w="4088377" h="3321003">
                  <a:moveTo>
                    <a:pt x="1365628" y="1622218"/>
                  </a:moveTo>
                  <a:cubicBezTo>
                    <a:pt x="1121373" y="1556771"/>
                    <a:pt x="870309" y="1701722"/>
                    <a:pt x="804861" y="1945977"/>
                  </a:cubicBezTo>
                  <a:cubicBezTo>
                    <a:pt x="739413" y="2190232"/>
                    <a:pt x="884365" y="2441296"/>
                    <a:pt x="1128620" y="2506744"/>
                  </a:cubicBezTo>
                  <a:cubicBezTo>
                    <a:pt x="1372875" y="2572191"/>
                    <a:pt x="1623939" y="2427240"/>
                    <a:pt x="1689387" y="2182985"/>
                  </a:cubicBezTo>
                  <a:cubicBezTo>
                    <a:pt x="1754835" y="1938730"/>
                    <a:pt x="1609883" y="1687666"/>
                    <a:pt x="1365628" y="1622218"/>
                  </a:cubicBezTo>
                  <a:close/>
                  <a:moveTo>
                    <a:pt x="1447099" y="1318163"/>
                  </a:moveTo>
                  <a:cubicBezTo>
                    <a:pt x="1859279" y="1428606"/>
                    <a:pt x="2103885" y="1852277"/>
                    <a:pt x="1993442" y="2264456"/>
                  </a:cubicBezTo>
                  <a:cubicBezTo>
                    <a:pt x="1882999" y="2676636"/>
                    <a:pt x="1459328" y="2921242"/>
                    <a:pt x="1047149" y="2810799"/>
                  </a:cubicBezTo>
                  <a:cubicBezTo>
                    <a:pt x="634969" y="2700356"/>
                    <a:pt x="390363" y="2276685"/>
                    <a:pt x="500806" y="1864505"/>
                  </a:cubicBezTo>
                  <a:cubicBezTo>
                    <a:pt x="611249" y="1452326"/>
                    <a:pt x="1034920" y="1207720"/>
                    <a:pt x="1447099" y="1318163"/>
                  </a:cubicBezTo>
                  <a:close/>
                  <a:moveTo>
                    <a:pt x="1476725" y="1207597"/>
                  </a:moveTo>
                  <a:cubicBezTo>
                    <a:pt x="1003481" y="1080792"/>
                    <a:pt x="517045" y="1361635"/>
                    <a:pt x="390240" y="1834879"/>
                  </a:cubicBezTo>
                  <a:cubicBezTo>
                    <a:pt x="263435" y="2308124"/>
                    <a:pt x="544279" y="2794559"/>
                    <a:pt x="1017523" y="2921365"/>
                  </a:cubicBezTo>
                  <a:cubicBezTo>
                    <a:pt x="1490767" y="3048170"/>
                    <a:pt x="1977202" y="2767326"/>
                    <a:pt x="2104008" y="2294082"/>
                  </a:cubicBezTo>
                  <a:cubicBezTo>
                    <a:pt x="2230813" y="1820838"/>
                    <a:pt x="1949969" y="1334403"/>
                    <a:pt x="1476725" y="1207597"/>
                  </a:cubicBezTo>
                  <a:close/>
                  <a:moveTo>
                    <a:pt x="3290290" y="1590224"/>
                  </a:moveTo>
                  <a:cubicBezTo>
                    <a:pt x="3269727" y="1586016"/>
                    <a:pt x="3248437" y="1583806"/>
                    <a:pt x="3226630" y="1583806"/>
                  </a:cubicBezTo>
                  <a:cubicBezTo>
                    <a:pt x="3052179" y="1583806"/>
                    <a:pt x="2910758" y="1725227"/>
                    <a:pt x="2910758" y="1899678"/>
                  </a:cubicBezTo>
                  <a:cubicBezTo>
                    <a:pt x="2910758" y="2074130"/>
                    <a:pt x="3052179" y="2215551"/>
                    <a:pt x="3226630" y="2215550"/>
                  </a:cubicBezTo>
                  <a:cubicBezTo>
                    <a:pt x="3401082" y="2215551"/>
                    <a:pt x="3542503" y="2074130"/>
                    <a:pt x="3542502" y="1899678"/>
                  </a:cubicBezTo>
                  <a:cubicBezTo>
                    <a:pt x="3542503" y="1747033"/>
                    <a:pt x="3434228" y="1619677"/>
                    <a:pt x="3290290" y="1590224"/>
                  </a:cubicBezTo>
                  <a:close/>
                  <a:moveTo>
                    <a:pt x="3334055" y="1377473"/>
                  </a:moveTo>
                  <a:cubicBezTo>
                    <a:pt x="3576950" y="1427177"/>
                    <a:pt x="3759665" y="1642090"/>
                    <a:pt x="3759665" y="1899678"/>
                  </a:cubicBezTo>
                  <a:cubicBezTo>
                    <a:pt x="3759665" y="2194064"/>
                    <a:pt x="3521017" y="2432713"/>
                    <a:pt x="3226630" y="2432713"/>
                  </a:cubicBezTo>
                  <a:cubicBezTo>
                    <a:pt x="2932244" y="2432712"/>
                    <a:pt x="2693596" y="2194065"/>
                    <a:pt x="2693596" y="1899678"/>
                  </a:cubicBezTo>
                  <a:cubicBezTo>
                    <a:pt x="2693596" y="1605292"/>
                    <a:pt x="2932244" y="1366644"/>
                    <a:pt x="3226630" y="1366644"/>
                  </a:cubicBezTo>
                  <a:cubicBezTo>
                    <a:pt x="3263429" y="1366644"/>
                    <a:pt x="3299356" y="1370373"/>
                    <a:pt x="3334055" y="1377473"/>
                  </a:cubicBezTo>
                  <a:close/>
                  <a:moveTo>
                    <a:pt x="1391137" y="789478"/>
                  </a:moveTo>
                  <a:lnTo>
                    <a:pt x="1759910" y="888290"/>
                  </a:lnTo>
                  <a:lnTo>
                    <a:pt x="1754625" y="1202375"/>
                  </a:lnTo>
                  <a:lnTo>
                    <a:pt x="1744979" y="1199790"/>
                  </a:lnTo>
                  <a:cubicBezTo>
                    <a:pt x="1823578" y="1244024"/>
                    <a:pt x="1894617" y="1298265"/>
                    <a:pt x="1954704" y="1362586"/>
                  </a:cubicBezTo>
                  <a:lnTo>
                    <a:pt x="2234317" y="1293059"/>
                  </a:lnTo>
                  <a:lnTo>
                    <a:pt x="2413554" y="1630152"/>
                  </a:lnTo>
                  <a:lnTo>
                    <a:pt x="2214321" y="1809770"/>
                  </a:lnTo>
                  <a:cubicBezTo>
                    <a:pt x="2239296" y="1900740"/>
                    <a:pt x="2251067" y="1995997"/>
                    <a:pt x="2246841" y="2092825"/>
                  </a:cubicBezTo>
                  <a:lnTo>
                    <a:pt x="2495698" y="2230974"/>
                  </a:lnTo>
                  <a:lnTo>
                    <a:pt x="2396885" y="2599747"/>
                  </a:lnTo>
                  <a:lnTo>
                    <a:pt x="2094912" y="2594668"/>
                  </a:lnTo>
                  <a:cubicBezTo>
                    <a:pt x="2056732" y="2658461"/>
                    <a:pt x="2010475" y="2715996"/>
                    <a:pt x="1958644" y="2767359"/>
                  </a:cubicBezTo>
                  <a:lnTo>
                    <a:pt x="2057814" y="3026193"/>
                  </a:lnTo>
                  <a:lnTo>
                    <a:pt x="1745078" y="3245174"/>
                  </a:lnTo>
                  <a:lnTo>
                    <a:pt x="1507869" y="3039237"/>
                  </a:lnTo>
                  <a:lnTo>
                    <a:pt x="1536736" y="3019025"/>
                  </a:lnTo>
                  <a:cubicBezTo>
                    <a:pt x="1445878" y="3048429"/>
                    <a:pt x="1349798" y="3062567"/>
                    <a:pt x="1251837" y="3062021"/>
                  </a:cubicBezTo>
                  <a:lnTo>
                    <a:pt x="1108065" y="3321003"/>
                  </a:lnTo>
                  <a:lnTo>
                    <a:pt x="739291" y="3222191"/>
                  </a:lnTo>
                  <a:lnTo>
                    <a:pt x="744274" y="2926021"/>
                  </a:lnTo>
                  <a:cubicBezTo>
                    <a:pt x="666128" y="2881484"/>
                    <a:pt x="595548" y="2827017"/>
                    <a:pt x="535891" y="2762576"/>
                  </a:cubicBezTo>
                  <a:lnTo>
                    <a:pt x="540671" y="2772825"/>
                  </a:lnTo>
                  <a:lnTo>
                    <a:pt x="232276" y="2832568"/>
                  </a:lnTo>
                  <a:lnTo>
                    <a:pt x="70927" y="2486556"/>
                  </a:lnTo>
                  <a:lnTo>
                    <a:pt x="279495" y="2317444"/>
                  </a:lnTo>
                  <a:cubicBezTo>
                    <a:pt x="257233" y="2235849"/>
                    <a:pt x="245603" y="2150814"/>
                    <a:pt x="245586" y="2064274"/>
                  </a:cubicBezTo>
                  <a:lnTo>
                    <a:pt x="0" y="1927940"/>
                  </a:lnTo>
                  <a:lnTo>
                    <a:pt x="98812" y="1559167"/>
                  </a:lnTo>
                  <a:lnTo>
                    <a:pt x="380240" y="1563901"/>
                  </a:lnTo>
                  <a:cubicBezTo>
                    <a:pt x="418421" y="1496524"/>
                    <a:pt x="464524" y="1435092"/>
                    <a:pt x="516679" y="1380105"/>
                  </a:cubicBezTo>
                  <a:lnTo>
                    <a:pt x="422419" y="1089378"/>
                  </a:lnTo>
                  <a:lnTo>
                    <a:pt x="746189" y="887063"/>
                  </a:lnTo>
                  <a:lnTo>
                    <a:pt x="972292" y="1105134"/>
                  </a:lnTo>
                  <a:lnTo>
                    <a:pt x="970019" y="1106554"/>
                  </a:lnTo>
                  <a:cubicBezTo>
                    <a:pt x="1058903" y="1078586"/>
                    <a:pt x="1152743" y="1065659"/>
                    <a:pt x="1248316" y="1066709"/>
                  </a:cubicBezTo>
                  <a:lnTo>
                    <a:pt x="1238669" y="1064125"/>
                  </a:lnTo>
                  <a:close/>
                  <a:moveTo>
                    <a:pt x="3349970" y="1300109"/>
                  </a:moveTo>
                  <a:cubicBezTo>
                    <a:pt x="3310130" y="1291957"/>
                    <a:pt x="3268880" y="1287676"/>
                    <a:pt x="3226630" y="1287676"/>
                  </a:cubicBezTo>
                  <a:cubicBezTo>
                    <a:pt x="2888631" y="1287676"/>
                    <a:pt x="2614628" y="1561679"/>
                    <a:pt x="2614628" y="1899678"/>
                  </a:cubicBezTo>
                  <a:cubicBezTo>
                    <a:pt x="2614628" y="2237678"/>
                    <a:pt x="2888630" y="2511680"/>
                    <a:pt x="3226630" y="2511681"/>
                  </a:cubicBezTo>
                  <a:cubicBezTo>
                    <a:pt x="3564630" y="2511681"/>
                    <a:pt x="3838633" y="2237678"/>
                    <a:pt x="3838633" y="1899678"/>
                  </a:cubicBezTo>
                  <a:cubicBezTo>
                    <a:pt x="3838632" y="1603928"/>
                    <a:pt x="3628849" y="1357176"/>
                    <a:pt x="3349970" y="1300109"/>
                  </a:cubicBezTo>
                  <a:close/>
                  <a:moveTo>
                    <a:pt x="3358324" y="1024334"/>
                  </a:moveTo>
                  <a:lnTo>
                    <a:pt x="3410883" y="1234575"/>
                  </a:lnTo>
                  <a:lnTo>
                    <a:pt x="3403994" y="1234575"/>
                  </a:lnTo>
                  <a:cubicBezTo>
                    <a:pt x="3464268" y="1250018"/>
                    <a:pt x="3521292" y="1273478"/>
                    <a:pt x="3572818" y="1305612"/>
                  </a:cubicBezTo>
                  <a:lnTo>
                    <a:pt x="3746730" y="1209354"/>
                  </a:lnTo>
                  <a:lnTo>
                    <a:pt x="3926358" y="1401981"/>
                  </a:lnTo>
                  <a:lnTo>
                    <a:pt x="3825667" y="1557247"/>
                  </a:lnTo>
                  <a:cubicBezTo>
                    <a:pt x="3858552" y="1613408"/>
                    <a:pt x="3883404" y="1674784"/>
                    <a:pt x="3897877" y="1740062"/>
                  </a:cubicBezTo>
                  <a:lnTo>
                    <a:pt x="4088377" y="1787686"/>
                  </a:lnTo>
                  <a:lnTo>
                    <a:pt x="4088377" y="2051071"/>
                  </a:lnTo>
                  <a:lnTo>
                    <a:pt x="3886243" y="2101605"/>
                  </a:lnTo>
                  <a:cubicBezTo>
                    <a:pt x="3872191" y="2150933"/>
                    <a:pt x="3851639" y="2197531"/>
                    <a:pt x="3826272" y="2241013"/>
                  </a:cubicBezTo>
                  <a:lnTo>
                    <a:pt x="3938572" y="2395786"/>
                  </a:lnTo>
                  <a:lnTo>
                    <a:pt x="3769272" y="2597551"/>
                  </a:lnTo>
                  <a:lnTo>
                    <a:pt x="3574432" y="2502674"/>
                  </a:lnTo>
                  <a:lnTo>
                    <a:pt x="3590059" y="2484050"/>
                  </a:lnTo>
                  <a:cubicBezTo>
                    <a:pt x="3534764" y="2519868"/>
                    <a:pt x="3473263" y="2546445"/>
                    <a:pt x="3407886" y="2563572"/>
                  </a:cubicBezTo>
                  <a:lnTo>
                    <a:pt x="3358323" y="2761823"/>
                  </a:lnTo>
                  <a:lnTo>
                    <a:pt x="3094938" y="2761823"/>
                  </a:lnTo>
                  <a:lnTo>
                    <a:pt x="3045375" y="2563574"/>
                  </a:lnTo>
                  <a:cubicBezTo>
                    <a:pt x="2985349" y="2547848"/>
                    <a:pt x="2928591" y="2524155"/>
                    <a:pt x="2877330" y="2491865"/>
                  </a:cubicBezTo>
                  <a:lnTo>
                    <a:pt x="2882346" y="2497841"/>
                  </a:lnTo>
                  <a:lnTo>
                    <a:pt x="2687507" y="2592718"/>
                  </a:lnTo>
                  <a:lnTo>
                    <a:pt x="2518206" y="2390954"/>
                  </a:lnTo>
                  <a:lnTo>
                    <a:pt x="2626994" y="2241021"/>
                  </a:lnTo>
                  <a:cubicBezTo>
                    <a:pt x="2597591" y="2190623"/>
                    <a:pt x="2574657" y="2136035"/>
                    <a:pt x="2559194" y="2078370"/>
                  </a:cubicBezTo>
                  <a:lnTo>
                    <a:pt x="2371198" y="2031371"/>
                  </a:lnTo>
                  <a:lnTo>
                    <a:pt x="2371198" y="1767986"/>
                  </a:lnTo>
                  <a:lnTo>
                    <a:pt x="2559579" y="1720890"/>
                  </a:lnTo>
                  <a:cubicBezTo>
                    <a:pt x="2572992" y="1669175"/>
                    <a:pt x="2592745" y="1620006"/>
                    <a:pt x="2617681" y="1574051"/>
                  </a:cubicBezTo>
                  <a:lnTo>
                    <a:pt x="2502958" y="1397149"/>
                  </a:lnTo>
                  <a:lnTo>
                    <a:pt x="2682587" y="1204520"/>
                  </a:lnTo>
                  <a:lnTo>
                    <a:pt x="2872193" y="1309466"/>
                  </a:lnTo>
                  <a:lnTo>
                    <a:pt x="2870932" y="1310818"/>
                  </a:lnTo>
                  <a:cubicBezTo>
                    <a:pt x="2925169" y="1276310"/>
                    <a:pt x="2985393" y="1250941"/>
                    <a:pt x="3049268" y="1234575"/>
                  </a:cubicBezTo>
                  <a:lnTo>
                    <a:pt x="3042378" y="1234576"/>
                  </a:lnTo>
                  <a:lnTo>
                    <a:pt x="3094939" y="1024334"/>
                  </a:lnTo>
                  <a:close/>
                  <a:moveTo>
                    <a:pt x="2786480" y="402820"/>
                  </a:moveTo>
                  <a:cubicBezTo>
                    <a:pt x="2745900" y="389943"/>
                    <a:pt x="2701172" y="388627"/>
                    <a:pt x="2657264" y="401580"/>
                  </a:cubicBezTo>
                  <a:cubicBezTo>
                    <a:pt x="2540176" y="436121"/>
                    <a:pt x="2473258" y="559041"/>
                    <a:pt x="2507800" y="676128"/>
                  </a:cubicBezTo>
                  <a:cubicBezTo>
                    <a:pt x="2542340" y="793216"/>
                    <a:pt x="2665260" y="860133"/>
                    <a:pt x="2782348" y="825592"/>
                  </a:cubicBezTo>
                  <a:cubicBezTo>
                    <a:pt x="2899435" y="791051"/>
                    <a:pt x="2966353" y="668132"/>
                    <a:pt x="2931812" y="551045"/>
                  </a:cubicBezTo>
                  <a:cubicBezTo>
                    <a:pt x="2910223" y="477864"/>
                    <a:pt x="2854113" y="424282"/>
                    <a:pt x="2786480" y="402820"/>
                  </a:cubicBezTo>
                  <a:close/>
                  <a:moveTo>
                    <a:pt x="2932202" y="47278"/>
                  </a:moveTo>
                  <a:lnTo>
                    <a:pt x="3090904" y="140999"/>
                  </a:lnTo>
                  <a:lnTo>
                    <a:pt x="3054065" y="265147"/>
                  </a:lnTo>
                  <a:cubicBezTo>
                    <a:pt x="3087256" y="296329"/>
                    <a:pt x="3116089" y="332603"/>
                    <a:pt x="3138727" y="373550"/>
                  </a:cubicBezTo>
                  <a:lnTo>
                    <a:pt x="3276016" y="367796"/>
                  </a:lnTo>
                  <a:lnTo>
                    <a:pt x="3328165" y="544574"/>
                  </a:lnTo>
                  <a:lnTo>
                    <a:pt x="3202503" y="618514"/>
                  </a:lnTo>
                  <a:cubicBezTo>
                    <a:pt x="3202838" y="654403"/>
                    <a:pt x="3198271" y="689748"/>
                    <a:pt x="3189855" y="723955"/>
                  </a:cubicBezTo>
                  <a:lnTo>
                    <a:pt x="3295873" y="805599"/>
                  </a:lnTo>
                  <a:lnTo>
                    <a:pt x="3222192" y="974540"/>
                  </a:lnTo>
                  <a:lnTo>
                    <a:pt x="3072634" y="949439"/>
                  </a:lnTo>
                  <a:lnTo>
                    <a:pt x="3079435" y="933845"/>
                  </a:lnTo>
                  <a:cubicBezTo>
                    <a:pt x="3049413" y="968833"/>
                    <a:pt x="3013398" y="998848"/>
                    <a:pt x="2972910" y="1023288"/>
                  </a:cubicBezTo>
                  <a:lnTo>
                    <a:pt x="2978897" y="1166163"/>
                  </a:lnTo>
                  <a:lnTo>
                    <a:pt x="2802119" y="1218312"/>
                  </a:lnTo>
                  <a:lnTo>
                    <a:pt x="2729602" y="1095065"/>
                  </a:lnTo>
                  <a:cubicBezTo>
                    <a:pt x="2686199" y="1096396"/>
                    <a:pt x="2643414" y="1091732"/>
                    <a:pt x="2602615" y="1080209"/>
                  </a:cubicBezTo>
                  <a:lnTo>
                    <a:pt x="2607165" y="1083226"/>
                  </a:lnTo>
                  <a:lnTo>
                    <a:pt x="2495179" y="1185484"/>
                  </a:lnTo>
                  <a:lnTo>
                    <a:pt x="2341599" y="1083585"/>
                  </a:lnTo>
                  <a:lnTo>
                    <a:pt x="2384929" y="961414"/>
                  </a:lnTo>
                  <a:cubicBezTo>
                    <a:pt x="2355215" y="933409"/>
                    <a:pt x="2329015" y="901312"/>
                    <a:pt x="2307218" y="865670"/>
                  </a:cubicBezTo>
                  <a:lnTo>
                    <a:pt x="2171734" y="871348"/>
                  </a:lnTo>
                  <a:lnTo>
                    <a:pt x="2119584" y="694571"/>
                  </a:lnTo>
                  <a:lnTo>
                    <a:pt x="2236697" y="625662"/>
                  </a:lnTo>
                  <a:cubicBezTo>
                    <a:pt x="2235459" y="588297"/>
                    <a:pt x="2238982" y="551385"/>
                    <a:pt x="2246620" y="515603"/>
                  </a:cubicBezTo>
                  <a:lnTo>
                    <a:pt x="2134594" y="419585"/>
                  </a:lnTo>
                  <a:lnTo>
                    <a:pt x="2217016" y="254732"/>
                  </a:lnTo>
                  <a:lnTo>
                    <a:pt x="2365055" y="287627"/>
                  </a:lnTo>
                  <a:lnTo>
                    <a:pt x="2364476" y="288784"/>
                  </a:lnTo>
                  <a:cubicBezTo>
                    <a:pt x="2394046" y="254885"/>
                    <a:pt x="2429444" y="225933"/>
                    <a:pt x="2469075" y="202302"/>
                  </a:cubicBezTo>
                  <a:lnTo>
                    <a:pt x="2464452" y="203666"/>
                  </a:lnTo>
                  <a:lnTo>
                    <a:pt x="2458102" y="52150"/>
                  </a:lnTo>
                  <a:lnTo>
                    <a:pt x="2634880" y="0"/>
                  </a:lnTo>
                  <a:lnTo>
                    <a:pt x="2711784" y="130703"/>
                  </a:lnTo>
                  <a:lnTo>
                    <a:pt x="2707159" y="132067"/>
                  </a:lnTo>
                  <a:cubicBezTo>
                    <a:pt x="2750672" y="130497"/>
                    <a:pt x="2793590" y="134953"/>
                    <a:pt x="2834535" y="1463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/>
            </a:p>
          </p:txBody>
        </p:sp>
      </p:grp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9CF3594D-D019-4FCB-8E39-6CE73646698B}"/>
              </a:ext>
            </a:extLst>
          </p:cNvPr>
          <p:cNvGrpSpPr/>
          <p:nvPr/>
        </p:nvGrpSpPr>
        <p:grpSpPr>
          <a:xfrm flipH="1" flipV="1">
            <a:off x="4108489" y="1506192"/>
            <a:ext cx="3610526" cy="2017319"/>
            <a:chOff x="3631411" y="4154874"/>
            <a:chExt cx="3610526" cy="2017319"/>
          </a:xfrm>
        </p:grpSpPr>
        <p:sp>
          <p:nvSpPr>
            <p:cNvPr id="9" name="Rectangle 76">
              <a:extLst>
                <a:ext uri="{FF2B5EF4-FFF2-40B4-BE49-F238E27FC236}">
                  <a16:creationId xmlns:a16="http://schemas.microsoft.com/office/drawing/2014/main" id="{FCEB6EA8-1F61-4168-8C59-FC51E637A4E3}"/>
                </a:ext>
              </a:extLst>
            </p:cNvPr>
            <p:cNvSpPr/>
            <p:nvPr/>
          </p:nvSpPr>
          <p:spPr>
            <a:xfrm>
              <a:off x="3631411" y="4155727"/>
              <a:ext cx="1828800" cy="5576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>
                <a:solidFill>
                  <a:srgbClr val="FF0000"/>
                </a:solidFill>
              </a:endParaRPr>
            </a:p>
          </p:txBody>
        </p:sp>
        <p:sp>
          <p:nvSpPr>
            <p:cNvPr id="10" name="Rectangle 65">
              <a:extLst>
                <a:ext uri="{FF2B5EF4-FFF2-40B4-BE49-F238E27FC236}">
                  <a16:creationId xmlns:a16="http://schemas.microsoft.com/office/drawing/2014/main" id="{FC4A94C6-D03F-49E2-A09F-21E3B9D82895}"/>
                </a:ext>
              </a:extLst>
            </p:cNvPr>
            <p:cNvSpPr/>
            <p:nvPr/>
          </p:nvSpPr>
          <p:spPr>
            <a:xfrm>
              <a:off x="6647073" y="5577329"/>
              <a:ext cx="594864" cy="59486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>
                <a:solidFill>
                  <a:srgbClr val="FF0000"/>
                </a:solidFill>
              </a:endParaRPr>
            </a:p>
          </p:txBody>
        </p:sp>
        <p:sp>
          <p:nvSpPr>
            <p:cNvPr id="11" name="Freeform 50">
              <a:extLst>
                <a:ext uri="{FF2B5EF4-FFF2-40B4-BE49-F238E27FC236}">
                  <a16:creationId xmlns:a16="http://schemas.microsoft.com/office/drawing/2014/main" id="{FD67753A-A8A1-432D-8619-B628D6346C8E}"/>
                </a:ext>
              </a:extLst>
            </p:cNvPr>
            <p:cNvSpPr/>
            <p:nvPr/>
          </p:nvSpPr>
          <p:spPr>
            <a:xfrm flipV="1">
              <a:off x="5446346" y="4154874"/>
              <a:ext cx="1202632" cy="2016763"/>
            </a:xfrm>
            <a:custGeom>
              <a:avLst/>
              <a:gdLst>
                <a:gd name="connsiteX0" fmla="*/ 0 w 1177747"/>
                <a:gd name="connsiteY0" fmla="*/ 1945843 h 1945843"/>
                <a:gd name="connsiteX1" fmla="*/ 1177747 w 1177747"/>
                <a:gd name="connsiteY1" fmla="*/ 0 h 1945843"/>
                <a:gd name="connsiteX2" fmla="*/ 1177747 w 1177747"/>
                <a:gd name="connsiteY2" fmla="*/ 563270 h 1945843"/>
                <a:gd name="connsiteX3" fmla="*/ 0 w 1177747"/>
                <a:gd name="connsiteY3" fmla="*/ 1945843 h 1945843"/>
                <a:gd name="connsiteX0" fmla="*/ 0 w 1177747"/>
                <a:gd name="connsiteY0" fmla="*/ 1945843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45843 h 2001427"/>
                <a:gd name="connsiteX0" fmla="*/ 0 w 1177747"/>
                <a:gd name="connsiteY0" fmla="*/ 1905052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05052 h 2001427"/>
                <a:gd name="connsiteX0" fmla="*/ 0 w 1177747"/>
                <a:gd name="connsiteY0" fmla="*/ 1905052 h 1967434"/>
                <a:gd name="connsiteX1" fmla="*/ 1177747 w 1177747"/>
                <a:gd name="connsiteY1" fmla="*/ 0 h 1967434"/>
                <a:gd name="connsiteX2" fmla="*/ 1177747 w 1177747"/>
                <a:gd name="connsiteY2" fmla="*/ 563270 h 1967434"/>
                <a:gd name="connsiteX3" fmla="*/ 4432 w 1177747"/>
                <a:gd name="connsiteY3" fmla="*/ 1967434 h 1967434"/>
                <a:gd name="connsiteX4" fmla="*/ 0 w 1177747"/>
                <a:gd name="connsiteY4" fmla="*/ 1905052 h 1967434"/>
                <a:gd name="connsiteX0" fmla="*/ 0 w 1181147"/>
                <a:gd name="connsiteY0" fmla="*/ 1905052 h 1967434"/>
                <a:gd name="connsiteX1" fmla="*/ 1177747 w 1181147"/>
                <a:gd name="connsiteY1" fmla="*/ 0 h 1967434"/>
                <a:gd name="connsiteX2" fmla="*/ 1181147 w 1181147"/>
                <a:gd name="connsiteY2" fmla="*/ 580267 h 1967434"/>
                <a:gd name="connsiteX3" fmla="*/ 4432 w 1181147"/>
                <a:gd name="connsiteY3" fmla="*/ 1967434 h 1967434"/>
                <a:gd name="connsiteX4" fmla="*/ 0 w 1181147"/>
                <a:gd name="connsiteY4" fmla="*/ 1905052 h 1967434"/>
                <a:gd name="connsiteX0" fmla="*/ 0 w 1181147"/>
                <a:gd name="connsiteY0" fmla="*/ 1891455 h 1953837"/>
                <a:gd name="connsiteX1" fmla="*/ 1174347 w 1181147"/>
                <a:gd name="connsiteY1" fmla="*/ 0 h 1953837"/>
                <a:gd name="connsiteX2" fmla="*/ 1181147 w 1181147"/>
                <a:gd name="connsiteY2" fmla="*/ 566670 h 1953837"/>
                <a:gd name="connsiteX3" fmla="*/ 4432 w 1181147"/>
                <a:gd name="connsiteY3" fmla="*/ 1953837 h 1953837"/>
                <a:gd name="connsiteX4" fmla="*/ 0 w 1181147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66670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73468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457 w 1180262"/>
                <a:gd name="connsiteY0" fmla="*/ 1903679 h 1953837"/>
                <a:gd name="connsiteX1" fmla="*/ 1180112 w 1180262"/>
                <a:gd name="connsiteY1" fmla="*/ 0 h 1953837"/>
                <a:gd name="connsiteX2" fmla="*/ 1176715 w 1180262"/>
                <a:gd name="connsiteY2" fmla="*/ 573468 h 1953837"/>
                <a:gd name="connsiteX3" fmla="*/ 0 w 1180262"/>
                <a:gd name="connsiteY3" fmla="*/ 1953837 h 1953837"/>
                <a:gd name="connsiteX4" fmla="*/ 457 w 1180262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0768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6612"/>
                <a:gd name="connsiteY0" fmla="*/ 1903679 h 1953837"/>
                <a:gd name="connsiteX1" fmla="*/ 1186462 w 1186612"/>
                <a:gd name="connsiteY1" fmla="*/ 0 h 1953837"/>
                <a:gd name="connsiteX2" fmla="*/ 1183065 w 1186612"/>
                <a:gd name="connsiteY2" fmla="*/ 560768 h 1953837"/>
                <a:gd name="connsiteX3" fmla="*/ 0 w 1186612"/>
                <a:gd name="connsiteY3" fmla="*/ 1953837 h 1953837"/>
                <a:gd name="connsiteX4" fmla="*/ 457 w 1186612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0768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262"/>
                <a:gd name="connsiteY0" fmla="*/ 1912094 h 1962252"/>
                <a:gd name="connsiteX1" fmla="*/ 1182917 w 1183262"/>
                <a:gd name="connsiteY1" fmla="*/ 0 h 1962252"/>
                <a:gd name="connsiteX2" fmla="*/ 1183065 w 1183262"/>
                <a:gd name="connsiteY2" fmla="*/ 569183 h 1962252"/>
                <a:gd name="connsiteX3" fmla="*/ 0 w 1183262"/>
                <a:gd name="connsiteY3" fmla="*/ 1962252 h 1962252"/>
                <a:gd name="connsiteX4" fmla="*/ 457 w 1183262"/>
                <a:gd name="connsiteY4" fmla="*/ 1912094 h 1962252"/>
                <a:gd name="connsiteX0" fmla="*/ 457 w 1183262"/>
                <a:gd name="connsiteY0" fmla="*/ 1912094 h 1962252"/>
                <a:gd name="connsiteX1" fmla="*/ 1182917 w 1183262"/>
                <a:gd name="connsiteY1" fmla="*/ 0 h 1962252"/>
                <a:gd name="connsiteX2" fmla="*/ 1183065 w 1183262"/>
                <a:gd name="connsiteY2" fmla="*/ 574518 h 1962252"/>
                <a:gd name="connsiteX3" fmla="*/ 0 w 1183262"/>
                <a:gd name="connsiteY3" fmla="*/ 1962252 h 1962252"/>
                <a:gd name="connsiteX4" fmla="*/ 457 w 1183262"/>
                <a:gd name="connsiteY4" fmla="*/ 1912094 h 1962252"/>
                <a:gd name="connsiteX0" fmla="*/ 3 w 1182808"/>
                <a:gd name="connsiteY0" fmla="*/ 1912094 h 1946110"/>
                <a:gd name="connsiteX1" fmla="*/ 1182463 w 1182808"/>
                <a:gd name="connsiteY1" fmla="*/ 0 h 1946110"/>
                <a:gd name="connsiteX2" fmla="*/ 1182611 w 1182808"/>
                <a:gd name="connsiteY2" fmla="*/ 574518 h 1946110"/>
                <a:gd name="connsiteX3" fmla="*/ 6561 w 1182808"/>
                <a:gd name="connsiteY3" fmla="*/ 1946110 h 1946110"/>
                <a:gd name="connsiteX4" fmla="*/ 3 w 1182808"/>
                <a:gd name="connsiteY4" fmla="*/ 1912094 h 1946110"/>
                <a:gd name="connsiteX0" fmla="*/ 8 w 1178136"/>
                <a:gd name="connsiteY0" fmla="*/ 1895953 h 1946110"/>
                <a:gd name="connsiteX1" fmla="*/ 1177791 w 1178136"/>
                <a:gd name="connsiteY1" fmla="*/ 0 h 1946110"/>
                <a:gd name="connsiteX2" fmla="*/ 1177939 w 1178136"/>
                <a:gd name="connsiteY2" fmla="*/ 574518 h 1946110"/>
                <a:gd name="connsiteX3" fmla="*/ 1889 w 1178136"/>
                <a:gd name="connsiteY3" fmla="*/ 1946110 h 1946110"/>
                <a:gd name="connsiteX4" fmla="*/ 8 w 1178136"/>
                <a:gd name="connsiteY4" fmla="*/ 1895953 h 1946110"/>
                <a:gd name="connsiteX0" fmla="*/ 457 w 1178585"/>
                <a:gd name="connsiteY0" fmla="*/ 1895953 h 1953027"/>
                <a:gd name="connsiteX1" fmla="*/ 1178240 w 1178585"/>
                <a:gd name="connsiteY1" fmla="*/ 0 h 1953027"/>
                <a:gd name="connsiteX2" fmla="*/ 1178388 w 1178585"/>
                <a:gd name="connsiteY2" fmla="*/ 574518 h 1953027"/>
                <a:gd name="connsiteX3" fmla="*/ 0 w 1178585"/>
                <a:gd name="connsiteY3" fmla="*/ 1953027 h 1953027"/>
                <a:gd name="connsiteX4" fmla="*/ 457 w 1178585"/>
                <a:gd name="connsiteY4" fmla="*/ 1895953 h 1953027"/>
                <a:gd name="connsiteX0" fmla="*/ 457 w 1178585"/>
                <a:gd name="connsiteY0" fmla="*/ 1895953 h 1953027"/>
                <a:gd name="connsiteX1" fmla="*/ 1178240 w 1178585"/>
                <a:gd name="connsiteY1" fmla="*/ 0 h 1953027"/>
                <a:gd name="connsiteX2" fmla="*/ 1178388 w 1178585"/>
                <a:gd name="connsiteY2" fmla="*/ 574518 h 1953027"/>
                <a:gd name="connsiteX3" fmla="*/ 0 w 1178585"/>
                <a:gd name="connsiteY3" fmla="*/ 1953027 h 1953027"/>
                <a:gd name="connsiteX4" fmla="*/ 457 w 1178585"/>
                <a:gd name="connsiteY4" fmla="*/ 1895953 h 1953027"/>
                <a:gd name="connsiteX0" fmla="*/ 2795 w 1180923"/>
                <a:gd name="connsiteY0" fmla="*/ 1895953 h 1948415"/>
                <a:gd name="connsiteX1" fmla="*/ 1180578 w 1180923"/>
                <a:gd name="connsiteY1" fmla="*/ 0 h 1948415"/>
                <a:gd name="connsiteX2" fmla="*/ 1180726 w 1180923"/>
                <a:gd name="connsiteY2" fmla="*/ 574518 h 1948415"/>
                <a:gd name="connsiteX3" fmla="*/ 0 w 1180923"/>
                <a:gd name="connsiteY3" fmla="*/ 1948415 h 1948415"/>
                <a:gd name="connsiteX4" fmla="*/ 2795 w 1180923"/>
                <a:gd name="connsiteY4" fmla="*/ 1895953 h 1948415"/>
                <a:gd name="connsiteX0" fmla="*/ 2795 w 1180923"/>
                <a:gd name="connsiteY0" fmla="*/ 1895953 h 1953027"/>
                <a:gd name="connsiteX1" fmla="*/ 1180578 w 1180923"/>
                <a:gd name="connsiteY1" fmla="*/ 0 h 1953027"/>
                <a:gd name="connsiteX2" fmla="*/ 1180726 w 1180923"/>
                <a:gd name="connsiteY2" fmla="*/ 574518 h 1953027"/>
                <a:gd name="connsiteX3" fmla="*/ 0 w 1180923"/>
                <a:gd name="connsiteY3" fmla="*/ 1953027 h 1953027"/>
                <a:gd name="connsiteX4" fmla="*/ 2795 w 1180923"/>
                <a:gd name="connsiteY4" fmla="*/ 1895953 h 1953027"/>
                <a:gd name="connsiteX0" fmla="*/ 456 w 1180923"/>
                <a:gd name="connsiteY0" fmla="*/ 1895953 h 1953027"/>
                <a:gd name="connsiteX1" fmla="*/ 1180578 w 1180923"/>
                <a:gd name="connsiteY1" fmla="*/ 0 h 1953027"/>
                <a:gd name="connsiteX2" fmla="*/ 1180726 w 1180923"/>
                <a:gd name="connsiteY2" fmla="*/ 574518 h 1953027"/>
                <a:gd name="connsiteX3" fmla="*/ 0 w 1180923"/>
                <a:gd name="connsiteY3" fmla="*/ 1953027 h 1953027"/>
                <a:gd name="connsiteX4" fmla="*/ 456 w 1180923"/>
                <a:gd name="connsiteY4" fmla="*/ 1895953 h 1953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0923" h="1953027">
                  <a:moveTo>
                    <a:pt x="456" y="1895953"/>
                  </a:moveTo>
                  <a:lnTo>
                    <a:pt x="1180578" y="0"/>
                  </a:lnTo>
                  <a:cubicBezTo>
                    <a:pt x="1181711" y="193422"/>
                    <a:pt x="1179593" y="381096"/>
                    <a:pt x="1180726" y="574518"/>
                  </a:cubicBezTo>
                  <a:lnTo>
                    <a:pt x="0" y="1953027"/>
                  </a:lnTo>
                  <a:cubicBezTo>
                    <a:pt x="152" y="1936308"/>
                    <a:pt x="304" y="1912672"/>
                    <a:pt x="456" y="1895953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C53AF76-00A0-40CC-8A2D-8716E0ABDEFC}"/>
              </a:ext>
            </a:extLst>
          </p:cNvPr>
          <p:cNvGrpSpPr/>
          <p:nvPr/>
        </p:nvGrpSpPr>
        <p:grpSpPr>
          <a:xfrm rot="10800000">
            <a:off x="4101938" y="2429042"/>
            <a:ext cx="3617077" cy="3367042"/>
            <a:chOff x="1514376" y="1905794"/>
            <a:chExt cx="3617077" cy="3367042"/>
          </a:xfrm>
        </p:grpSpPr>
        <p:sp>
          <p:nvSpPr>
            <p:cNvPr id="13" name="Rectangle 72">
              <a:extLst>
                <a:ext uri="{FF2B5EF4-FFF2-40B4-BE49-F238E27FC236}">
                  <a16:creationId xmlns:a16="http://schemas.microsoft.com/office/drawing/2014/main" id="{B1BC01D5-B9E3-4F44-A860-3C18567BC309}"/>
                </a:ext>
              </a:extLst>
            </p:cNvPr>
            <p:cNvSpPr/>
            <p:nvPr/>
          </p:nvSpPr>
          <p:spPr>
            <a:xfrm>
              <a:off x="1514376" y="3866598"/>
              <a:ext cx="1828800" cy="5576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4" name="Rectangle 73">
              <a:extLst>
                <a:ext uri="{FF2B5EF4-FFF2-40B4-BE49-F238E27FC236}">
                  <a16:creationId xmlns:a16="http://schemas.microsoft.com/office/drawing/2014/main" id="{F872E686-F258-41BA-B268-568FBE0804AE}"/>
                </a:ext>
              </a:extLst>
            </p:cNvPr>
            <p:cNvSpPr/>
            <p:nvPr/>
          </p:nvSpPr>
          <p:spPr>
            <a:xfrm>
              <a:off x="1514376" y="3943850"/>
              <a:ext cx="1828800" cy="5576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5" name="Rectangle 74">
              <a:extLst>
                <a:ext uri="{FF2B5EF4-FFF2-40B4-BE49-F238E27FC236}">
                  <a16:creationId xmlns:a16="http://schemas.microsoft.com/office/drawing/2014/main" id="{51D05DF3-9EAA-4ADF-96F4-D433F78DB0C8}"/>
                </a:ext>
              </a:extLst>
            </p:cNvPr>
            <p:cNvSpPr/>
            <p:nvPr/>
          </p:nvSpPr>
          <p:spPr>
            <a:xfrm>
              <a:off x="1514376" y="4021102"/>
              <a:ext cx="1828800" cy="5576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6" name="Rectangle 75">
              <a:extLst>
                <a:ext uri="{FF2B5EF4-FFF2-40B4-BE49-F238E27FC236}">
                  <a16:creationId xmlns:a16="http://schemas.microsoft.com/office/drawing/2014/main" id="{3282DAA2-7B0D-4586-A73B-CAD759A7D301}"/>
                </a:ext>
              </a:extLst>
            </p:cNvPr>
            <p:cNvSpPr/>
            <p:nvPr/>
          </p:nvSpPr>
          <p:spPr>
            <a:xfrm>
              <a:off x="1514376" y="4098354"/>
              <a:ext cx="1828800" cy="5576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Rectangle 62">
              <a:extLst>
                <a:ext uri="{FF2B5EF4-FFF2-40B4-BE49-F238E27FC236}">
                  <a16:creationId xmlns:a16="http://schemas.microsoft.com/office/drawing/2014/main" id="{0801C239-92F1-4771-83F8-3C4A88DA8DD1}"/>
                </a:ext>
              </a:extLst>
            </p:cNvPr>
            <p:cNvSpPr/>
            <p:nvPr/>
          </p:nvSpPr>
          <p:spPr>
            <a:xfrm>
              <a:off x="4530038" y="4674352"/>
              <a:ext cx="594864" cy="59486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" name="Rectangle 63">
              <a:extLst>
                <a:ext uri="{FF2B5EF4-FFF2-40B4-BE49-F238E27FC236}">
                  <a16:creationId xmlns:a16="http://schemas.microsoft.com/office/drawing/2014/main" id="{17CC662A-0A8D-498E-BC91-2D7461A43596}"/>
                </a:ext>
              </a:extLst>
            </p:cNvPr>
            <p:cNvSpPr/>
            <p:nvPr/>
          </p:nvSpPr>
          <p:spPr>
            <a:xfrm>
              <a:off x="4530038" y="3751499"/>
              <a:ext cx="594864" cy="59486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C9D9DAF8-303E-489D-8A4F-CC9007CAE39C}"/>
                </a:ext>
              </a:extLst>
            </p:cNvPr>
            <p:cNvSpPr/>
            <p:nvPr/>
          </p:nvSpPr>
          <p:spPr>
            <a:xfrm>
              <a:off x="4530038" y="2828647"/>
              <a:ext cx="594864" cy="5948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1966477A-A12F-432D-8221-019FA1C5C3DB}"/>
                </a:ext>
              </a:extLst>
            </p:cNvPr>
            <p:cNvSpPr/>
            <p:nvPr/>
          </p:nvSpPr>
          <p:spPr>
            <a:xfrm>
              <a:off x="4530038" y="1905794"/>
              <a:ext cx="594864" cy="594864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21" name="Freeform 47">
              <a:extLst>
                <a:ext uri="{FF2B5EF4-FFF2-40B4-BE49-F238E27FC236}">
                  <a16:creationId xmlns:a16="http://schemas.microsoft.com/office/drawing/2014/main" id="{7F85A661-1038-4293-A25F-4D46EE1F6E99}"/>
                </a:ext>
              </a:extLst>
            </p:cNvPr>
            <p:cNvSpPr/>
            <p:nvPr/>
          </p:nvSpPr>
          <p:spPr>
            <a:xfrm>
              <a:off x="3327128" y="1905797"/>
              <a:ext cx="1204814" cy="2019981"/>
            </a:xfrm>
            <a:custGeom>
              <a:avLst/>
              <a:gdLst>
                <a:gd name="connsiteX0" fmla="*/ 0 w 1177747"/>
                <a:gd name="connsiteY0" fmla="*/ 1945843 h 1945843"/>
                <a:gd name="connsiteX1" fmla="*/ 1177747 w 1177747"/>
                <a:gd name="connsiteY1" fmla="*/ 0 h 1945843"/>
                <a:gd name="connsiteX2" fmla="*/ 1177747 w 1177747"/>
                <a:gd name="connsiteY2" fmla="*/ 563270 h 1945843"/>
                <a:gd name="connsiteX3" fmla="*/ 0 w 1177747"/>
                <a:gd name="connsiteY3" fmla="*/ 1945843 h 1945843"/>
                <a:gd name="connsiteX0" fmla="*/ 0 w 1177747"/>
                <a:gd name="connsiteY0" fmla="*/ 1945843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45843 h 2001427"/>
                <a:gd name="connsiteX0" fmla="*/ 0 w 1177747"/>
                <a:gd name="connsiteY0" fmla="*/ 1905052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05052 h 2001427"/>
                <a:gd name="connsiteX0" fmla="*/ 0 w 1177747"/>
                <a:gd name="connsiteY0" fmla="*/ 1905052 h 1967434"/>
                <a:gd name="connsiteX1" fmla="*/ 1177747 w 1177747"/>
                <a:gd name="connsiteY1" fmla="*/ 0 h 1967434"/>
                <a:gd name="connsiteX2" fmla="*/ 1177747 w 1177747"/>
                <a:gd name="connsiteY2" fmla="*/ 563270 h 1967434"/>
                <a:gd name="connsiteX3" fmla="*/ 4432 w 1177747"/>
                <a:gd name="connsiteY3" fmla="*/ 1967434 h 1967434"/>
                <a:gd name="connsiteX4" fmla="*/ 0 w 1177747"/>
                <a:gd name="connsiteY4" fmla="*/ 1905052 h 1967434"/>
                <a:gd name="connsiteX0" fmla="*/ 0 w 1181147"/>
                <a:gd name="connsiteY0" fmla="*/ 1905052 h 1967434"/>
                <a:gd name="connsiteX1" fmla="*/ 1177747 w 1181147"/>
                <a:gd name="connsiteY1" fmla="*/ 0 h 1967434"/>
                <a:gd name="connsiteX2" fmla="*/ 1181147 w 1181147"/>
                <a:gd name="connsiteY2" fmla="*/ 580267 h 1967434"/>
                <a:gd name="connsiteX3" fmla="*/ 4432 w 1181147"/>
                <a:gd name="connsiteY3" fmla="*/ 1967434 h 1967434"/>
                <a:gd name="connsiteX4" fmla="*/ 0 w 1181147"/>
                <a:gd name="connsiteY4" fmla="*/ 1905052 h 1967434"/>
                <a:gd name="connsiteX0" fmla="*/ 0 w 1181147"/>
                <a:gd name="connsiteY0" fmla="*/ 1891455 h 1953837"/>
                <a:gd name="connsiteX1" fmla="*/ 1174347 w 1181147"/>
                <a:gd name="connsiteY1" fmla="*/ 0 h 1953837"/>
                <a:gd name="connsiteX2" fmla="*/ 1181147 w 1181147"/>
                <a:gd name="connsiteY2" fmla="*/ 566670 h 1953837"/>
                <a:gd name="connsiteX3" fmla="*/ 4432 w 1181147"/>
                <a:gd name="connsiteY3" fmla="*/ 1953837 h 1953837"/>
                <a:gd name="connsiteX4" fmla="*/ 0 w 1181147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66670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73468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457 w 1180262"/>
                <a:gd name="connsiteY0" fmla="*/ 1903679 h 1953837"/>
                <a:gd name="connsiteX1" fmla="*/ 1180112 w 1180262"/>
                <a:gd name="connsiteY1" fmla="*/ 0 h 1953837"/>
                <a:gd name="connsiteX2" fmla="*/ 1176715 w 1180262"/>
                <a:gd name="connsiteY2" fmla="*/ 573468 h 1953837"/>
                <a:gd name="connsiteX3" fmla="*/ 0 w 1180262"/>
                <a:gd name="connsiteY3" fmla="*/ 1953837 h 1953837"/>
                <a:gd name="connsiteX4" fmla="*/ 457 w 1180262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7118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9785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72452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065"/>
                <a:gd name="connsiteY0" fmla="*/ 1901373 h 1953837"/>
                <a:gd name="connsiteX1" fmla="*/ 1180112 w 1183065"/>
                <a:gd name="connsiteY1" fmla="*/ 0 h 1953837"/>
                <a:gd name="connsiteX2" fmla="*/ 1183065 w 1183065"/>
                <a:gd name="connsiteY2" fmla="*/ 572452 h 1953837"/>
                <a:gd name="connsiteX3" fmla="*/ 0 w 1183065"/>
                <a:gd name="connsiteY3" fmla="*/ 1953837 h 1953837"/>
                <a:gd name="connsiteX4" fmla="*/ 457 w 1183065"/>
                <a:gd name="connsiteY4" fmla="*/ 1901373 h 1953837"/>
                <a:gd name="connsiteX0" fmla="*/ 457 w 1183065"/>
                <a:gd name="connsiteY0" fmla="*/ 1901373 h 1956143"/>
                <a:gd name="connsiteX1" fmla="*/ 1180112 w 1183065"/>
                <a:gd name="connsiteY1" fmla="*/ 0 h 1956143"/>
                <a:gd name="connsiteX2" fmla="*/ 1183065 w 1183065"/>
                <a:gd name="connsiteY2" fmla="*/ 572452 h 1956143"/>
                <a:gd name="connsiteX3" fmla="*/ 0 w 1183065"/>
                <a:gd name="connsiteY3" fmla="*/ 1956143 h 1956143"/>
                <a:gd name="connsiteX4" fmla="*/ 457 w 1183065"/>
                <a:gd name="connsiteY4" fmla="*/ 1901373 h 1956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3065" h="1956143">
                  <a:moveTo>
                    <a:pt x="457" y="1901373"/>
                  </a:moveTo>
                  <a:lnTo>
                    <a:pt x="1180112" y="0"/>
                  </a:lnTo>
                  <a:cubicBezTo>
                    <a:pt x="1181245" y="193422"/>
                    <a:pt x="1181932" y="379030"/>
                    <a:pt x="1183065" y="572452"/>
                  </a:cubicBezTo>
                  <a:lnTo>
                    <a:pt x="0" y="1956143"/>
                  </a:lnTo>
                  <a:cubicBezTo>
                    <a:pt x="152" y="1939424"/>
                    <a:pt x="305" y="1918092"/>
                    <a:pt x="457" y="19013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2" name="Freeform 48">
              <a:extLst>
                <a:ext uri="{FF2B5EF4-FFF2-40B4-BE49-F238E27FC236}">
                  <a16:creationId xmlns:a16="http://schemas.microsoft.com/office/drawing/2014/main" id="{AD6F1AC5-2741-403B-8A3F-625D2C1AB8BA}"/>
                </a:ext>
              </a:extLst>
            </p:cNvPr>
            <p:cNvSpPr/>
            <p:nvPr/>
          </p:nvSpPr>
          <p:spPr>
            <a:xfrm>
              <a:off x="3327225" y="2828647"/>
              <a:ext cx="1204719" cy="1171728"/>
            </a:xfrm>
            <a:custGeom>
              <a:avLst/>
              <a:gdLst>
                <a:gd name="connsiteX0" fmla="*/ 3399 w 1186340"/>
                <a:gd name="connsiteY0" fmla="*/ 1104759 h 1159147"/>
                <a:gd name="connsiteX1" fmla="*/ 1182941 w 1186340"/>
                <a:gd name="connsiteY1" fmla="*/ 0 h 1159147"/>
                <a:gd name="connsiteX2" fmla="*/ 1186340 w 1186340"/>
                <a:gd name="connsiteY2" fmla="*/ 554079 h 1159147"/>
                <a:gd name="connsiteX3" fmla="*/ 0 w 1186340"/>
                <a:gd name="connsiteY3" fmla="*/ 1159147 h 1159147"/>
                <a:gd name="connsiteX4" fmla="*/ 3399 w 1186340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6340 w 1187831"/>
                <a:gd name="connsiteY2" fmla="*/ 554079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13179 w 1187831"/>
                <a:gd name="connsiteY0" fmla="*/ 1080310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13179 w 1187831"/>
                <a:gd name="connsiteY4" fmla="*/ 1080310 h 1159147"/>
                <a:gd name="connsiteX0" fmla="*/ 955 w 1175607"/>
                <a:gd name="connsiteY0" fmla="*/ 1080310 h 1134698"/>
                <a:gd name="connsiteX1" fmla="*/ 1175607 w 1175607"/>
                <a:gd name="connsiteY1" fmla="*/ 0 h 1134698"/>
                <a:gd name="connsiteX2" fmla="*/ 1171671 w 1175607"/>
                <a:gd name="connsiteY2" fmla="*/ 566304 h 1134698"/>
                <a:gd name="connsiteX3" fmla="*/ 0 w 1175607"/>
                <a:gd name="connsiteY3" fmla="*/ 1134698 h 1134698"/>
                <a:gd name="connsiteX4" fmla="*/ 955 w 1175607"/>
                <a:gd name="connsiteY4" fmla="*/ 1080310 h 1134698"/>
                <a:gd name="connsiteX0" fmla="*/ 10 w 1181997"/>
                <a:gd name="connsiteY0" fmla="*/ 1082755 h 1134698"/>
                <a:gd name="connsiteX1" fmla="*/ 1181997 w 1181997"/>
                <a:gd name="connsiteY1" fmla="*/ 0 h 1134698"/>
                <a:gd name="connsiteX2" fmla="*/ 1178061 w 1181997"/>
                <a:gd name="connsiteY2" fmla="*/ 566304 h 1134698"/>
                <a:gd name="connsiteX3" fmla="*/ 6390 w 1181997"/>
                <a:gd name="connsiteY3" fmla="*/ 1134698 h 1134698"/>
                <a:gd name="connsiteX4" fmla="*/ 10 w 1181997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8083 w 1182019"/>
                <a:gd name="connsiteY2" fmla="*/ 566304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3193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5638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3639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8973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2972" h="1134698">
                  <a:moveTo>
                    <a:pt x="32" y="1082755"/>
                  </a:moveTo>
                  <a:lnTo>
                    <a:pt x="1182019" y="0"/>
                  </a:lnTo>
                  <a:cubicBezTo>
                    <a:pt x="1182337" y="191213"/>
                    <a:pt x="1182654" y="387760"/>
                    <a:pt x="1182972" y="578973"/>
                  </a:cubicBezTo>
                  <a:lnTo>
                    <a:pt x="1522" y="1134698"/>
                  </a:lnTo>
                  <a:cubicBezTo>
                    <a:pt x="1840" y="1116569"/>
                    <a:pt x="-286" y="1100884"/>
                    <a:pt x="32" y="10827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B866114F-9F46-454F-8A6D-A35AA5BA40B6}"/>
                </a:ext>
              </a:extLst>
            </p:cNvPr>
            <p:cNvSpPr/>
            <p:nvPr/>
          </p:nvSpPr>
          <p:spPr>
            <a:xfrm>
              <a:off x="3327167" y="3751377"/>
              <a:ext cx="1204775" cy="594533"/>
            </a:xfrm>
            <a:custGeom>
              <a:avLst/>
              <a:gdLst>
                <a:gd name="connsiteX0" fmla="*/ 0 w 1182941"/>
                <a:gd name="connsiteY0" fmla="*/ 339925 h 571075"/>
                <a:gd name="connsiteX1" fmla="*/ 1182941 w 1182941"/>
                <a:gd name="connsiteY1" fmla="*/ 571075 h 571075"/>
                <a:gd name="connsiteX2" fmla="*/ 1182941 w 1182941"/>
                <a:gd name="connsiteY2" fmla="*/ 0 h 571075"/>
                <a:gd name="connsiteX3" fmla="*/ 0 w 1182941"/>
                <a:gd name="connsiteY3" fmla="*/ 339925 h 571075"/>
                <a:gd name="connsiteX0" fmla="*/ 0 w 1182941"/>
                <a:gd name="connsiteY0" fmla="*/ 259242 h 571075"/>
                <a:gd name="connsiteX1" fmla="*/ 1182941 w 1182941"/>
                <a:gd name="connsiteY1" fmla="*/ 571075 h 571075"/>
                <a:gd name="connsiteX2" fmla="*/ 1182941 w 1182941"/>
                <a:gd name="connsiteY2" fmla="*/ 0 h 571075"/>
                <a:gd name="connsiteX3" fmla="*/ 0 w 1182941"/>
                <a:gd name="connsiteY3" fmla="*/ 259242 h 571075"/>
                <a:gd name="connsiteX0" fmla="*/ 576 w 1183517"/>
                <a:gd name="connsiteY0" fmla="*/ 259242 h 571075"/>
                <a:gd name="connsiteX1" fmla="*/ 9283 w 1183517"/>
                <a:gd name="connsiteY1" fmla="*/ 305851 h 571075"/>
                <a:gd name="connsiteX2" fmla="*/ 1183517 w 1183517"/>
                <a:gd name="connsiteY2" fmla="*/ 571075 h 571075"/>
                <a:gd name="connsiteX3" fmla="*/ 1183517 w 1183517"/>
                <a:gd name="connsiteY3" fmla="*/ 0 h 571075"/>
                <a:gd name="connsiteX4" fmla="*/ 576 w 1183517"/>
                <a:gd name="connsiteY4" fmla="*/ 259242 h 571075"/>
                <a:gd name="connsiteX0" fmla="*/ 0 w 1182941"/>
                <a:gd name="connsiteY0" fmla="*/ 259242 h 571075"/>
                <a:gd name="connsiteX1" fmla="*/ 8707 w 1182941"/>
                <a:gd name="connsiteY1" fmla="*/ 305851 h 571075"/>
                <a:gd name="connsiteX2" fmla="*/ 1182941 w 1182941"/>
                <a:gd name="connsiteY2" fmla="*/ 571075 h 571075"/>
                <a:gd name="connsiteX3" fmla="*/ 1182941 w 1182941"/>
                <a:gd name="connsiteY3" fmla="*/ 0 h 571075"/>
                <a:gd name="connsiteX4" fmla="*/ 0 w 1182941"/>
                <a:gd name="connsiteY4" fmla="*/ 259242 h 571075"/>
                <a:gd name="connsiteX0" fmla="*/ 0 w 1182941"/>
                <a:gd name="connsiteY0" fmla="*/ 259242 h 571075"/>
                <a:gd name="connsiteX1" fmla="*/ 8707 w 1182941"/>
                <a:gd name="connsiteY1" fmla="*/ 305851 h 571075"/>
                <a:gd name="connsiteX2" fmla="*/ 1182941 w 1182941"/>
                <a:gd name="connsiteY2" fmla="*/ 571075 h 571075"/>
                <a:gd name="connsiteX3" fmla="*/ 1182941 w 1182941"/>
                <a:gd name="connsiteY3" fmla="*/ 0 h 571075"/>
                <a:gd name="connsiteX4" fmla="*/ 0 w 1182941"/>
                <a:gd name="connsiteY4" fmla="*/ 259242 h 571075"/>
                <a:gd name="connsiteX0" fmla="*/ 1610 w 1184551"/>
                <a:gd name="connsiteY0" fmla="*/ 259242 h 571075"/>
                <a:gd name="connsiteX1" fmla="*/ 2982 w 1184551"/>
                <a:gd name="connsiteY1" fmla="*/ 303406 h 571075"/>
                <a:gd name="connsiteX2" fmla="*/ 1184551 w 1184551"/>
                <a:gd name="connsiteY2" fmla="*/ 571075 h 571075"/>
                <a:gd name="connsiteX3" fmla="*/ 1184551 w 1184551"/>
                <a:gd name="connsiteY3" fmla="*/ 0 h 571075"/>
                <a:gd name="connsiteX4" fmla="*/ 1610 w 1184551"/>
                <a:gd name="connsiteY4" fmla="*/ 259242 h 571075"/>
                <a:gd name="connsiteX0" fmla="*/ 0 w 1182941"/>
                <a:gd name="connsiteY0" fmla="*/ 259242 h 571075"/>
                <a:gd name="connsiteX1" fmla="*/ 1372 w 1182941"/>
                <a:gd name="connsiteY1" fmla="*/ 303406 h 571075"/>
                <a:gd name="connsiteX2" fmla="*/ 1182941 w 1182941"/>
                <a:gd name="connsiteY2" fmla="*/ 571075 h 571075"/>
                <a:gd name="connsiteX3" fmla="*/ 1182941 w 1182941"/>
                <a:gd name="connsiteY3" fmla="*/ 0 h 571075"/>
                <a:gd name="connsiteX4" fmla="*/ 0 w 1182941"/>
                <a:gd name="connsiteY4" fmla="*/ 259242 h 571075"/>
                <a:gd name="connsiteX0" fmla="*/ 0 w 1182941"/>
                <a:gd name="connsiteY0" fmla="*/ 266577 h 578410"/>
                <a:gd name="connsiteX1" fmla="*/ 1372 w 1182941"/>
                <a:gd name="connsiteY1" fmla="*/ 310741 h 578410"/>
                <a:gd name="connsiteX2" fmla="*/ 1182941 w 1182941"/>
                <a:gd name="connsiteY2" fmla="*/ 578410 h 578410"/>
                <a:gd name="connsiteX3" fmla="*/ 1180496 w 1182941"/>
                <a:gd name="connsiteY3" fmla="*/ 0 h 578410"/>
                <a:gd name="connsiteX4" fmla="*/ 0 w 1182941"/>
                <a:gd name="connsiteY4" fmla="*/ 266577 h 578410"/>
                <a:gd name="connsiteX0" fmla="*/ 0 w 1182941"/>
                <a:gd name="connsiteY0" fmla="*/ 266577 h 575743"/>
                <a:gd name="connsiteX1" fmla="*/ 1372 w 1182941"/>
                <a:gd name="connsiteY1" fmla="*/ 310741 h 575743"/>
                <a:gd name="connsiteX2" fmla="*/ 1182941 w 1182941"/>
                <a:gd name="connsiteY2" fmla="*/ 575743 h 575743"/>
                <a:gd name="connsiteX3" fmla="*/ 1180496 w 1182941"/>
                <a:gd name="connsiteY3" fmla="*/ 0 h 575743"/>
                <a:gd name="connsiteX4" fmla="*/ 0 w 1182941"/>
                <a:gd name="connsiteY4" fmla="*/ 266577 h 575743"/>
                <a:gd name="connsiteX0" fmla="*/ 0 w 1182941"/>
                <a:gd name="connsiteY0" fmla="*/ 261965 h 575743"/>
                <a:gd name="connsiteX1" fmla="*/ 1372 w 1182941"/>
                <a:gd name="connsiteY1" fmla="*/ 310741 h 575743"/>
                <a:gd name="connsiteX2" fmla="*/ 1182941 w 1182941"/>
                <a:gd name="connsiteY2" fmla="*/ 575743 h 575743"/>
                <a:gd name="connsiteX3" fmla="*/ 1180496 w 1182941"/>
                <a:gd name="connsiteY3" fmla="*/ 0 h 575743"/>
                <a:gd name="connsiteX4" fmla="*/ 0 w 1182941"/>
                <a:gd name="connsiteY4" fmla="*/ 261965 h 575743"/>
                <a:gd name="connsiteX0" fmla="*/ 0 w 1182941"/>
                <a:gd name="connsiteY0" fmla="*/ 261965 h 575743"/>
                <a:gd name="connsiteX1" fmla="*/ 1372 w 1182941"/>
                <a:gd name="connsiteY1" fmla="*/ 317659 h 575743"/>
                <a:gd name="connsiteX2" fmla="*/ 1182941 w 1182941"/>
                <a:gd name="connsiteY2" fmla="*/ 575743 h 575743"/>
                <a:gd name="connsiteX3" fmla="*/ 1180496 w 1182941"/>
                <a:gd name="connsiteY3" fmla="*/ 0 h 575743"/>
                <a:gd name="connsiteX4" fmla="*/ 0 w 1182941"/>
                <a:gd name="connsiteY4" fmla="*/ 261965 h 575743"/>
                <a:gd name="connsiteX0" fmla="*/ 966 w 1181569"/>
                <a:gd name="connsiteY0" fmla="*/ 261965 h 575743"/>
                <a:gd name="connsiteX1" fmla="*/ 0 w 1181569"/>
                <a:gd name="connsiteY1" fmla="*/ 317659 h 575743"/>
                <a:gd name="connsiteX2" fmla="*/ 1181569 w 1181569"/>
                <a:gd name="connsiteY2" fmla="*/ 575743 h 575743"/>
                <a:gd name="connsiteX3" fmla="*/ 1179124 w 1181569"/>
                <a:gd name="connsiteY3" fmla="*/ 0 h 575743"/>
                <a:gd name="connsiteX4" fmla="*/ 966 w 1181569"/>
                <a:gd name="connsiteY4" fmla="*/ 261965 h 575743"/>
                <a:gd name="connsiteX0" fmla="*/ 966 w 1181569"/>
                <a:gd name="connsiteY0" fmla="*/ 261965 h 575743"/>
                <a:gd name="connsiteX1" fmla="*/ 0 w 1181569"/>
                <a:gd name="connsiteY1" fmla="*/ 317659 h 575743"/>
                <a:gd name="connsiteX2" fmla="*/ 1181569 w 1181569"/>
                <a:gd name="connsiteY2" fmla="*/ 575743 h 575743"/>
                <a:gd name="connsiteX3" fmla="*/ 1179124 w 1181569"/>
                <a:gd name="connsiteY3" fmla="*/ 0 h 575743"/>
                <a:gd name="connsiteX4" fmla="*/ 966 w 1181569"/>
                <a:gd name="connsiteY4" fmla="*/ 261965 h 575743"/>
                <a:gd name="connsiteX0" fmla="*/ 1982 w 1182585"/>
                <a:gd name="connsiteY0" fmla="*/ 261965 h 575743"/>
                <a:gd name="connsiteX1" fmla="*/ 1016 w 1182585"/>
                <a:gd name="connsiteY1" fmla="*/ 317659 h 575743"/>
                <a:gd name="connsiteX2" fmla="*/ 1182585 w 1182585"/>
                <a:gd name="connsiteY2" fmla="*/ 575743 h 575743"/>
                <a:gd name="connsiteX3" fmla="*/ 1180140 w 1182585"/>
                <a:gd name="connsiteY3" fmla="*/ 0 h 575743"/>
                <a:gd name="connsiteX4" fmla="*/ 1982 w 1182585"/>
                <a:gd name="connsiteY4" fmla="*/ 261965 h 575743"/>
                <a:gd name="connsiteX0" fmla="*/ 2423 w 1183026"/>
                <a:gd name="connsiteY0" fmla="*/ 261965 h 575743"/>
                <a:gd name="connsiteX1" fmla="*/ 1457 w 1183026"/>
                <a:gd name="connsiteY1" fmla="*/ 317659 h 575743"/>
                <a:gd name="connsiteX2" fmla="*/ 1183026 w 1183026"/>
                <a:gd name="connsiteY2" fmla="*/ 575743 h 575743"/>
                <a:gd name="connsiteX3" fmla="*/ 1180581 w 1183026"/>
                <a:gd name="connsiteY3" fmla="*/ 0 h 575743"/>
                <a:gd name="connsiteX4" fmla="*/ 2423 w 1183026"/>
                <a:gd name="connsiteY4" fmla="*/ 261965 h 575743"/>
                <a:gd name="connsiteX0" fmla="*/ 1940 w 1182543"/>
                <a:gd name="connsiteY0" fmla="*/ 261965 h 575743"/>
                <a:gd name="connsiteX1" fmla="*/ 3312 w 1182543"/>
                <a:gd name="connsiteY1" fmla="*/ 317659 h 575743"/>
                <a:gd name="connsiteX2" fmla="*/ 1182543 w 1182543"/>
                <a:gd name="connsiteY2" fmla="*/ 575743 h 575743"/>
                <a:gd name="connsiteX3" fmla="*/ 1180098 w 1182543"/>
                <a:gd name="connsiteY3" fmla="*/ 0 h 575743"/>
                <a:gd name="connsiteX4" fmla="*/ 1940 w 1182543"/>
                <a:gd name="connsiteY4" fmla="*/ 261965 h 575743"/>
                <a:gd name="connsiteX0" fmla="*/ 2423 w 1183026"/>
                <a:gd name="connsiteY0" fmla="*/ 261965 h 575743"/>
                <a:gd name="connsiteX1" fmla="*/ 1457 w 1183026"/>
                <a:gd name="connsiteY1" fmla="*/ 315354 h 575743"/>
                <a:gd name="connsiteX2" fmla="*/ 1183026 w 1183026"/>
                <a:gd name="connsiteY2" fmla="*/ 575743 h 575743"/>
                <a:gd name="connsiteX3" fmla="*/ 1180581 w 1183026"/>
                <a:gd name="connsiteY3" fmla="*/ 0 h 575743"/>
                <a:gd name="connsiteX4" fmla="*/ 2423 w 1183026"/>
                <a:gd name="connsiteY4" fmla="*/ 261965 h 57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3026" h="575743">
                  <a:moveTo>
                    <a:pt x="2423" y="261965"/>
                  </a:moveTo>
                  <a:cubicBezTo>
                    <a:pt x="-3106" y="295430"/>
                    <a:pt x="2736" y="276999"/>
                    <a:pt x="1457" y="315354"/>
                  </a:cubicBezTo>
                  <a:lnTo>
                    <a:pt x="1183026" y="575743"/>
                  </a:lnTo>
                  <a:lnTo>
                    <a:pt x="1180581" y="0"/>
                  </a:lnTo>
                  <a:lnTo>
                    <a:pt x="2423" y="26196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5F4A2A29-6363-4B3C-8FF0-A11D0AAD71A2}"/>
                </a:ext>
              </a:extLst>
            </p:cNvPr>
            <p:cNvSpPr/>
            <p:nvPr/>
          </p:nvSpPr>
          <p:spPr>
            <a:xfrm flipV="1">
              <a:off x="3327225" y="4098354"/>
              <a:ext cx="1204719" cy="1174482"/>
            </a:xfrm>
            <a:custGeom>
              <a:avLst/>
              <a:gdLst>
                <a:gd name="connsiteX0" fmla="*/ 3399 w 1186340"/>
                <a:gd name="connsiteY0" fmla="*/ 1104759 h 1159147"/>
                <a:gd name="connsiteX1" fmla="*/ 1182941 w 1186340"/>
                <a:gd name="connsiteY1" fmla="*/ 0 h 1159147"/>
                <a:gd name="connsiteX2" fmla="*/ 1186340 w 1186340"/>
                <a:gd name="connsiteY2" fmla="*/ 554079 h 1159147"/>
                <a:gd name="connsiteX3" fmla="*/ 0 w 1186340"/>
                <a:gd name="connsiteY3" fmla="*/ 1159147 h 1159147"/>
                <a:gd name="connsiteX4" fmla="*/ 3399 w 1186340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6340 w 1187831"/>
                <a:gd name="connsiteY2" fmla="*/ 554079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13179 w 1187831"/>
                <a:gd name="connsiteY0" fmla="*/ 1080310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13179 w 1187831"/>
                <a:gd name="connsiteY4" fmla="*/ 1080310 h 1159147"/>
                <a:gd name="connsiteX0" fmla="*/ 955 w 1175607"/>
                <a:gd name="connsiteY0" fmla="*/ 1080310 h 1134698"/>
                <a:gd name="connsiteX1" fmla="*/ 1175607 w 1175607"/>
                <a:gd name="connsiteY1" fmla="*/ 0 h 1134698"/>
                <a:gd name="connsiteX2" fmla="*/ 1171671 w 1175607"/>
                <a:gd name="connsiteY2" fmla="*/ 566304 h 1134698"/>
                <a:gd name="connsiteX3" fmla="*/ 0 w 1175607"/>
                <a:gd name="connsiteY3" fmla="*/ 1134698 h 1134698"/>
                <a:gd name="connsiteX4" fmla="*/ 955 w 1175607"/>
                <a:gd name="connsiteY4" fmla="*/ 1080310 h 1134698"/>
                <a:gd name="connsiteX0" fmla="*/ 10 w 1181997"/>
                <a:gd name="connsiteY0" fmla="*/ 1082755 h 1134698"/>
                <a:gd name="connsiteX1" fmla="*/ 1181997 w 1181997"/>
                <a:gd name="connsiteY1" fmla="*/ 0 h 1134698"/>
                <a:gd name="connsiteX2" fmla="*/ 1178061 w 1181997"/>
                <a:gd name="connsiteY2" fmla="*/ 566304 h 1134698"/>
                <a:gd name="connsiteX3" fmla="*/ 6390 w 1181997"/>
                <a:gd name="connsiteY3" fmla="*/ 1134698 h 1134698"/>
                <a:gd name="connsiteX4" fmla="*/ 10 w 1181997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8083 w 1182019"/>
                <a:gd name="connsiteY2" fmla="*/ 566304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3193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5638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3639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  <a:gd name="connsiteX0" fmla="*/ 32 w 1182972"/>
                <a:gd name="connsiteY0" fmla="*/ 1085422 h 1137365"/>
                <a:gd name="connsiteX1" fmla="*/ 1182019 w 1182972"/>
                <a:gd name="connsiteY1" fmla="*/ 0 h 1137365"/>
                <a:gd name="connsiteX2" fmla="*/ 1182972 w 1182972"/>
                <a:gd name="connsiteY2" fmla="*/ 576306 h 1137365"/>
                <a:gd name="connsiteX3" fmla="*/ 1522 w 1182972"/>
                <a:gd name="connsiteY3" fmla="*/ 1137365 h 1137365"/>
                <a:gd name="connsiteX4" fmla="*/ 32 w 1182972"/>
                <a:gd name="connsiteY4" fmla="*/ 1085422 h 1137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2972" h="1137365">
                  <a:moveTo>
                    <a:pt x="32" y="1085422"/>
                  </a:moveTo>
                  <a:lnTo>
                    <a:pt x="1182019" y="0"/>
                  </a:lnTo>
                  <a:cubicBezTo>
                    <a:pt x="1182337" y="191213"/>
                    <a:pt x="1182654" y="385093"/>
                    <a:pt x="1182972" y="576306"/>
                  </a:cubicBezTo>
                  <a:lnTo>
                    <a:pt x="1522" y="1137365"/>
                  </a:lnTo>
                  <a:cubicBezTo>
                    <a:pt x="1840" y="1119236"/>
                    <a:pt x="-286" y="1103551"/>
                    <a:pt x="32" y="108542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F81B1F68-61AE-429E-BE20-9D8187E5951B}"/>
                </a:ext>
              </a:extLst>
            </p:cNvPr>
            <p:cNvSpPr/>
            <p:nvPr/>
          </p:nvSpPr>
          <p:spPr>
            <a:xfrm>
              <a:off x="4536589" y="2860255"/>
              <a:ext cx="594864" cy="5948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36" name="Freeform 48">
              <a:extLst>
                <a:ext uri="{FF2B5EF4-FFF2-40B4-BE49-F238E27FC236}">
                  <a16:creationId xmlns:a16="http://schemas.microsoft.com/office/drawing/2014/main" id="{CE500113-E2FF-42F9-AC4A-30DFDE02400D}"/>
                </a:ext>
              </a:extLst>
            </p:cNvPr>
            <p:cNvSpPr/>
            <p:nvPr/>
          </p:nvSpPr>
          <p:spPr>
            <a:xfrm>
              <a:off x="3333776" y="2860255"/>
              <a:ext cx="1204719" cy="1171728"/>
            </a:xfrm>
            <a:custGeom>
              <a:avLst/>
              <a:gdLst>
                <a:gd name="connsiteX0" fmla="*/ 3399 w 1186340"/>
                <a:gd name="connsiteY0" fmla="*/ 1104759 h 1159147"/>
                <a:gd name="connsiteX1" fmla="*/ 1182941 w 1186340"/>
                <a:gd name="connsiteY1" fmla="*/ 0 h 1159147"/>
                <a:gd name="connsiteX2" fmla="*/ 1186340 w 1186340"/>
                <a:gd name="connsiteY2" fmla="*/ 554079 h 1159147"/>
                <a:gd name="connsiteX3" fmla="*/ 0 w 1186340"/>
                <a:gd name="connsiteY3" fmla="*/ 1159147 h 1159147"/>
                <a:gd name="connsiteX4" fmla="*/ 3399 w 1186340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6340 w 1187831"/>
                <a:gd name="connsiteY2" fmla="*/ 554079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13179 w 1187831"/>
                <a:gd name="connsiteY0" fmla="*/ 1080310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13179 w 1187831"/>
                <a:gd name="connsiteY4" fmla="*/ 1080310 h 1159147"/>
                <a:gd name="connsiteX0" fmla="*/ 955 w 1175607"/>
                <a:gd name="connsiteY0" fmla="*/ 1080310 h 1134698"/>
                <a:gd name="connsiteX1" fmla="*/ 1175607 w 1175607"/>
                <a:gd name="connsiteY1" fmla="*/ 0 h 1134698"/>
                <a:gd name="connsiteX2" fmla="*/ 1171671 w 1175607"/>
                <a:gd name="connsiteY2" fmla="*/ 566304 h 1134698"/>
                <a:gd name="connsiteX3" fmla="*/ 0 w 1175607"/>
                <a:gd name="connsiteY3" fmla="*/ 1134698 h 1134698"/>
                <a:gd name="connsiteX4" fmla="*/ 955 w 1175607"/>
                <a:gd name="connsiteY4" fmla="*/ 1080310 h 1134698"/>
                <a:gd name="connsiteX0" fmla="*/ 10 w 1181997"/>
                <a:gd name="connsiteY0" fmla="*/ 1082755 h 1134698"/>
                <a:gd name="connsiteX1" fmla="*/ 1181997 w 1181997"/>
                <a:gd name="connsiteY1" fmla="*/ 0 h 1134698"/>
                <a:gd name="connsiteX2" fmla="*/ 1178061 w 1181997"/>
                <a:gd name="connsiteY2" fmla="*/ 566304 h 1134698"/>
                <a:gd name="connsiteX3" fmla="*/ 6390 w 1181997"/>
                <a:gd name="connsiteY3" fmla="*/ 1134698 h 1134698"/>
                <a:gd name="connsiteX4" fmla="*/ 10 w 1181997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8083 w 1182019"/>
                <a:gd name="connsiteY2" fmla="*/ 566304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3193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5638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3639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8973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2972" h="1134698">
                  <a:moveTo>
                    <a:pt x="32" y="1082755"/>
                  </a:moveTo>
                  <a:lnTo>
                    <a:pt x="1182019" y="0"/>
                  </a:lnTo>
                  <a:cubicBezTo>
                    <a:pt x="1182337" y="191213"/>
                    <a:pt x="1182654" y="387760"/>
                    <a:pt x="1182972" y="578973"/>
                  </a:cubicBezTo>
                  <a:lnTo>
                    <a:pt x="1522" y="1134698"/>
                  </a:lnTo>
                  <a:cubicBezTo>
                    <a:pt x="1840" y="1116569"/>
                    <a:pt x="-286" y="1100884"/>
                    <a:pt x="32" y="10827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F119D466-0AC9-4CBA-A9CA-1F4FFB5286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099" y="1571639"/>
            <a:ext cx="451738" cy="45173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200B2188-F0FE-401C-887D-97C56FD1FB8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371" y="2474725"/>
            <a:ext cx="521194" cy="521194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040B3566-32F4-45FD-9E2D-C2C0733BBE3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581" y="3413834"/>
            <a:ext cx="520708" cy="520708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97A417FA-BE36-47D2-8059-5FE40B9B15F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768" y="4306457"/>
            <a:ext cx="447365" cy="447365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F3E6A162-4981-46D9-A88A-26B126D5367B}"/>
              </a:ext>
            </a:extLst>
          </p:cNvPr>
          <p:cNvSpPr/>
          <p:nvPr/>
        </p:nvSpPr>
        <p:spPr>
          <a:xfrm>
            <a:off x="201572" y="1491205"/>
            <a:ext cx="383630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Sprite.h</a:t>
            </a:r>
            <a:b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</a:b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좌표를 받아 </a:t>
            </a:r>
            <a:r>
              <a:rPr lang="ko-KR" altLang="en-US" sz="2000" spc="-150" dirty="0">
                <a:solidFill>
                  <a:schemeClr val="accen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이미지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를 출력</a:t>
            </a:r>
            <a:endParaRPr lang="ko-KR" altLang="en-US" sz="2400" spc="-150" dirty="0">
              <a:solidFill>
                <a:schemeClr val="tx1">
                  <a:lumMod val="85000"/>
                  <a:lumOff val="1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42A1D0E-C7D5-440C-96B5-EAC23C1CED47}"/>
              </a:ext>
            </a:extLst>
          </p:cNvPr>
          <p:cNvSpPr/>
          <p:nvPr/>
        </p:nvSpPr>
        <p:spPr>
          <a:xfrm>
            <a:off x="201572" y="2441887"/>
            <a:ext cx="383630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Texture.h</a:t>
            </a:r>
            <a:b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</a:b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출력한 이미지에 </a:t>
            </a:r>
            <a:r>
              <a:rPr lang="ko-KR" altLang="en-US" sz="2000" spc="-150" dirty="0">
                <a:solidFill>
                  <a:schemeClr val="accen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텍스처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를 출력</a:t>
            </a:r>
            <a:endParaRPr lang="ko-KR" altLang="en-US" sz="2400" spc="-150" dirty="0">
              <a:solidFill>
                <a:schemeClr val="tx1">
                  <a:lumMod val="85000"/>
                  <a:lumOff val="1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45D28C3-2909-446F-B0F5-2B514E10CF0C}"/>
              </a:ext>
            </a:extLst>
          </p:cNvPr>
          <p:cNvSpPr/>
          <p:nvPr/>
        </p:nvSpPr>
        <p:spPr>
          <a:xfrm>
            <a:off x="201572" y="3336910"/>
            <a:ext cx="383630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Camera.h</a:t>
            </a:r>
            <a:b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</a:b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유저 화면에 출력할 </a:t>
            </a:r>
            <a:r>
              <a:rPr lang="ko-KR" altLang="en-US" sz="2000" spc="-150" dirty="0">
                <a:solidFill>
                  <a:schemeClr val="accen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화면</a:t>
            </a:r>
            <a:endParaRPr lang="ko-KR" altLang="en-US" sz="2400" spc="-150" dirty="0">
              <a:solidFill>
                <a:schemeClr val="accent1">
                  <a:lumMod val="7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F5B4B6E-120E-42B7-8380-A2608E2B3E83}"/>
              </a:ext>
            </a:extLst>
          </p:cNvPr>
          <p:cNvSpPr/>
          <p:nvPr/>
        </p:nvSpPr>
        <p:spPr>
          <a:xfrm>
            <a:off x="201572" y="4231933"/>
            <a:ext cx="383630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Mouse.h</a:t>
            </a:r>
            <a:b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</a:b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시스템 </a:t>
            </a:r>
            <a:r>
              <a:rPr lang="ko-KR" altLang="en-US" sz="2000" spc="-150" dirty="0">
                <a:solidFill>
                  <a:schemeClr val="accen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마우스의 위치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와 인게임의</a:t>
            </a:r>
            <a:b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</a:b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위치를 일치시킴 </a:t>
            </a:r>
            <a:endParaRPr lang="ko-KR" altLang="en-US" sz="2400" spc="-150" dirty="0">
              <a:solidFill>
                <a:schemeClr val="tx1">
                  <a:lumMod val="85000"/>
                  <a:lumOff val="1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33" name="Oval 21">
            <a:extLst>
              <a:ext uri="{FF2B5EF4-FFF2-40B4-BE49-F238E27FC236}">
                <a16:creationId xmlns:a16="http://schemas.microsoft.com/office/drawing/2014/main" id="{CB5FF149-6EEF-471C-B012-68EAF7F01BC7}"/>
              </a:ext>
            </a:extLst>
          </p:cNvPr>
          <p:cNvSpPr>
            <a:spLocks noChangeAspect="1"/>
          </p:cNvSpPr>
          <p:nvPr/>
        </p:nvSpPr>
        <p:spPr>
          <a:xfrm>
            <a:off x="4179099" y="5304946"/>
            <a:ext cx="442034" cy="387411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09BDBF8-038C-4CA0-B4C2-2E40FBB42135}"/>
              </a:ext>
            </a:extLst>
          </p:cNvPr>
          <p:cNvSpPr/>
          <p:nvPr/>
        </p:nvSpPr>
        <p:spPr>
          <a:xfrm>
            <a:off x="201572" y="5304946"/>
            <a:ext cx="383630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Debug.h</a:t>
            </a:r>
            <a:b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</a:b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게임내 </a:t>
            </a:r>
            <a:r>
              <a:rPr lang="ko-KR" altLang="en-US" sz="2000" spc="-150" dirty="0">
                <a:solidFill>
                  <a:schemeClr val="accen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실시간 변경사항 적용</a:t>
            </a:r>
            <a:b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</a:b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테스트 용도</a:t>
            </a:r>
            <a:endParaRPr lang="ko-KR" altLang="en-US" sz="2400" spc="-150" dirty="0">
              <a:solidFill>
                <a:srgbClr val="C00000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7C31B41-39E8-4BB7-B3F8-78FA12A86A10}"/>
              </a:ext>
            </a:extLst>
          </p:cNvPr>
          <p:cNvGrpSpPr/>
          <p:nvPr/>
        </p:nvGrpSpPr>
        <p:grpSpPr>
          <a:xfrm>
            <a:off x="269306" y="236689"/>
            <a:ext cx="773515" cy="734861"/>
            <a:chOff x="269306" y="236689"/>
            <a:chExt cx="773515" cy="734861"/>
          </a:xfrm>
          <a:solidFill>
            <a:schemeClr val="accent1">
              <a:lumMod val="75000"/>
            </a:schemeClr>
          </a:solidFill>
        </p:grpSpPr>
        <p:sp>
          <p:nvSpPr>
            <p:cNvPr id="4" name="타원형 설명선 2">
              <a:extLst>
                <a:ext uri="{FF2B5EF4-FFF2-40B4-BE49-F238E27FC236}">
                  <a16:creationId xmlns:a16="http://schemas.microsoft.com/office/drawing/2014/main" id="{ED883DB6-9523-433C-95D6-4FC69051A305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형 설명선 3">
              <a:extLst>
                <a:ext uri="{FF2B5EF4-FFF2-40B4-BE49-F238E27FC236}">
                  <a16:creationId xmlns:a16="http://schemas.microsoft.com/office/drawing/2014/main" id="{11E4E1C9-0CE3-4D4E-97C9-CBB7A0B6F0AA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5E35AAF5-048B-4632-AC47-22637420958C}"/>
              </a:ext>
            </a:extLst>
          </p:cNvPr>
          <p:cNvSpPr/>
          <p:nvPr/>
        </p:nvSpPr>
        <p:spPr>
          <a:xfrm>
            <a:off x="1017421" y="44975"/>
            <a:ext cx="383630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클라이언트 부분</a:t>
            </a:r>
            <a:b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</a:b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클래스 다이어그램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9935BD2-7CBD-4BA6-A051-CEBD13E9F2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650" y="0"/>
            <a:ext cx="5606350" cy="66213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24383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8B7FCBF-3072-48B7-8B3B-C22130641508}"/>
              </a:ext>
            </a:extLst>
          </p:cNvPr>
          <p:cNvSpPr/>
          <p:nvPr/>
        </p:nvSpPr>
        <p:spPr>
          <a:xfrm>
            <a:off x="0" y="3001966"/>
            <a:ext cx="12192000" cy="18999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endParaRPr lang="ko-KR" altLang="en-US" sz="3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ED92CE3D-0B4D-48F1-8AF8-FBED085D1E2F}"/>
              </a:ext>
            </a:extLst>
          </p:cNvPr>
          <p:cNvSpPr/>
          <p:nvPr/>
        </p:nvSpPr>
        <p:spPr>
          <a:xfrm>
            <a:off x="6096000" y="3001903"/>
            <a:ext cx="6071259" cy="1899920"/>
          </a:xfrm>
          <a:prstGeom prst="rect">
            <a:avLst/>
          </a:prstGeom>
          <a:solidFill>
            <a:schemeClr val="accent1">
              <a:lumMod val="9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ko-KR" altLang="en-US" sz="3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Arial" panose="020B060402020202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26A857E-9918-4318-BEEE-CFF36A5EF1BE}"/>
              </a:ext>
            </a:extLst>
          </p:cNvPr>
          <p:cNvGrpSpPr/>
          <p:nvPr/>
        </p:nvGrpSpPr>
        <p:grpSpPr>
          <a:xfrm>
            <a:off x="269306" y="236689"/>
            <a:ext cx="773515" cy="734861"/>
            <a:chOff x="269306" y="236689"/>
            <a:chExt cx="773515" cy="734861"/>
          </a:xfrm>
          <a:solidFill>
            <a:schemeClr val="accent1">
              <a:lumMod val="75000"/>
            </a:schemeClr>
          </a:solidFill>
        </p:grpSpPr>
        <p:sp>
          <p:nvSpPr>
            <p:cNvPr id="6" name="타원형 설명선 2">
              <a:extLst>
                <a:ext uri="{FF2B5EF4-FFF2-40B4-BE49-F238E27FC236}">
                  <a16:creationId xmlns:a16="http://schemas.microsoft.com/office/drawing/2014/main" id="{F44EC017-CEC4-44AB-AD7F-F543BBE0BFD6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형 설명선 3">
              <a:extLst>
                <a:ext uri="{FF2B5EF4-FFF2-40B4-BE49-F238E27FC236}">
                  <a16:creationId xmlns:a16="http://schemas.microsoft.com/office/drawing/2014/main" id="{767DA13F-25BF-4D95-98E8-9067D504F48D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03E020C9-BD68-42AF-804B-7FDB8D00023C}"/>
              </a:ext>
            </a:extLst>
          </p:cNvPr>
          <p:cNvGrpSpPr/>
          <p:nvPr/>
        </p:nvGrpSpPr>
        <p:grpSpPr>
          <a:xfrm>
            <a:off x="341898" y="1316449"/>
            <a:ext cx="2654748" cy="5014302"/>
            <a:chOff x="903718" y="1498053"/>
            <a:chExt cx="2654748" cy="5147001"/>
          </a:xfrm>
        </p:grpSpPr>
        <p:grpSp>
          <p:nvGrpSpPr>
            <p:cNvPr id="10" name="Group 8">
              <a:extLst>
                <a:ext uri="{FF2B5EF4-FFF2-40B4-BE49-F238E27FC236}">
                  <a16:creationId xmlns:a16="http://schemas.microsoft.com/office/drawing/2014/main" id="{02FCBB5D-13C4-47E0-8B99-1F69398D1955}"/>
                </a:ext>
              </a:extLst>
            </p:cNvPr>
            <p:cNvGrpSpPr/>
            <p:nvPr/>
          </p:nvGrpSpPr>
          <p:grpSpPr>
            <a:xfrm>
              <a:off x="903718" y="1498053"/>
              <a:ext cx="2654748" cy="5147001"/>
              <a:chOff x="445712" y="1449040"/>
              <a:chExt cx="2520000" cy="4680000"/>
            </a:xfrm>
          </p:grpSpPr>
          <p:sp>
            <p:nvSpPr>
              <p:cNvPr id="12" name="Rounded Rectangle 3">
                <a:extLst>
                  <a:ext uri="{FF2B5EF4-FFF2-40B4-BE49-F238E27FC236}">
                    <a16:creationId xmlns:a16="http://schemas.microsoft.com/office/drawing/2014/main" id="{99450729-2560-4395-B320-DB1EDC430103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520000" cy="4680000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C93B4BF4-5887-429D-990C-0AD3CAD4B114}"/>
                  </a:ext>
                </a:extLst>
              </p:cNvPr>
              <p:cNvSpPr/>
              <p:nvPr userDrawn="1"/>
            </p:nvSpPr>
            <p:spPr>
              <a:xfrm>
                <a:off x="1597700" y="1680321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4" name="Group 1">
                <a:extLst>
                  <a:ext uri="{FF2B5EF4-FFF2-40B4-BE49-F238E27FC236}">
                    <a16:creationId xmlns:a16="http://schemas.microsoft.com/office/drawing/2014/main" id="{093E7698-6D04-46DA-B433-78A177269858}"/>
                  </a:ext>
                </a:extLst>
              </p:cNvPr>
              <p:cNvGrpSpPr/>
              <p:nvPr userDrawn="1"/>
            </p:nvGrpSpPr>
            <p:grpSpPr>
              <a:xfrm>
                <a:off x="1549420" y="5712364"/>
                <a:ext cx="312583" cy="312583"/>
                <a:chOff x="1570727" y="5532687"/>
                <a:chExt cx="312583" cy="312583"/>
              </a:xfrm>
            </p:grpSpPr>
            <p:sp>
              <p:nvSpPr>
                <p:cNvPr id="15" name="Oval 4">
                  <a:extLst>
                    <a:ext uri="{FF2B5EF4-FFF2-40B4-BE49-F238E27FC236}">
                      <a16:creationId xmlns:a16="http://schemas.microsoft.com/office/drawing/2014/main" id="{2E31F4AB-50CD-49CE-BD7C-8FBC5A5FEE36}"/>
                    </a:ext>
                  </a:extLst>
                </p:cNvPr>
                <p:cNvSpPr/>
                <p:nvPr userDrawn="1"/>
              </p:nvSpPr>
              <p:spPr>
                <a:xfrm>
                  <a:off x="1570727" y="5532687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6" name="Rounded Rectangle 7">
                  <a:extLst>
                    <a:ext uri="{FF2B5EF4-FFF2-40B4-BE49-F238E27FC236}">
                      <a16:creationId xmlns:a16="http://schemas.microsoft.com/office/drawing/2014/main" id="{627C334D-B594-4B53-ADDB-C1C3738CB211}"/>
                    </a:ext>
                  </a:extLst>
                </p:cNvPr>
                <p:cNvSpPr/>
                <p:nvPr userDrawn="1"/>
              </p:nvSpPr>
              <p:spPr>
                <a:xfrm>
                  <a:off x="1655532" y="5616970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</p:grp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C6FA054-46EE-4B42-89C9-30EC72B32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421" y="1882884"/>
              <a:ext cx="2424722" cy="4177541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0" endPos="28000" dist="5000" dir="5400000" sy="-100000" algn="bl" rotWithShape="0"/>
            </a:effectLst>
          </p:spPr>
        </p:pic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90AAF1C3-F3BD-446A-AB2D-D7AEEF19F6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010" y="354008"/>
            <a:ext cx="520708" cy="520708"/>
          </a:xfrm>
          <a:prstGeom prst="rect">
            <a:avLst/>
          </a:prstGeom>
        </p:spPr>
      </p:pic>
      <p:sp>
        <p:nvSpPr>
          <p:cNvPr id="23" name="Freeform 3">
            <a:extLst>
              <a:ext uri="{FF2B5EF4-FFF2-40B4-BE49-F238E27FC236}">
                <a16:creationId xmlns:a16="http://schemas.microsoft.com/office/drawing/2014/main" id="{1C98CA2E-873F-4DC5-8833-9C17B3AEC244}"/>
              </a:ext>
            </a:extLst>
          </p:cNvPr>
          <p:cNvSpPr/>
          <p:nvPr/>
        </p:nvSpPr>
        <p:spPr>
          <a:xfrm>
            <a:off x="1709074" y="4211536"/>
            <a:ext cx="1846449" cy="2646464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  <a:gd name="connsiteX0" fmla="*/ 781387 w 4241576"/>
              <a:gd name="connsiteY0" fmla="*/ 2646464 h 2647295"/>
              <a:gd name="connsiteX1" fmla="*/ 851438 w 4241576"/>
              <a:gd name="connsiteY1" fmla="*/ 2632825 h 2647295"/>
              <a:gd name="connsiteX2" fmla="*/ 850676 w 4241576"/>
              <a:gd name="connsiteY2" fmla="*/ 2387384 h 2647295"/>
              <a:gd name="connsiteX3" fmla="*/ 260126 w 4241576"/>
              <a:gd name="connsiteY3" fmla="*/ 1320584 h 2647295"/>
              <a:gd name="connsiteX4" fmla="*/ 457102 w 4241576"/>
              <a:gd name="connsiteY4" fmla="*/ 1152105 h 2647295"/>
              <a:gd name="connsiteX5" fmla="*/ 879251 w 4241576"/>
              <a:gd name="connsiteY5" fmla="*/ 1634909 h 2647295"/>
              <a:gd name="connsiteX6" fmla="*/ 822101 w 4241576"/>
              <a:gd name="connsiteY6" fmla="*/ 168059 h 2647295"/>
              <a:gd name="connsiteX7" fmla="*/ 1098326 w 4241576"/>
              <a:gd name="connsiteY7" fmla="*/ 177584 h 2647295"/>
              <a:gd name="connsiteX8" fmla="*/ 1165001 w 4241576"/>
              <a:gd name="connsiteY8" fmla="*/ 1149134 h 2647295"/>
              <a:gd name="connsiteX9" fmla="*/ 1351460 w 4241576"/>
              <a:gd name="connsiteY9" fmla="*/ 723252 h 2647295"/>
              <a:gd name="connsiteX10" fmla="*/ 1520321 w 4241576"/>
              <a:gd name="connsiteY10" fmla="*/ 1152791 h 2647295"/>
              <a:gd name="connsiteX11" fmla="*/ 1706249 w 4241576"/>
              <a:gd name="connsiteY11" fmla="*/ 763487 h 2647295"/>
              <a:gd name="connsiteX12" fmla="*/ 1881586 w 4241576"/>
              <a:gd name="connsiteY12" fmla="*/ 1178395 h 2647295"/>
              <a:gd name="connsiteX13" fmla="*/ 2035432 w 4241576"/>
              <a:gd name="connsiteY13" fmla="*/ 840297 h 2647295"/>
              <a:gd name="connsiteX14" fmla="*/ 2181966 w 4241576"/>
              <a:gd name="connsiteY14" fmla="*/ 1167422 h 2647295"/>
              <a:gd name="connsiteX15" fmla="*/ 2173889 w 4241576"/>
              <a:gd name="connsiteY15" fmla="*/ 1945576 h 2647295"/>
              <a:gd name="connsiteX16" fmla="*/ 2057378 w 4241576"/>
              <a:gd name="connsiteY16" fmla="*/ 2317968 h 2647295"/>
              <a:gd name="connsiteX17" fmla="*/ 1983313 w 4241576"/>
              <a:gd name="connsiteY17" fmla="*/ 2635034 h 2647295"/>
              <a:gd name="connsiteX18" fmla="*/ 4241576 w 4241576"/>
              <a:gd name="connsiteY18" fmla="*/ 2635034 h 2647295"/>
              <a:gd name="connsiteX0" fmla="*/ 781387 w 2198854"/>
              <a:gd name="connsiteY0" fmla="*/ 2646464 h 2647295"/>
              <a:gd name="connsiteX1" fmla="*/ 851438 w 2198854"/>
              <a:gd name="connsiteY1" fmla="*/ 2632825 h 2647295"/>
              <a:gd name="connsiteX2" fmla="*/ 850676 w 2198854"/>
              <a:gd name="connsiteY2" fmla="*/ 2387384 h 2647295"/>
              <a:gd name="connsiteX3" fmla="*/ 260126 w 2198854"/>
              <a:gd name="connsiteY3" fmla="*/ 1320584 h 2647295"/>
              <a:gd name="connsiteX4" fmla="*/ 457102 w 2198854"/>
              <a:gd name="connsiteY4" fmla="*/ 1152105 h 2647295"/>
              <a:gd name="connsiteX5" fmla="*/ 879251 w 2198854"/>
              <a:gd name="connsiteY5" fmla="*/ 1634909 h 2647295"/>
              <a:gd name="connsiteX6" fmla="*/ 822101 w 2198854"/>
              <a:gd name="connsiteY6" fmla="*/ 168059 h 2647295"/>
              <a:gd name="connsiteX7" fmla="*/ 1098326 w 2198854"/>
              <a:gd name="connsiteY7" fmla="*/ 177584 h 2647295"/>
              <a:gd name="connsiteX8" fmla="*/ 1165001 w 2198854"/>
              <a:gd name="connsiteY8" fmla="*/ 1149134 h 2647295"/>
              <a:gd name="connsiteX9" fmla="*/ 1351460 w 2198854"/>
              <a:gd name="connsiteY9" fmla="*/ 723252 h 2647295"/>
              <a:gd name="connsiteX10" fmla="*/ 1520321 w 2198854"/>
              <a:gd name="connsiteY10" fmla="*/ 1152791 h 2647295"/>
              <a:gd name="connsiteX11" fmla="*/ 1706249 w 2198854"/>
              <a:gd name="connsiteY11" fmla="*/ 763487 h 2647295"/>
              <a:gd name="connsiteX12" fmla="*/ 1881586 w 2198854"/>
              <a:gd name="connsiteY12" fmla="*/ 1178395 h 2647295"/>
              <a:gd name="connsiteX13" fmla="*/ 2035432 w 2198854"/>
              <a:gd name="connsiteY13" fmla="*/ 840297 h 2647295"/>
              <a:gd name="connsiteX14" fmla="*/ 2181966 w 2198854"/>
              <a:gd name="connsiteY14" fmla="*/ 1167422 h 2647295"/>
              <a:gd name="connsiteX15" fmla="*/ 2173889 w 2198854"/>
              <a:gd name="connsiteY15" fmla="*/ 1945576 h 2647295"/>
              <a:gd name="connsiteX16" fmla="*/ 2057378 w 2198854"/>
              <a:gd name="connsiteY16" fmla="*/ 2317968 h 2647295"/>
              <a:gd name="connsiteX17" fmla="*/ 1983313 w 2198854"/>
              <a:gd name="connsiteY17" fmla="*/ 2635034 h 2647295"/>
              <a:gd name="connsiteX0" fmla="*/ 585030 w 2002497"/>
              <a:gd name="connsiteY0" fmla="*/ 2646464 h 2646464"/>
              <a:gd name="connsiteX1" fmla="*/ 654319 w 2002497"/>
              <a:gd name="connsiteY1" fmla="*/ 2387384 h 2646464"/>
              <a:gd name="connsiteX2" fmla="*/ 63769 w 2002497"/>
              <a:gd name="connsiteY2" fmla="*/ 1320584 h 2646464"/>
              <a:gd name="connsiteX3" fmla="*/ 260745 w 2002497"/>
              <a:gd name="connsiteY3" fmla="*/ 1152105 h 2646464"/>
              <a:gd name="connsiteX4" fmla="*/ 682894 w 2002497"/>
              <a:gd name="connsiteY4" fmla="*/ 1634909 h 2646464"/>
              <a:gd name="connsiteX5" fmla="*/ 625744 w 2002497"/>
              <a:gd name="connsiteY5" fmla="*/ 168059 h 2646464"/>
              <a:gd name="connsiteX6" fmla="*/ 901969 w 2002497"/>
              <a:gd name="connsiteY6" fmla="*/ 177584 h 2646464"/>
              <a:gd name="connsiteX7" fmla="*/ 968644 w 2002497"/>
              <a:gd name="connsiteY7" fmla="*/ 1149134 h 2646464"/>
              <a:gd name="connsiteX8" fmla="*/ 1155103 w 2002497"/>
              <a:gd name="connsiteY8" fmla="*/ 723252 h 2646464"/>
              <a:gd name="connsiteX9" fmla="*/ 1323964 w 2002497"/>
              <a:gd name="connsiteY9" fmla="*/ 1152791 h 2646464"/>
              <a:gd name="connsiteX10" fmla="*/ 1509892 w 2002497"/>
              <a:gd name="connsiteY10" fmla="*/ 763487 h 2646464"/>
              <a:gd name="connsiteX11" fmla="*/ 1685229 w 2002497"/>
              <a:gd name="connsiteY11" fmla="*/ 1178395 h 2646464"/>
              <a:gd name="connsiteX12" fmla="*/ 1839075 w 2002497"/>
              <a:gd name="connsiteY12" fmla="*/ 840297 h 2646464"/>
              <a:gd name="connsiteX13" fmla="*/ 1985609 w 2002497"/>
              <a:gd name="connsiteY13" fmla="*/ 1167422 h 2646464"/>
              <a:gd name="connsiteX14" fmla="*/ 1977532 w 2002497"/>
              <a:gd name="connsiteY14" fmla="*/ 1945576 h 2646464"/>
              <a:gd name="connsiteX15" fmla="*/ 1861021 w 2002497"/>
              <a:gd name="connsiteY15" fmla="*/ 2317968 h 2646464"/>
              <a:gd name="connsiteX16" fmla="*/ 1786956 w 2002497"/>
              <a:gd name="connsiteY16" fmla="*/ 2635034 h 264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002497" h="2646464">
                <a:moveTo>
                  <a:pt x="585030" y="2646464"/>
                </a:moveTo>
                <a:cubicBezTo>
                  <a:pt x="599465" y="2592489"/>
                  <a:pt x="741196" y="2608364"/>
                  <a:pt x="654319" y="2387384"/>
                </a:cubicBezTo>
                <a:cubicBezTo>
                  <a:pt x="318479" y="2024470"/>
                  <a:pt x="377663" y="1782254"/>
                  <a:pt x="63769" y="1320584"/>
                </a:cubicBezTo>
                <a:cubicBezTo>
                  <a:pt x="-116090" y="1069504"/>
                  <a:pt x="128031" y="1013193"/>
                  <a:pt x="260745" y="1152105"/>
                </a:cubicBezTo>
                <a:cubicBezTo>
                  <a:pt x="360008" y="1271587"/>
                  <a:pt x="525109" y="1380096"/>
                  <a:pt x="682894" y="1634909"/>
                </a:cubicBezTo>
                <a:lnTo>
                  <a:pt x="625744" y="168059"/>
                </a:lnTo>
                <a:cubicBezTo>
                  <a:pt x="615406" y="-51879"/>
                  <a:pt x="890361" y="-63335"/>
                  <a:pt x="901969" y="177584"/>
                </a:cubicBezTo>
                <a:lnTo>
                  <a:pt x="968644" y="1149134"/>
                </a:lnTo>
                <a:cubicBezTo>
                  <a:pt x="951093" y="1014527"/>
                  <a:pt x="997128" y="723252"/>
                  <a:pt x="1155103" y="723252"/>
                </a:cubicBezTo>
                <a:cubicBezTo>
                  <a:pt x="1342338" y="730567"/>
                  <a:pt x="1322746" y="1003438"/>
                  <a:pt x="1323964" y="1152791"/>
                </a:cubicBezTo>
                <a:cubicBezTo>
                  <a:pt x="1336753" y="965376"/>
                  <a:pt x="1368605" y="758611"/>
                  <a:pt x="1509892" y="763487"/>
                </a:cubicBezTo>
                <a:cubicBezTo>
                  <a:pt x="1676784" y="761048"/>
                  <a:pt x="1680961" y="977838"/>
                  <a:pt x="1685229" y="1178395"/>
                </a:cubicBezTo>
                <a:cubicBezTo>
                  <a:pt x="1683299" y="1019633"/>
                  <a:pt x="1683551" y="838468"/>
                  <a:pt x="1839075" y="840297"/>
                </a:cubicBezTo>
                <a:cubicBezTo>
                  <a:pt x="1950707" y="849440"/>
                  <a:pt x="1961314" y="985647"/>
                  <a:pt x="1985609" y="1167422"/>
                </a:cubicBezTo>
                <a:cubicBezTo>
                  <a:pt x="2012178" y="1474356"/>
                  <a:pt x="2005827" y="1624012"/>
                  <a:pt x="1977532" y="1945576"/>
                </a:cubicBezTo>
                <a:cubicBezTo>
                  <a:pt x="1956767" y="2148306"/>
                  <a:pt x="1903757" y="2203058"/>
                  <a:pt x="1861021" y="2317968"/>
                </a:cubicBezTo>
                <a:cubicBezTo>
                  <a:pt x="1789025" y="2425562"/>
                  <a:pt x="1767448" y="2424913"/>
                  <a:pt x="1786956" y="2635034"/>
                </a:cubicBezTo>
              </a:path>
            </a:pathLst>
          </a:custGeom>
          <a:solidFill>
            <a:schemeClr val="bg2">
              <a:lumMod val="25000"/>
            </a:schemeClr>
          </a:solidFill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grpSp>
        <p:nvGrpSpPr>
          <p:cNvPr id="24" name="Group 42">
            <a:extLst>
              <a:ext uri="{FF2B5EF4-FFF2-40B4-BE49-F238E27FC236}">
                <a16:creationId xmlns:a16="http://schemas.microsoft.com/office/drawing/2014/main" id="{A503F968-6AF4-49AF-BE7C-50967B93E155}"/>
              </a:ext>
            </a:extLst>
          </p:cNvPr>
          <p:cNvGrpSpPr/>
          <p:nvPr/>
        </p:nvGrpSpPr>
        <p:grpSpPr>
          <a:xfrm>
            <a:off x="8789693" y="1898357"/>
            <a:ext cx="3202577" cy="4298905"/>
            <a:chOff x="6446339" y="1280897"/>
            <a:chExt cx="4320717" cy="5285178"/>
          </a:xfrm>
        </p:grpSpPr>
        <p:sp>
          <p:nvSpPr>
            <p:cNvPr id="25" name="Freeform: Shape 43">
              <a:extLst>
                <a:ext uri="{FF2B5EF4-FFF2-40B4-BE49-F238E27FC236}">
                  <a16:creationId xmlns:a16="http://schemas.microsoft.com/office/drawing/2014/main" id="{EE5AA10D-8754-466D-942D-4C42C817A8C8}"/>
                </a:ext>
              </a:extLst>
            </p:cNvPr>
            <p:cNvSpPr/>
            <p:nvPr/>
          </p:nvSpPr>
          <p:spPr>
            <a:xfrm>
              <a:off x="7360122" y="5629227"/>
              <a:ext cx="2033648" cy="936848"/>
            </a:xfrm>
            <a:custGeom>
              <a:avLst/>
              <a:gdLst>
                <a:gd name="connsiteX0" fmla="*/ 448273 w 847725"/>
                <a:gd name="connsiteY0" fmla="*/ 7144 h 390525"/>
                <a:gd name="connsiteX1" fmla="*/ 464466 w 847725"/>
                <a:gd name="connsiteY1" fmla="*/ 184309 h 390525"/>
                <a:gd name="connsiteX2" fmla="*/ 452083 w 847725"/>
                <a:gd name="connsiteY2" fmla="*/ 224314 h 390525"/>
                <a:gd name="connsiteX3" fmla="*/ 352071 w 847725"/>
                <a:gd name="connsiteY3" fmla="*/ 269081 h 390525"/>
                <a:gd name="connsiteX4" fmla="*/ 30126 w 847725"/>
                <a:gd name="connsiteY4" fmla="*/ 283369 h 390525"/>
                <a:gd name="connsiteX5" fmla="*/ 7266 w 847725"/>
                <a:gd name="connsiteY5" fmla="*/ 285274 h 390525"/>
                <a:gd name="connsiteX6" fmla="*/ 12981 w 847725"/>
                <a:gd name="connsiteY6" fmla="*/ 292894 h 390525"/>
                <a:gd name="connsiteX7" fmla="*/ 439701 w 847725"/>
                <a:gd name="connsiteY7" fmla="*/ 384334 h 390525"/>
                <a:gd name="connsiteX8" fmla="*/ 455893 w 847725"/>
                <a:gd name="connsiteY8" fmla="*/ 385286 h 390525"/>
                <a:gd name="connsiteX9" fmla="*/ 829273 w 847725"/>
                <a:gd name="connsiteY9" fmla="*/ 321469 h 390525"/>
                <a:gd name="connsiteX10" fmla="*/ 797841 w 847725"/>
                <a:gd name="connsiteY10" fmla="*/ 52864 h 390525"/>
                <a:gd name="connsiteX11" fmla="*/ 448273 w 847725"/>
                <a:gd name="connsiteY11" fmla="*/ 7144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390525">
                  <a:moveTo>
                    <a:pt x="448273" y="7144"/>
                  </a:moveTo>
                  <a:cubicBezTo>
                    <a:pt x="460656" y="89059"/>
                    <a:pt x="469228" y="136684"/>
                    <a:pt x="464466" y="184309"/>
                  </a:cubicBezTo>
                  <a:cubicBezTo>
                    <a:pt x="463513" y="196691"/>
                    <a:pt x="460656" y="208121"/>
                    <a:pt x="452083" y="224314"/>
                  </a:cubicBezTo>
                  <a:cubicBezTo>
                    <a:pt x="433033" y="261461"/>
                    <a:pt x="379693" y="268129"/>
                    <a:pt x="352071" y="269081"/>
                  </a:cubicBezTo>
                  <a:cubicBezTo>
                    <a:pt x="256821" y="270986"/>
                    <a:pt x="63463" y="282416"/>
                    <a:pt x="30126" y="283369"/>
                  </a:cubicBezTo>
                  <a:cubicBezTo>
                    <a:pt x="26316" y="283369"/>
                    <a:pt x="5361" y="283369"/>
                    <a:pt x="7266" y="285274"/>
                  </a:cubicBezTo>
                  <a:cubicBezTo>
                    <a:pt x="8218" y="286226"/>
                    <a:pt x="12981" y="292894"/>
                    <a:pt x="12981" y="292894"/>
                  </a:cubicBezTo>
                  <a:cubicBezTo>
                    <a:pt x="24411" y="308134"/>
                    <a:pt x="381598" y="373856"/>
                    <a:pt x="439701" y="384334"/>
                  </a:cubicBezTo>
                  <a:cubicBezTo>
                    <a:pt x="445416" y="385286"/>
                    <a:pt x="450178" y="385286"/>
                    <a:pt x="455893" y="385286"/>
                  </a:cubicBezTo>
                  <a:cubicBezTo>
                    <a:pt x="508281" y="381476"/>
                    <a:pt x="794983" y="355759"/>
                    <a:pt x="829273" y="321469"/>
                  </a:cubicBezTo>
                  <a:cubicBezTo>
                    <a:pt x="870231" y="279559"/>
                    <a:pt x="827368" y="142399"/>
                    <a:pt x="797841" y="52864"/>
                  </a:cubicBezTo>
                  <a:cubicBezTo>
                    <a:pt x="810223" y="42386"/>
                    <a:pt x="634963" y="21431"/>
                    <a:pt x="448273" y="7144"/>
                  </a:cubicBez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44">
              <a:extLst>
                <a:ext uri="{FF2B5EF4-FFF2-40B4-BE49-F238E27FC236}">
                  <a16:creationId xmlns:a16="http://schemas.microsoft.com/office/drawing/2014/main" id="{1F43FC20-3BB0-427E-8E71-DA01FB985A74}"/>
                </a:ext>
              </a:extLst>
            </p:cNvPr>
            <p:cNvSpPr/>
            <p:nvPr/>
          </p:nvSpPr>
          <p:spPr>
            <a:xfrm>
              <a:off x="7358820" y="5629227"/>
              <a:ext cx="1987948" cy="913998"/>
            </a:xfrm>
            <a:custGeom>
              <a:avLst/>
              <a:gdLst>
                <a:gd name="connsiteX0" fmla="*/ 436434 w 828675"/>
                <a:gd name="connsiteY0" fmla="*/ 7144 h 381000"/>
                <a:gd name="connsiteX1" fmla="*/ 452626 w 828675"/>
                <a:gd name="connsiteY1" fmla="*/ 178594 h 381000"/>
                <a:gd name="connsiteX2" fmla="*/ 440244 w 828675"/>
                <a:gd name="connsiteY2" fmla="*/ 217646 h 381000"/>
                <a:gd name="connsiteX3" fmla="*/ 342136 w 828675"/>
                <a:gd name="connsiteY3" fmla="*/ 260509 h 381000"/>
                <a:gd name="connsiteX4" fmla="*/ 11619 w 828675"/>
                <a:gd name="connsiteY4" fmla="*/ 281464 h 381000"/>
                <a:gd name="connsiteX5" fmla="*/ 428814 w 828675"/>
                <a:gd name="connsiteY5" fmla="*/ 372904 h 381000"/>
                <a:gd name="connsiteX6" fmla="*/ 444054 w 828675"/>
                <a:gd name="connsiteY6" fmla="*/ 373856 h 381000"/>
                <a:gd name="connsiteX7" fmla="*/ 813624 w 828675"/>
                <a:gd name="connsiteY7" fmla="*/ 311944 h 381000"/>
                <a:gd name="connsiteX8" fmla="*/ 782191 w 828675"/>
                <a:gd name="connsiteY8" fmla="*/ 52864 h 381000"/>
                <a:gd name="connsiteX9" fmla="*/ 436434 w 828675"/>
                <a:gd name="connsiteY9" fmla="*/ 714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675" h="381000">
                  <a:moveTo>
                    <a:pt x="436434" y="7144"/>
                  </a:moveTo>
                  <a:cubicBezTo>
                    <a:pt x="448816" y="86201"/>
                    <a:pt x="457389" y="131921"/>
                    <a:pt x="452626" y="178594"/>
                  </a:cubicBezTo>
                  <a:cubicBezTo>
                    <a:pt x="451674" y="190976"/>
                    <a:pt x="448816" y="201454"/>
                    <a:pt x="440244" y="217646"/>
                  </a:cubicBezTo>
                  <a:cubicBezTo>
                    <a:pt x="421194" y="252889"/>
                    <a:pt x="367854" y="260509"/>
                    <a:pt x="342136" y="260509"/>
                  </a:cubicBezTo>
                  <a:cubicBezTo>
                    <a:pt x="269746" y="262414"/>
                    <a:pt x="43051" y="274796"/>
                    <a:pt x="11619" y="281464"/>
                  </a:cubicBezTo>
                  <a:cubicBezTo>
                    <a:pt x="-39816" y="292894"/>
                    <a:pt x="367854" y="362426"/>
                    <a:pt x="428814" y="372904"/>
                  </a:cubicBezTo>
                  <a:cubicBezTo>
                    <a:pt x="433576" y="373856"/>
                    <a:pt x="439291" y="373856"/>
                    <a:pt x="444054" y="373856"/>
                  </a:cubicBezTo>
                  <a:cubicBezTo>
                    <a:pt x="494536" y="370046"/>
                    <a:pt x="779334" y="346234"/>
                    <a:pt x="813624" y="311944"/>
                  </a:cubicBezTo>
                  <a:cubicBezTo>
                    <a:pt x="853629" y="271939"/>
                    <a:pt x="811719" y="139541"/>
                    <a:pt x="782191" y="52864"/>
                  </a:cubicBezTo>
                  <a:cubicBezTo>
                    <a:pt x="793621" y="41434"/>
                    <a:pt x="620266" y="20479"/>
                    <a:pt x="436434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45">
              <a:extLst>
                <a:ext uri="{FF2B5EF4-FFF2-40B4-BE49-F238E27FC236}">
                  <a16:creationId xmlns:a16="http://schemas.microsoft.com/office/drawing/2014/main" id="{2559143E-5FD5-452A-B245-E95BD5DC30B5}"/>
                </a:ext>
              </a:extLst>
            </p:cNvPr>
            <p:cNvSpPr/>
            <p:nvPr/>
          </p:nvSpPr>
          <p:spPr>
            <a:xfrm>
              <a:off x="6448412" y="1280897"/>
              <a:ext cx="4318644" cy="4592842"/>
            </a:xfrm>
            <a:custGeom>
              <a:avLst/>
              <a:gdLst>
                <a:gd name="connsiteX0" fmla="*/ 1610322 w 1800225"/>
                <a:gd name="connsiteY0" fmla="*/ 1912136 h 1914525"/>
                <a:gd name="connsiteX1" fmla="*/ 53937 w 1800225"/>
                <a:gd name="connsiteY1" fmla="*/ 1736876 h 1914525"/>
                <a:gd name="connsiteX2" fmla="*/ 7264 w 1800225"/>
                <a:gd name="connsiteY2" fmla="*/ 1681631 h 1914525"/>
                <a:gd name="connsiteX3" fmla="*/ 66319 w 1800225"/>
                <a:gd name="connsiteY3" fmla="*/ 529106 h 1914525"/>
                <a:gd name="connsiteX4" fmla="*/ 107277 w 1800225"/>
                <a:gd name="connsiteY4" fmla="*/ 432903 h 1914525"/>
                <a:gd name="connsiteX5" fmla="*/ 1729384 w 1800225"/>
                <a:gd name="connsiteY5" fmla="*/ 9041 h 1914525"/>
                <a:gd name="connsiteX6" fmla="*/ 1797012 w 1800225"/>
                <a:gd name="connsiteY6" fmla="*/ 63333 h 1914525"/>
                <a:gd name="connsiteX7" fmla="*/ 1691284 w 1800225"/>
                <a:gd name="connsiteY7" fmla="*/ 1844508 h 1914525"/>
                <a:gd name="connsiteX8" fmla="*/ 1610322 w 1800225"/>
                <a:gd name="connsiteY8" fmla="*/ 1912136 h 191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225" h="1914525">
                  <a:moveTo>
                    <a:pt x="1610322" y="1912136"/>
                  </a:moveTo>
                  <a:lnTo>
                    <a:pt x="53937" y="1736876"/>
                  </a:lnTo>
                  <a:cubicBezTo>
                    <a:pt x="26314" y="1734018"/>
                    <a:pt x="5359" y="1709253"/>
                    <a:pt x="7264" y="1681631"/>
                  </a:cubicBezTo>
                  <a:lnTo>
                    <a:pt x="66319" y="529106"/>
                  </a:lnTo>
                  <a:cubicBezTo>
                    <a:pt x="68224" y="458621"/>
                    <a:pt x="84417" y="438618"/>
                    <a:pt x="107277" y="432903"/>
                  </a:cubicBezTo>
                  <a:lnTo>
                    <a:pt x="1729384" y="9041"/>
                  </a:lnTo>
                  <a:cubicBezTo>
                    <a:pt x="1764627" y="-484"/>
                    <a:pt x="1798917" y="27138"/>
                    <a:pt x="1797012" y="63333"/>
                  </a:cubicBezTo>
                  <a:lnTo>
                    <a:pt x="1691284" y="1844508"/>
                  </a:lnTo>
                  <a:cubicBezTo>
                    <a:pt x="1687474" y="1885466"/>
                    <a:pt x="1651279" y="1915946"/>
                    <a:pt x="1610322" y="1912136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46">
              <a:extLst>
                <a:ext uri="{FF2B5EF4-FFF2-40B4-BE49-F238E27FC236}">
                  <a16:creationId xmlns:a16="http://schemas.microsoft.com/office/drawing/2014/main" id="{3E92DA82-92F2-4CD3-9AF2-0BBE9AFC8022}"/>
                </a:ext>
              </a:extLst>
            </p:cNvPr>
            <p:cNvSpPr/>
            <p:nvPr/>
          </p:nvSpPr>
          <p:spPr>
            <a:xfrm>
              <a:off x="6464696" y="1280897"/>
              <a:ext cx="4250094" cy="3998744"/>
            </a:xfrm>
            <a:custGeom>
              <a:avLst/>
              <a:gdLst>
                <a:gd name="connsiteX0" fmla="*/ 1678781 w 1771650"/>
                <a:gd name="connsiteY0" fmla="*/ 1664486 h 1666875"/>
                <a:gd name="connsiteX1" fmla="*/ 7144 w 1771650"/>
                <a:gd name="connsiteY1" fmla="*/ 1552091 h 1666875"/>
                <a:gd name="connsiteX2" fmla="*/ 58579 w 1771650"/>
                <a:gd name="connsiteY2" fmla="*/ 482433 h 1666875"/>
                <a:gd name="connsiteX3" fmla="*/ 98584 w 1771650"/>
                <a:gd name="connsiteY3" fmla="*/ 432903 h 1666875"/>
                <a:gd name="connsiteX4" fmla="*/ 1705451 w 1771650"/>
                <a:gd name="connsiteY4" fmla="*/ 9041 h 1666875"/>
                <a:gd name="connsiteX5" fmla="*/ 1772126 w 1771650"/>
                <a:gd name="connsiteY5" fmla="*/ 63333 h 1666875"/>
                <a:gd name="connsiteX6" fmla="*/ 1678781 w 1771650"/>
                <a:gd name="connsiteY6" fmla="*/ 1664486 h 166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50" h="1666875">
                  <a:moveTo>
                    <a:pt x="1678781" y="1664486"/>
                  </a:moveTo>
                  <a:lnTo>
                    <a:pt x="7144" y="1552091"/>
                  </a:lnTo>
                  <a:lnTo>
                    <a:pt x="58579" y="482433"/>
                  </a:lnTo>
                  <a:cubicBezTo>
                    <a:pt x="59531" y="459573"/>
                    <a:pt x="75724" y="439571"/>
                    <a:pt x="98584" y="432903"/>
                  </a:cubicBezTo>
                  <a:lnTo>
                    <a:pt x="1705451" y="9041"/>
                  </a:lnTo>
                  <a:cubicBezTo>
                    <a:pt x="1740694" y="-484"/>
                    <a:pt x="1774984" y="27138"/>
                    <a:pt x="1772126" y="63333"/>
                  </a:cubicBezTo>
                  <a:lnTo>
                    <a:pt x="1678781" y="1664486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47">
              <a:extLst>
                <a:ext uri="{FF2B5EF4-FFF2-40B4-BE49-F238E27FC236}">
                  <a16:creationId xmlns:a16="http://schemas.microsoft.com/office/drawing/2014/main" id="{F5045B66-A2F2-4C5F-83B8-50082F4388B4}"/>
                </a:ext>
              </a:extLst>
            </p:cNvPr>
            <p:cNvSpPr/>
            <p:nvPr/>
          </p:nvSpPr>
          <p:spPr>
            <a:xfrm>
              <a:off x="6572092" y="1577928"/>
              <a:ext cx="3907345" cy="3404644"/>
            </a:xfrm>
            <a:custGeom>
              <a:avLst/>
              <a:gdLst>
                <a:gd name="connsiteX0" fmla="*/ 1539716 w 1628775"/>
                <a:gd name="connsiteY0" fmla="*/ 1416844 h 1419225"/>
                <a:gd name="connsiteX1" fmla="*/ 7144 w 1628775"/>
                <a:gd name="connsiteY1" fmla="*/ 1357789 h 1419225"/>
                <a:gd name="connsiteX2" fmla="*/ 57626 w 1628775"/>
                <a:gd name="connsiteY2" fmla="*/ 363379 h 1419225"/>
                <a:gd name="connsiteX3" fmla="*/ 1628299 w 1628775"/>
                <a:gd name="connsiteY3" fmla="*/ 7144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75" h="1419225">
                  <a:moveTo>
                    <a:pt x="1539716" y="1416844"/>
                  </a:moveTo>
                  <a:lnTo>
                    <a:pt x="7144" y="1357789"/>
                  </a:lnTo>
                  <a:lnTo>
                    <a:pt x="57626" y="363379"/>
                  </a:lnTo>
                  <a:lnTo>
                    <a:pt x="1628299" y="7144"/>
                  </a:ln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48">
              <a:extLst>
                <a:ext uri="{FF2B5EF4-FFF2-40B4-BE49-F238E27FC236}">
                  <a16:creationId xmlns:a16="http://schemas.microsoft.com/office/drawing/2014/main" id="{FC8F0F0E-2184-4A95-84B5-C7BD619520E4}"/>
                </a:ext>
              </a:extLst>
            </p:cNvPr>
            <p:cNvSpPr/>
            <p:nvPr/>
          </p:nvSpPr>
          <p:spPr>
            <a:xfrm>
              <a:off x="6446339" y="4996281"/>
              <a:ext cx="4044444" cy="868298"/>
            </a:xfrm>
            <a:custGeom>
              <a:avLst/>
              <a:gdLst>
                <a:gd name="connsiteX0" fmla="*/ 13844 w 1685925"/>
                <a:gd name="connsiteY0" fmla="*/ 7144 h 361950"/>
                <a:gd name="connsiteX1" fmla="*/ 7176 w 1685925"/>
                <a:gd name="connsiteY1" fmla="*/ 133826 h 361950"/>
                <a:gd name="connsiteX2" fmla="*/ 53849 w 1685925"/>
                <a:gd name="connsiteY2" fmla="*/ 189071 h 361950"/>
                <a:gd name="connsiteX3" fmla="*/ 1597851 w 1685925"/>
                <a:gd name="connsiteY3" fmla="*/ 363379 h 361950"/>
                <a:gd name="connsiteX4" fmla="*/ 1675956 w 1685925"/>
                <a:gd name="connsiteY4" fmla="*/ 296704 h 361950"/>
                <a:gd name="connsiteX5" fmla="*/ 1686434 w 1685925"/>
                <a:gd name="connsiteY5" fmla="*/ 111919 h 361950"/>
                <a:gd name="connsiteX6" fmla="*/ 13844 w 1685925"/>
                <a:gd name="connsiteY6" fmla="*/ 7144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925" h="361950">
                  <a:moveTo>
                    <a:pt x="13844" y="7144"/>
                  </a:moveTo>
                  <a:lnTo>
                    <a:pt x="7176" y="133826"/>
                  </a:lnTo>
                  <a:cubicBezTo>
                    <a:pt x="6224" y="161449"/>
                    <a:pt x="26226" y="186214"/>
                    <a:pt x="53849" y="189071"/>
                  </a:cubicBezTo>
                  <a:lnTo>
                    <a:pt x="1597851" y="363379"/>
                  </a:lnTo>
                  <a:cubicBezTo>
                    <a:pt x="1637856" y="368141"/>
                    <a:pt x="1674051" y="337661"/>
                    <a:pt x="1675956" y="296704"/>
                  </a:cubicBezTo>
                  <a:lnTo>
                    <a:pt x="1686434" y="111919"/>
                  </a:lnTo>
                  <a:lnTo>
                    <a:pt x="13844" y="7144"/>
                  </a:ln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49">
              <a:extLst>
                <a:ext uri="{FF2B5EF4-FFF2-40B4-BE49-F238E27FC236}">
                  <a16:creationId xmlns:a16="http://schemas.microsoft.com/office/drawing/2014/main" id="{962B248A-355D-4FCC-85EB-314A5D03354D}"/>
                </a:ext>
              </a:extLst>
            </p:cNvPr>
            <p:cNvSpPr/>
            <p:nvPr/>
          </p:nvSpPr>
          <p:spPr>
            <a:xfrm>
              <a:off x="7715310" y="1593115"/>
              <a:ext cx="2775473" cy="3394037"/>
            </a:xfrm>
            <a:custGeom>
              <a:avLst/>
              <a:gdLst>
                <a:gd name="connsiteX0" fmla="*/ 1425389 w 2775473"/>
                <a:gd name="connsiteY0" fmla="*/ 306593 h 3394037"/>
                <a:gd name="connsiteX1" fmla="*/ 2775473 w 2775473"/>
                <a:gd name="connsiteY1" fmla="*/ 0 h 3394037"/>
                <a:gd name="connsiteX2" fmla="*/ 2565699 w 2775473"/>
                <a:gd name="connsiteY2" fmla="*/ 3394037 h 3394037"/>
                <a:gd name="connsiteX3" fmla="*/ 0 w 2775473"/>
                <a:gd name="connsiteY3" fmla="*/ 3281082 h 3394037"/>
                <a:gd name="connsiteX4" fmla="*/ 1425389 w 2775473"/>
                <a:gd name="connsiteY4" fmla="*/ 306593 h 339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5473" h="3394037">
                  <a:moveTo>
                    <a:pt x="1425389" y="306593"/>
                  </a:moveTo>
                  <a:lnTo>
                    <a:pt x="2775473" y="0"/>
                  </a:lnTo>
                  <a:lnTo>
                    <a:pt x="2565699" y="3394037"/>
                  </a:lnTo>
                  <a:lnTo>
                    <a:pt x="0" y="3281082"/>
                  </a:lnTo>
                  <a:lnTo>
                    <a:pt x="1425389" y="306593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858730C-4E43-49BB-823A-8C603A75E2AA}"/>
              </a:ext>
            </a:extLst>
          </p:cNvPr>
          <p:cNvSpPr/>
          <p:nvPr/>
        </p:nvSpPr>
        <p:spPr>
          <a:xfrm>
            <a:off x="1017421" y="44975"/>
            <a:ext cx="7241854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클라이언트 부분</a:t>
            </a:r>
            <a:b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</a:b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클래스 기능 소개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– </a:t>
            </a:r>
            <a:r>
              <a:rPr lang="en-US" altLang="ko-KR" sz="36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CCamera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Class</a:t>
            </a: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2" name="Oval 1">
            <a:extLst>
              <a:ext uri="{FF2B5EF4-FFF2-40B4-BE49-F238E27FC236}">
                <a16:creationId xmlns:a16="http://schemas.microsoft.com/office/drawing/2014/main" id="{7D4BFB5D-7D63-4C38-B368-9FD9498FD44D}"/>
              </a:ext>
            </a:extLst>
          </p:cNvPr>
          <p:cNvSpPr/>
          <p:nvPr/>
        </p:nvSpPr>
        <p:spPr>
          <a:xfrm>
            <a:off x="5297112" y="3233215"/>
            <a:ext cx="798888" cy="1508486"/>
          </a:xfrm>
          <a:custGeom>
            <a:avLst/>
            <a:gdLst/>
            <a:ahLst/>
            <a:cxnLst/>
            <a:rect l="l" t="t" r="r" b="b"/>
            <a:pathLst>
              <a:path w="1574056" h="3712516">
                <a:moveTo>
                  <a:pt x="1185390" y="3439800"/>
                </a:moveTo>
                <a:lnTo>
                  <a:pt x="1574056" y="3439800"/>
                </a:lnTo>
                <a:lnTo>
                  <a:pt x="1574056" y="3711512"/>
                </a:lnTo>
                <a:cubicBezTo>
                  <a:pt x="1569524" y="3712486"/>
                  <a:pt x="1564959" y="3712516"/>
                  <a:pt x="1560375" y="3712516"/>
                </a:cubicBezTo>
                <a:cubicBezTo>
                  <a:pt x="1353277" y="3712516"/>
                  <a:pt x="1185390" y="3651466"/>
                  <a:pt x="1185390" y="3576158"/>
                </a:cubicBezTo>
                <a:close/>
                <a:moveTo>
                  <a:pt x="1187034" y="3209086"/>
                </a:moveTo>
                <a:lnTo>
                  <a:pt x="1574056" y="3209086"/>
                </a:lnTo>
                <a:lnTo>
                  <a:pt x="1574056" y="3379553"/>
                </a:lnTo>
                <a:lnTo>
                  <a:pt x="1187034" y="3379553"/>
                </a:lnTo>
                <a:cubicBezTo>
                  <a:pt x="1148472" y="3379553"/>
                  <a:pt x="1117211" y="3348291"/>
                  <a:pt x="1117211" y="3309730"/>
                </a:cubicBezTo>
                <a:lnTo>
                  <a:pt x="1117211" y="3278908"/>
                </a:lnTo>
                <a:cubicBezTo>
                  <a:pt x="1117211" y="3240347"/>
                  <a:pt x="1148472" y="3209086"/>
                  <a:pt x="1187034" y="3209086"/>
                </a:cubicBezTo>
                <a:close/>
                <a:moveTo>
                  <a:pt x="1152944" y="2978372"/>
                </a:moveTo>
                <a:lnTo>
                  <a:pt x="1574056" y="2978372"/>
                </a:lnTo>
                <a:lnTo>
                  <a:pt x="1574056" y="3148838"/>
                </a:lnTo>
                <a:lnTo>
                  <a:pt x="1152944" y="3148838"/>
                </a:lnTo>
                <a:cubicBezTo>
                  <a:pt x="1114382" y="3148838"/>
                  <a:pt x="1083121" y="3117577"/>
                  <a:pt x="1083121" y="3079015"/>
                </a:cubicBezTo>
                <a:lnTo>
                  <a:pt x="1083121" y="3048195"/>
                </a:lnTo>
                <a:cubicBezTo>
                  <a:pt x="1083121" y="3009633"/>
                  <a:pt x="1114382" y="2978372"/>
                  <a:pt x="1152944" y="2978372"/>
                </a:cubicBezTo>
                <a:close/>
                <a:moveTo>
                  <a:pt x="1118855" y="2747657"/>
                </a:moveTo>
                <a:lnTo>
                  <a:pt x="1574056" y="2747657"/>
                </a:lnTo>
                <a:lnTo>
                  <a:pt x="1574056" y="2918124"/>
                </a:lnTo>
                <a:lnTo>
                  <a:pt x="1118855" y="2918124"/>
                </a:lnTo>
                <a:cubicBezTo>
                  <a:pt x="1080292" y="2918124"/>
                  <a:pt x="1049031" y="2886862"/>
                  <a:pt x="1049031" y="2848301"/>
                </a:cubicBezTo>
                <a:lnTo>
                  <a:pt x="1049031" y="2817480"/>
                </a:lnTo>
                <a:cubicBezTo>
                  <a:pt x="1049031" y="2778918"/>
                  <a:pt x="1080292" y="2747657"/>
                  <a:pt x="1118855" y="2747657"/>
                </a:cubicBezTo>
                <a:close/>
                <a:moveTo>
                  <a:pt x="0" y="1124141"/>
                </a:moveTo>
                <a:lnTo>
                  <a:pt x="338831" y="1171577"/>
                </a:lnTo>
                <a:lnTo>
                  <a:pt x="338831" y="1313886"/>
                </a:lnTo>
                <a:lnTo>
                  <a:pt x="0" y="1361322"/>
                </a:lnTo>
                <a:close/>
                <a:moveTo>
                  <a:pt x="1554171" y="440480"/>
                </a:moveTo>
                <a:lnTo>
                  <a:pt x="1556079" y="440627"/>
                </a:lnTo>
                <a:lnTo>
                  <a:pt x="1557986" y="440480"/>
                </a:lnTo>
                <a:lnTo>
                  <a:pt x="1574056" y="441292"/>
                </a:lnTo>
                <a:lnTo>
                  <a:pt x="1574056" y="647276"/>
                </a:lnTo>
                <a:cubicBezTo>
                  <a:pt x="1568831" y="646524"/>
                  <a:pt x="1563581" y="646469"/>
                  <a:pt x="1558320" y="646463"/>
                </a:cubicBezTo>
                <a:lnTo>
                  <a:pt x="1558320" y="646669"/>
                </a:lnTo>
                <a:lnTo>
                  <a:pt x="1556079" y="646496"/>
                </a:lnTo>
                <a:lnTo>
                  <a:pt x="1553836" y="646669"/>
                </a:lnTo>
                <a:lnTo>
                  <a:pt x="1553836" y="646463"/>
                </a:lnTo>
                <a:cubicBezTo>
                  <a:pt x="1096029" y="647001"/>
                  <a:pt x="725086" y="1018309"/>
                  <a:pt x="725086" y="1476254"/>
                </a:cubicBezTo>
                <a:cubicBezTo>
                  <a:pt x="725086" y="1786265"/>
                  <a:pt x="946342" y="2092231"/>
                  <a:pt x="1120548" y="2232013"/>
                </a:cubicBezTo>
                <a:cubicBezTo>
                  <a:pt x="1199979" y="2323913"/>
                  <a:pt x="1193682" y="2325796"/>
                  <a:pt x="1225960" y="2443415"/>
                </a:cubicBezTo>
                <a:cubicBezTo>
                  <a:pt x="1238820" y="2525888"/>
                  <a:pt x="1212768" y="2534131"/>
                  <a:pt x="1286669" y="2538418"/>
                </a:cubicBezTo>
                <a:lnTo>
                  <a:pt x="1340476" y="2537986"/>
                </a:lnTo>
                <a:lnTo>
                  <a:pt x="1159452" y="1395052"/>
                </a:lnTo>
                <a:cubicBezTo>
                  <a:pt x="1153113" y="1355030"/>
                  <a:pt x="1180418" y="1317448"/>
                  <a:pt x="1220440" y="1311109"/>
                </a:cubicBezTo>
                <a:lnTo>
                  <a:pt x="1222992" y="1310706"/>
                </a:lnTo>
                <a:cubicBezTo>
                  <a:pt x="1259366" y="1304944"/>
                  <a:pt x="1293725" y="1326975"/>
                  <a:pt x="1303139" y="1361495"/>
                </a:cubicBezTo>
                <a:cubicBezTo>
                  <a:pt x="1322616" y="1325549"/>
                  <a:pt x="1359221" y="1302638"/>
                  <a:pt x="1400784" y="1302638"/>
                </a:cubicBezTo>
                <a:cubicBezTo>
                  <a:pt x="1432374" y="1302638"/>
                  <a:pt x="1461099" y="1315874"/>
                  <a:pt x="1481946" y="1337999"/>
                </a:cubicBezTo>
                <a:cubicBezTo>
                  <a:pt x="1502792" y="1315874"/>
                  <a:pt x="1531518" y="1302638"/>
                  <a:pt x="1563108" y="1302638"/>
                </a:cubicBezTo>
                <a:lnTo>
                  <a:pt x="1574056" y="1304941"/>
                </a:lnTo>
                <a:lnTo>
                  <a:pt x="1574056" y="1558277"/>
                </a:lnTo>
                <a:cubicBezTo>
                  <a:pt x="1570569" y="1560394"/>
                  <a:pt x="1566859" y="1560580"/>
                  <a:pt x="1563108" y="1560580"/>
                </a:cubicBezTo>
                <a:cubicBezTo>
                  <a:pt x="1531518" y="1560580"/>
                  <a:pt x="1502792" y="1547345"/>
                  <a:pt x="1481946" y="1525219"/>
                </a:cubicBezTo>
                <a:cubicBezTo>
                  <a:pt x="1461099" y="1547345"/>
                  <a:pt x="1432374" y="1560580"/>
                  <a:pt x="1400784" y="1560580"/>
                </a:cubicBezTo>
                <a:cubicBezTo>
                  <a:pt x="1374899" y="1560580"/>
                  <a:pt x="1350936" y="1551693"/>
                  <a:pt x="1332765" y="1534787"/>
                </a:cubicBezTo>
                <a:lnTo>
                  <a:pt x="1491465" y="2536775"/>
                </a:lnTo>
                <a:lnTo>
                  <a:pt x="1553836" y="2536274"/>
                </a:lnTo>
                <a:lnTo>
                  <a:pt x="1553836" y="2536239"/>
                </a:lnTo>
                <a:lnTo>
                  <a:pt x="1556079" y="2536257"/>
                </a:lnTo>
                <a:lnTo>
                  <a:pt x="1558320" y="2536239"/>
                </a:lnTo>
                <a:lnTo>
                  <a:pt x="1558320" y="2536274"/>
                </a:lnTo>
                <a:lnTo>
                  <a:pt x="1574056" y="2536401"/>
                </a:lnTo>
                <a:lnTo>
                  <a:pt x="1574056" y="2685528"/>
                </a:lnTo>
                <a:lnTo>
                  <a:pt x="1556079" y="2685463"/>
                </a:lnTo>
                <a:lnTo>
                  <a:pt x="1201719" y="2686732"/>
                </a:lnTo>
                <a:cubicBezTo>
                  <a:pt x="1138954" y="2686732"/>
                  <a:pt x="1107192" y="2663167"/>
                  <a:pt x="1071683" y="2589474"/>
                </a:cubicBezTo>
                <a:cubicBezTo>
                  <a:pt x="1058025" y="2494014"/>
                  <a:pt x="1086076" y="2455536"/>
                  <a:pt x="1022516" y="2382309"/>
                </a:cubicBezTo>
                <a:cubicBezTo>
                  <a:pt x="809168" y="2211227"/>
                  <a:pt x="538010" y="1836414"/>
                  <a:pt x="538010" y="1456641"/>
                </a:cubicBezTo>
                <a:cubicBezTo>
                  <a:pt x="538010" y="895431"/>
                  <a:pt x="992961" y="440480"/>
                  <a:pt x="1554171" y="440480"/>
                </a:cubicBezTo>
                <a:close/>
                <a:moveTo>
                  <a:pt x="624942" y="234472"/>
                </a:moveTo>
                <a:lnTo>
                  <a:pt x="806400" y="524523"/>
                </a:lnTo>
                <a:lnTo>
                  <a:pt x="697385" y="615998"/>
                </a:lnTo>
                <a:lnTo>
                  <a:pt x="443250" y="386929"/>
                </a:lnTo>
                <a:close/>
                <a:moveTo>
                  <a:pt x="1437487" y="0"/>
                </a:moveTo>
                <a:lnTo>
                  <a:pt x="1574056" y="0"/>
                </a:lnTo>
                <a:lnTo>
                  <a:pt x="1574056" y="338831"/>
                </a:lnTo>
                <a:lnTo>
                  <a:pt x="1484923" y="338831"/>
                </a:ln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3" name="Oval 1">
            <a:extLst>
              <a:ext uri="{FF2B5EF4-FFF2-40B4-BE49-F238E27FC236}">
                <a16:creationId xmlns:a16="http://schemas.microsoft.com/office/drawing/2014/main" id="{35C7B4F1-CA68-4724-882F-755F2987B3A9}"/>
              </a:ext>
            </a:extLst>
          </p:cNvPr>
          <p:cNvSpPr/>
          <p:nvPr/>
        </p:nvSpPr>
        <p:spPr>
          <a:xfrm>
            <a:off x="6096000" y="3233214"/>
            <a:ext cx="675200" cy="1508486"/>
          </a:xfrm>
          <a:custGeom>
            <a:avLst/>
            <a:gdLst/>
            <a:ahLst/>
            <a:cxnLst/>
            <a:rect l="l" t="t" r="r" b="b"/>
            <a:pathLst>
              <a:path w="1490346" h="3711612">
                <a:moveTo>
                  <a:pt x="0" y="3439800"/>
                </a:moveTo>
                <a:lnTo>
                  <a:pt x="362666" y="3439800"/>
                </a:lnTo>
                <a:lnTo>
                  <a:pt x="362666" y="3576158"/>
                </a:lnTo>
                <a:cubicBezTo>
                  <a:pt x="362666" y="3649966"/>
                  <a:pt x="201402" y="3710078"/>
                  <a:pt x="0" y="3711612"/>
                </a:cubicBezTo>
                <a:close/>
                <a:moveTo>
                  <a:pt x="0" y="3209086"/>
                </a:moveTo>
                <a:lnTo>
                  <a:pt x="361023" y="3209086"/>
                </a:lnTo>
                <a:cubicBezTo>
                  <a:pt x="399584" y="3209086"/>
                  <a:pt x="430845" y="3240347"/>
                  <a:pt x="430845" y="3278908"/>
                </a:cubicBezTo>
                <a:lnTo>
                  <a:pt x="430845" y="3309730"/>
                </a:lnTo>
                <a:cubicBezTo>
                  <a:pt x="430845" y="3348291"/>
                  <a:pt x="399584" y="3379553"/>
                  <a:pt x="361023" y="3379553"/>
                </a:cubicBezTo>
                <a:lnTo>
                  <a:pt x="0" y="3379553"/>
                </a:lnTo>
                <a:close/>
                <a:moveTo>
                  <a:pt x="0" y="2978372"/>
                </a:moveTo>
                <a:lnTo>
                  <a:pt x="395111" y="2978372"/>
                </a:lnTo>
                <a:cubicBezTo>
                  <a:pt x="433674" y="2978372"/>
                  <a:pt x="464935" y="3009633"/>
                  <a:pt x="464935" y="3048195"/>
                </a:cubicBezTo>
                <a:lnTo>
                  <a:pt x="464935" y="3079015"/>
                </a:lnTo>
                <a:cubicBezTo>
                  <a:pt x="464935" y="3117577"/>
                  <a:pt x="433674" y="3148838"/>
                  <a:pt x="395111" y="3148838"/>
                </a:cubicBezTo>
                <a:lnTo>
                  <a:pt x="0" y="3148838"/>
                </a:lnTo>
                <a:close/>
                <a:moveTo>
                  <a:pt x="0" y="2747657"/>
                </a:moveTo>
                <a:lnTo>
                  <a:pt x="429201" y="2747657"/>
                </a:lnTo>
                <a:cubicBezTo>
                  <a:pt x="467763" y="2747657"/>
                  <a:pt x="499024" y="2778918"/>
                  <a:pt x="499024" y="2817480"/>
                </a:cubicBezTo>
                <a:lnTo>
                  <a:pt x="499024" y="2848301"/>
                </a:lnTo>
                <a:cubicBezTo>
                  <a:pt x="499024" y="2886862"/>
                  <a:pt x="467763" y="2918124"/>
                  <a:pt x="429201" y="2918124"/>
                </a:cubicBezTo>
                <a:lnTo>
                  <a:pt x="0" y="2918124"/>
                </a:lnTo>
                <a:close/>
                <a:moveTo>
                  <a:pt x="1490346" y="1124141"/>
                </a:moveTo>
                <a:lnTo>
                  <a:pt x="1490346" y="1361322"/>
                </a:lnTo>
                <a:lnTo>
                  <a:pt x="1151515" y="1313886"/>
                </a:lnTo>
                <a:lnTo>
                  <a:pt x="1151515" y="1171577"/>
                </a:lnTo>
                <a:close/>
                <a:moveTo>
                  <a:pt x="0" y="441223"/>
                </a:moveTo>
                <a:cubicBezTo>
                  <a:pt x="554434" y="448456"/>
                  <a:pt x="1001452" y="900345"/>
                  <a:pt x="1001452" y="1456641"/>
                </a:cubicBezTo>
                <a:cubicBezTo>
                  <a:pt x="1001452" y="1836414"/>
                  <a:pt x="730294" y="2211227"/>
                  <a:pt x="516947" y="2382309"/>
                </a:cubicBezTo>
                <a:cubicBezTo>
                  <a:pt x="453387" y="2455536"/>
                  <a:pt x="481437" y="2494014"/>
                  <a:pt x="467779" y="2589474"/>
                </a:cubicBezTo>
                <a:cubicBezTo>
                  <a:pt x="432270" y="2663167"/>
                  <a:pt x="400510" y="2686732"/>
                  <a:pt x="337743" y="2686732"/>
                </a:cubicBezTo>
                <a:lnTo>
                  <a:pt x="0" y="2685523"/>
                </a:lnTo>
                <a:lnTo>
                  <a:pt x="0" y="2536390"/>
                </a:lnTo>
                <a:lnTo>
                  <a:pt x="47259" y="2536769"/>
                </a:lnTo>
                <a:lnTo>
                  <a:pt x="204029" y="1546960"/>
                </a:lnTo>
                <a:cubicBezTo>
                  <a:pt x="188844" y="1556019"/>
                  <a:pt x="171284" y="1560580"/>
                  <a:pt x="152738" y="1560580"/>
                </a:cubicBezTo>
                <a:cubicBezTo>
                  <a:pt x="121147" y="1560580"/>
                  <a:pt x="92422" y="1547345"/>
                  <a:pt x="71576" y="1525219"/>
                </a:cubicBezTo>
                <a:cubicBezTo>
                  <a:pt x="52889" y="1545052"/>
                  <a:pt x="27874" y="1557741"/>
                  <a:pt x="0" y="1558564"/>
                </a:cubicBezTo>
                <a:lnTo>
                  <a:pt x="0" y="1304654"/>
                </a:lnTo>
                <a:cubicBezTo>
                  <a:pt x="27874" y="1305477"/>
                  <a:pt x="52890" y="1318167"/>
                  <a:pt x="71576" y="1337999"/>
                </a:cubicBezTo>
                <a:cubicBezTo>
                  <a:pt x="92422" y="1315874"/>
                  <a:pt x="121147" y="1302638"/>
                  <a:pt x="152738" y="1302638"/>
                </a:cubicBezTo>
                <a:cubicBezTo>
                  <a:pt x="187837" y="1302638"/>
                  <a:pt x="219402" y="1318978"/>
                  <a:pt x="240484" y="1345647"/>
                </a:cubicBezTo>
                <a:cubicBezTo>
                  <a:pt x="253632" y="1317624"/>
                  <a:pt x="284261" y="1300934"/>
                  <a:pt x="316470" y="1306036"/>
                </a:cubicBezTo>
                <a:lnTo>
                  <a:pt x="319022" y="1306440"/>
                </a:lnTo>
                <a:cubicBezTo>
                  <a:pt x="359044" y="1312779"/>
                  <a:pt x="386348" y="1350361"/>
                  <a:pt x="380010" y="1390382"/>
                </a:cubicBezTo>
                <a:lnTo>
                  <a:pt x="198248" y="2537980"/>
                </a:lnTo>
                <a:lnTo>
                  <a:pt x="252793" y="2538418"/>
                </a:lnTo>
                <a:cubicBezTo>
                  <a:pt x="326693" y="2534131"/>
                  <a:pt x="300643" y="2525888"/>
                  <a:pt x="313502" y="2443415"/>
                </a:cubicBezTo>
                <a:cubicBezTo>
                  <a:pt x="345780" y="2325796"/>
                  <a:pt x="339483" y="2323913"/>
                  <a:pt x="418914" y="2232013"/>
                </a:cubicBezTo>
                <a:cubicBezTo>
                  <a:pt x="593120" y="2092231"/>
                  <a:pt x="814376" y="1786265"/>
                  <a:pt x="814376" y="1476254"/>
                </a:cubicBezTo>
                <a:cubicBezTo>
                  <a:pt x="814376" y="1023115"/>
                  <a:pt x="451179" y="654804"/>
                  <a:pt x="0" y="647205"/>
                </a:cubicBezTo>
                <a:close/>
                <a:moveTo>
                  <a:pt x="848581" y="234472"/>
                </a:moveTo>
                <a:lnTo>
                  <a:pt x="1030273" y="386929"/>
                </a:lnTo>
                <a:lnTo>
                  <a:pt x="776138" y="615998"/>
                </a:lnTo>
                <a:lnTo>
                  <a:pt x="667123" y="524523"/>
                </a:lnTo>
                <a:close/>
                <a:moveTo>
                  <a:pt x="0" y="0"/>
                </a:moveTo>
                <a:lnTo>
                  <a:pt x="101974" y="0"/>
                </a:lnTo>
                <a:lnTo>
                  <a:pt x="54538" y="338831"/>
                </a:lnTo>
                <a:lnTo>
                  <a:pt x="0" y="338831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86D7730E-05B4-4E25-826F-5597F830F9D8}"/>
              </a:ext>
            </a:extLst>
          </p:cNvPr>
          <p:cNvSpPr/>
          <p:nvPr/>
        </p:nvSpPr>
        <p:spPr>
          <a:xfrm>
            <a:off x="3282724" y="3474412"/>
            <a:ext cx="198964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사물 고정</a:t>
            </a:r>
            <a:br>
              <a:rPr lang="en-US" altLang="ko-KR" sz="2800" dirty="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</a:br>
            <a:r>
              <a:rPr lang="ko-KR" altLang="en-US" sz="2800" dirty="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배경 움직임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FAF4B51B-9AEE-4B22-B9A9-7D4337D575C1}"/>
              </a:ext>
            </a:extLst>
          </p:cNvPr>
          <p:cNvSpPr/>
          <p:nvPr/>
        </p:nvSpPr>
        <p:spPr>
          <a:xfrm>
            <a:off x="6498680" y="3479924"/>
            <a:ext cx="229101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배경 고정</a:t>
            </a:r>
            <a:br>
              <a:rPr lang="en-US" altLang="ko-KR" sz="2800" dirty="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</a:br>
            <a:r>
              <a:rPr lang="ko-KR" altLang="en-US" sz="2800" dirty="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카메라 움직임</a:t>
            </a: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593D470A-3D98-4FE0-BF24-9016726FF3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6" t="3220" r="14576" b="19151"/>
          <a:stretch>
            <a:fillRect/>
          </a:stretch>
        </p:blipFill>
        <p:spPr>
          <a:xfrm>
            <a:off x="8885939" y="2148512"/>
            <a:ext cx="2936240" cy="2782309"/>
          </a:xfrm>
          <a:custGeom>
            <a:avLst/>
            <a:gdLst>
              <a:gd name="connsiteX0" fmla="*/ 2889409 w 2889409"/>
              <a:gd name="connsiteY0" fmla="*/ 0 h 2737933"/>
              <a:gd name="connsiteX1" fmla="*/ 2731526 w 2889409"/>
              <a:gd name="connsiteY1" fmla="*/ 2737933 h 2737933"/>
              <a:gd name="connsiteX2" fmla="*/ 0 w 2889409"/>
              <a:gd name="connsiteY2" fmla="*/ 2623236 h 2737933"/>
              <a:gd name="connsiteX3" fmla="*/ 89975 w 2889409"/>
              <a:gd name="connsiteY3" fmla="*/ 691883 h 2737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9409" h="2737933">
                <a:moveTo>
                  <a:pt x="2889409" y="0"/>
                </a:moveTo>
                <a:lnTo>
                  <a:pt x="2731526" y="2737933"/>
                </a:lnTo>
                <a:lnTo>
                  <a:pt x="0" y="2623236"/>
                </a:lnTo>
                <a:lnTo>
                  <a:pt x="89975" y="691883"/>
                </a:lnTo>
                <a:close/>
              </a:path>
            </a:pathLst>
          </a:custGeom>
        </p:spPr>
      </p:pic>
      <p:sp>
        <p:nvSpPr>
          <p:cNvPr id="59" name="자유형: 도형 58">
            <a:extLst>
              <a:ext uri="{FF2B5EF4-FFF2-40B4-BE49-F238E27FC236}">
                <a16:creationId xmlns:a16="http://schemas.microsoft.com/office/drawing/2014/main" id="{58C773EF-6C9B-49AB-A03E-55C9853264C5}"/>
              </a:ext>
            </a:extLst>
          </p:cNvPr>
          <p:cNvSpPr/>
          <p:nvPr/>
        </p:nvSpPr>
        <p:spPr>
          <a:xfrm>
            <a:off x="9909511" y="3362736"/>
            <a:ext cx="586545" cy="624721"/>
          </a:xfrm>
          <a:custGeom>
            <a:avLst/>
            <a:gdLst>
              <a:gd name="connsiteX0" fmla="*/ 2936240 w 2936240"/>
              <a:gd name="connsiteY0" fmla="*/ 0 h 2782309"/>
              <a:gd name="connsiteX1" fmla="*/ 2775798 w 2936240"/>
              <a:gd name="connsiteY1" fmla="*/ 2782309 h 2782309"/>
              <a:gd name="connsiteX2" fmla="*/ 0 w 2936240"/>
              <a:gd name="connsiteY2" fmla="*/ 2665753 h 2782309"/>
              <a:gd name="connsiteX3" fmla="*/ 91434 w 2936240"/>
              <a:gd name="connsiteY3" fmla="*/ 703097 h 278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6240" h="2782309">
                <a:moveTo>
                  <a:pt x="2936240" y="0"/>
                </a:moveTo>
                <a:lnTo>
                  <a:pt x="2775798" y="2782309"/>
                </a:lnTo>
                <a:lnTo>
                  <a:pt x="0" y="2665753"/>
                </a:lnTo>
                <a:lnTo>
                  <a:pt x="91434" y="703097"/>
                </a:lnTo>
                <a:close/>
              </a:path>
            </a:pathLst>
          </a:cu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자유형: 도형 59">
            <a:extLst>
              <a:ext uri="{FF2B5EF4-FFF2-40B4-BE49-F238E27FC236}">
                <a16:creationId xmlns:a16="http://schemas.microsoft.com/office/drawing/2014/main" id="{4A2ED820-0875-4751-90AC-F4A05C87CCB8}"/>
              </a:ext>
            </a:extLst>
          </p:cNvPr>
          <p:cNvSpPr/>
          <p:nvPr/>
        </p:nvSpPr>
        <p:spPr>
          <a:xfrm>
            <a:off x="10009376" y="3233214"/>
            <a:ext cx="586545" cy="624721"/>
          </a:xfrm>
          <a:custGeom>
            <a:avLst/>
            <a:gdLst>
              <a:gd name="connsiteX0" fmla="*/ 2936240 w 2936240"/>
              <a:gd name="connsiteY0" fmla="*/ 0 h 2782309"/>
              <a:gd name="connsiteX1" fmla="*/ 2775798 w 2936240"/>
              <a:gd name="connsiteY1" fmla="*/ 2782309 h 2782309"/>
              <a:gd name="connsiteX2" fmla="*/ 0 w 2936240"/>
              <a:gd name="connsiteY2" fmla="*/ 2665753 h 2782309"/>
              <a:gd name="connsiteX3" fmla="*/ 91434 w 2936240"/>
              <a:gd name="connsiteY3" fmla="*/ 703097 h 278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6240" h="2782309">
                <a:moveTo>
                  <a:pt x="2936240" y="0"/>
                </a:moveTo>
                <a:lnTo>
                  <a:pt x="2775798" y="2782309"/>
                </a:lnTo>
                <a:lnTo>
                  <a:pt x="0" y="2665753"/>
                </a:lnTo>
                <a:lnTo>
                  <a:pt x="91434" y="703097"/>
                </a:lnTo>
                <a:close/>
              </a:path>
            </a:pathLst>
          </a:custGeom>
          <a:noFill/>
          <a:ln w="38100">
            <a:solidFill>
              <a:srgbClr val="FEA0CD">
                <a:alpha val="7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자유형: 도형 60">
            <a:extLst>
              <a:ext uri="{FF2B5EF4-FFF2-40B4-BE49-F238E27FC236}">
                <a16:creationId xmlns:a16="http://schemas.microsoft.com/office/drawing/2014/main" id="{F564F7BB-ADFF-420F-BC49-4F45E9195892}"/>
              </a:ext>
            </a:extLst>
          </p:cNvPr>
          <p:cNvSpPr/>
          <p:nvPr/>
        </p:nvSpPr>
        <p:spPr>
          <a:xfrm>
            <a:off x="10109666" y="3116639"/>
            <a:ext cx="586545" cy="624721"/>
          </a:xfrm>
          <a:custGeom>
            <a:avLst/>
            <a:gdLst>
              <a:gd name="connsiteX0" fmla="*/ 2936240 w 2936240"/>
              <a:gd name="connsiteY0" fmla="*/ 0 h 2782309"/>
              <a:gd name="connsiteX1" fmla="*/ 2775798 w 2936240"/>
              <a:gd name="connsiteY1" fmla="*/ 2782309 h 2782309"/>
              <a:gd name="connsiteX2" fmla="*/ 0 w 2936240"/>
              <a:gd name="connsiteY2" fmla="*/ 2665753 h 2782309"/>
              <a:gd name="connsiteX3" fmla="*/ 91434 w 2936240"/>
              <a:gd name="connsiteY3" fmla="*/ 703097 h 278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6240" h="2782309">
                <a:moveTo>
                  <a:pt x="2936240" y="0"/>
                </a:moveTo>
                <a:lnTo>
                  <a:pt x="2775798" y="2782309"/>
                </a:lnTo>
                <a:lnTo>
                  <a:pt x="0" y="2665753"/>
                </a:lnTo>
                <a:lnTo>
                  <a:pt x="91434" y="703097"/>
                </a:lnTo>
                <a:close/>
              </a:path>
            </a:pathLst>
          </a:custGeom>
          <a:noFill/>
          <a:ln w="38100">
            <a:solidFill>
              <a:schemeClr val="accent3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071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CF81282-D192-44B0-B834-D75636E4E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6" y="298174"/>
            <a:ext cx="6096000" cy="6261652"/>
          </a:xfrm>
          <a:prstGeom prst="rect">
            <a:avLst/>
          </a:prstGeom>
        </p:spPr>
      </p:pic>
      <p:sp>
        <p:nvSpPr>
          <p:cNvPr id="5" name="직사각형 113">
            <a:extLst>
              <a:ext uri="{FF2B5EF4-FFF2-40B4-BE49-F238E27FC236}">
                <a16:creationId xmlns:a16="http://schemas.microsoft.com/office/drawing/2014/main" id="{D7094F60-C77E-4C92-8299-3BA68E338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0428" y="572221"/>
            <a:ext cx="1371106" cy="307777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400" dirty="0">
                <a:solidFill>
                  <a:schemeClr val="bg1"/>
                </a:solidFill>
                <a:cs typeface="Arial" charset="0"/>
              </a:rPr>
              <a:t>Synchronize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6" name="직사각형 113">
            <a:extLst>
              <a:ext uri="{FF2B5EF4-FFF2-40B4-BE49-F238E27FC236}">
                <a16:creationId xmlns:a16="http://schemas.microsoft.com/office/drawing/2014/main" id="{F6995F97-1CEE-4284-BE3D-F63B0D0E8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0428" y="2799516"/>
            <a:ext cx="1371106" cy="307777"/>
          </a:xfrm>
          <a:prstGeom prst="rect">
            <a:avLst/>
          </a:prstGeom>
          <a:solidFill>
            <a:schemeClr val="accent3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Limitation</a:t>
            </a:r>
            <a:endParaRPr lang="ko-KR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9083356-56E9-4903-8B09-D139499A4EDA}"/>
              </a:ext>
            </a:extLst>
          </p:cNvPr>
          <p:cNvSpPr/>
          <p:nvPr/>
        </p:nvSpPr>
        <p:spPr>
          <a:xfrm>
            <a:off x="6999908" y="2420680"/>
            <a:ext cx="540000" cy="540060"/>
          </a:xfrm>
          <a:custGeom>
            <a:avLst/>
            <a:gdLst/>
            <a:ahLst/>
            <a:cxnLst/>
            <a:rect l="l" t="t" r="r" b="b"/>
            <a:pathLst>
              <a:path w="1080120" h="1080120">
                <a:moveTo>
                  <a:pt x="0" y="0"/>
                </a:moveTo>
                <a:lnTo>
                  <a:pt x="720080" y="0"/>
                </a:lnTo>
                <a:lnTo>
                  <a:pt x="1080120" y="0"/>
                </a:lnTo>
                <a:lnTo>
                  <a:pt x="1080120" y="360040"/>
                </a:lnTo>
                <a:lnTo>
                  <a:pt x="1080120" y="1080120"/>
                </a:lnTo>
                <a:lnTo>
                  <a:pt x="720080" y="1080120"/>
                </a:lnTo>
                <a:lnTo>
                  <a:pt x="720080" y="604986"/>
                </a:lnTo>
                <a:lnTo>
                  <a:pt x="275852" y="1049214"/>
                </a:lnTo>
                <a:lnTo>
                  <a:pt x="21266" y="794627"/>
                </a:lnTo>
                <a:lnTo>
                  <a:pt x="455853" y="360040"/>
                </a:lnTo>
                <a:lnTo>
                  <a:pt x="0" y="36004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44353E0-A96A-4B6D-BC95-CB497BEBABBF}"/>
              </a:ext>
            </a:extLst>
          </p:cNvPr>
          <p:cNvSpPr/>
          <p:nvPr/>
        </p:nvSpPr>
        <p:spPr>
          <a:xfrm>
            <a:off x="8054320" y="3124346"/>
            <a:ext cx="3626666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카메라의 움직임 </a:t>
            </a:r>
            <a:r>
              <a:rPr lang="ko-KR" altLang="en-US" sz="2800" spc="-150" dirty="0">
                <a:solidFill>
                  <a:srgbClr val="C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제한</a:t>
            </a:r>
            <a:br>
              <a:rPr lang="en-US" altLang="ko-KR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위치는 언제나 </a:t>
            </a:r>
            <a:r>
              <a:rPr lang="ko-KR" altLang="en-US" sz="2400" b="1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중앙</a:t>
            </a: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고정</a:t>
            </a:r>
            <a:b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2400" b="1" spc="-150" dirty="0">
                <a:solidFill>
                  <a:schemeClr val="accent1">
                    <a:lumMod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성능 독립적 게임속도</a:t>
            </a:r>
            <a:endParaRPr lang="en-US" altLang="ko-KR" sz="2400" b="1" spc="-150" dirty="0">
              <a:solidFill>
                <a:schemeClr val="accent1">
                  <a:lumMod val="5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CB069F9-0148-4313-AA12-BFFB4BEC3CFB}"/>
              </a:ext>
            </a:extLst>
          </p:cNvPr>
          <p:cNvSpPr/>
          <p:nvPr/>
        </p:nvSpPr>
        <p:spPr>
          <a:xfrm>
            <a:off x="5549633" y="879998"/>
            <a:ext cx="6096000" cy="1261884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ko-KR" altLang="en-US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마우스에 따라 움직이는 화면</a:t>
            </a:r>
            <a:br>
              <a:rPr lang="en-US" altLang="ko-KR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마우스가 화면 경계에 닿으면</a:t>
            </a:r>
            <a:b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카메라도 따라서 움직임</a:t>
            </a:r>
            <a:endParaRPr lang="en-US" altLang="ko-KR" sz="2400" spc="-150" dirty="0">
              <a:solidFill>
                <a:schemeClr val="bg2">
                  <a:lumMod val="1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0703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2">
            <a:extLst>
              <a:ext uri="{FF2B5EF4-FFF2-40B4-BE49-F238E27FC236}">
                <a16:creationId xmlns:a16="http://schemas.microsoft.com/office/drawing/2014/main" id="{05F03D03-F83B-44E5-9865-BE131B77E3F3}"/>
              </a:ext>
            </a:extLst>
          </p:cNvPr>
          <p:cNvGrpSpPr/>
          <p:nvPr/>
        </p:nvGrpSpPr>
        <p:grpSpPr>
          <a:xfrm>
            <a:off x="-33138" y="0"/>
            <a:ext cx="7850776" cy="6858000"/>
            <a:chOff x="1" y="0"/>
            <a:chExt cx="7850776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D6AF45A-0350-4580-8214-15E1F3B5CEE5}"/>
                </a:ext>
              </a:extLst>
            </p:cNvPr>
            <p:cNvSpPr/>
            <p:nvPr/>
          </p:nvSpPr>
          <p:spPr>
            <a:xfrm>
              <a:off x="1" y="0"/>
              <a:ext cx="4558936" cy="6858000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67D5D0B6-FE87-41BA-8A5C-0AAB7343B1F8}"/>
                </a:ext>
              </a:extLst>
            </p:cNvPr>
            <p:cNvSpPr/>
            <p:nvPr/>
          </p:nvSpPr>
          <p:spPr>
            <a:xfrm>
              <a:off x="4558937" y="0"/>
              <a:ext cx="3291840" cy="6858000"/>
            </a:xfrm>
            <a:prstGeom prst="rtTriangl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13">
            <a:extLst>
              <a:ext uri="{FF2B5EF4-FFF2-40B4-BE49-F238E27FC236}">
                <a16:creationId xmlns:a16="http://schemas.microsoft.com/office/drawing/2014/main" id="{57C49D5E-21C5-4517-8CDF-EE7D1898573E}"/>
              </a:ext>
            </a:extLst>
          </p:cNvPr>
          <p:cNvGrpSpPr/>
          <p:nvPr/>
        </p:nvGrpSpPr>
        <p:grpSpPr>
          <a:xfrm>
            <a:off x="1" y="0"/>
            <a:ext cx="6738256" cy="6858000"/>
            <a:chOff x="1" y="0"/>
            <a:chExt cx="6738256" cy="6858000"/>
          </a:xfrm>
        </p:grpSpPr>
        <p:sp>
          <p:nvSpPr>
            <p:cNvPr id="9" name="Right Triangle 7">
              <a:extLst>
                <a:ext uri="{FF2B5EF4-FFF2-40B4-BE49-F238E27FC236}">
                  <a16:creationId xmlns:a16="http://schemas.microsoft.com/office/drawing/2014/main" id="{E9A85B3D-B262-4A5D-806A-37B887DA2428}"/>
                </a:ext>
              </a:extLst>
            </p:cNvPr>
            <p:cNvSpPr/>
            <p:nvPr/>
          </p:nvSpPr>
          <p:spPr>
            <a:xfrm>
              <a:off x="3446417" y="0"/>
              <a:ext cx="3291840" cy="6858000"/>
            </a:xfrm>
            <a:prstGeom prst="rtTriangl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8">
              <a:extLst>
                <a:ext uri="{FF2B5EF4-FFF2-40B4-BE49-F238E27FC236}">
                  <a16:creationId xmlns:a16="http://schemas.microsoft.com/office/drawing/2014/main" id="{051168A4-1F57-4B84-AC45-8AE035B38608}"/>
                </a:ext>
              </a:extLst>
            </p:cNvPr>
            <p:cNvSpPr/>
            <p:nvPr/>
          </p:nvSpPr>
          <p:spPr>
            <a:xfrm>
              <a:off x="1" y="0"/>
              <a:ext cx="3446416" cy="68580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4">
            <a:extLst>
              <a:ext uri="{FF2B5EF4-FFF2-40B4-BE49-F238E27FC236}">
                <a16:creationId xmlns:a16="http://schemas.microsoft.com/office/drawing/2014/main" id="{B2EAE2A8-3F35-47A0-9218-326A6BD02B13}"/>
              </a:ext>
            </a:extLst>
          </p:cNvPr>
          <p:cNvGrpSpPr/>
          <p:nvPr/>
        </p:nvGrpSpPr>
        <p:grpSpPr>
          <a:xfrm>
            <a:off x="1" y="0"/>
            <a:ext cx="5625736" cy="6858000"/>
            <a:chOff x="1" y="0"/>
            <a:chExt cx="5625736" cy="6858000"/>
          </a:xfrm>
        </p:grpSpPr>
        <p:sp>
          <p:nvSpPr>
            <p:cNvPr id="12" name="Right Triangle 9">
              <a:extLst>
                <a:ext uri="{FF2B5EF4-FFF2-40B4-BE49-F238E27FC236}">
                  <a16:creationId xmlns:a16="http://schemas.microsoft.com/office/drawing/2014/main" id="{DD833F7A-957C-4058-A49E-BBB3A2C8710B}"/>
                </a:ext>
              </a:extLst>
            </p:cNvPr>
            <p:cNvSpPr/>
            <p:nvPr/>
          </p:nvSpPr>
          <p:spPr>
            <a:xfrm>
              <a:off x="2333897" y="0"/>
              <a:ext cx="3291840" cy="6858000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2FA8B25-90BA-4B55-94B4-7720D9C94AF2}"/>
                </a:ext>
              </a:extLst>
            </p:cNvPr>
            <p:cNvSpPr/>
            <p:nvPr/>
          </p:nvSpPr>
          <p:spPr>
            <a:xfrm>
              <a:off x="1" y="0"/>
              <a:ext cx="2333896" cy="6858000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: Rounded Corners 11">
            <a:extLst>
              <a:ext uri="{FF2B5EF4-FFF2-40B4-BE49-F238E27FC236}">
                <a16:creationId xmlns:a16="http://schemas.microsoft.com/office/drawing/2014/main" id="{FDC60572-CEC4-4272-BD33-F880CB315399}"/>
              </a:ext>
            </a:extLst>
          </p:cNvPr>
          <p:cNvSpPr/>
          <p:nvPr/>
        </p:nvSpPr>
        <p:spPr>
          <a:xfrm>
            <a:off x="975360" y="859971"/>
            <a:ext cx="3191691" cy="5138059"/>
          </a:xfrm>
          <a:prstGeom prst="roundRect">
            <a:avLst>
              <a:gd name="adj" fmla="val 6044"/>
            </a:avLst>
          </a:prstGeom>
          <a:gradFill flip="none" rotWithShape="1">
            <a:gsLst>
              <a:gs pos="0">
                <a:schemeClr val="bg1">
                  <a:lumMod val="90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700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CA7AD01-4F0E-4008-BE65-D1EAF893BA5B}"/>
              </a:ext>
            </a:extLst>
          </p:cNvPr>
          <p:cNvSpPr/>
          <p:nvPr/>
        </p:nvSpPr>
        <p:spPr>
          <a:xfrm>
            <a:off x="1056209" y="2564207"/>
            <a:ext cx="193995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spc="-300" dirty="0">
                <a:solidFill>
                  <a:schemeClr val="accent1">
                    <a:lumMod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성능 독립적</a:t>
            </a:r>
            <a:r>
              <a:rPr lang="en-US" altLang="ko-KR" sz="3200" spc="-300" dirty="0">
                <a:solidFill>
                  <a:schemeClr val="accent1">
                    <a:lumMod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</a:p>
          <a:p>
            <a:r>
              <a:rPr lang="ko-KR" altLang="en-US" sz="28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기능</a:t>
            </a:r>
            <a:r>
              <a:rPr lang="en-US" altLang="ko-KR" sz="28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28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구현의 </a:t>
            </a:r>
            <a:endParaRPr lang="en-US" altLang="ko-KR" sz="2800" spc="-300" dirty="0"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ko-KR" altLang="en-US" sz="28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중요성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71E5222-A8D5-4B92-B00E-455A206188A7}"/>
              </a:ext>
            </a:extLst>
          </p:cNvPr>
          <p:cNvSpPr/>
          <p:nvPr/>
        </p:nvSpPr>
        <p:spPr>
          <a:xfrm>
            <a:off x="3625176" y="1280156"/>
            <a:ext cx="2394856" cy="4014651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DFFD53B-90CF-4FFA-B62A-C9D683094F75}"/>
              </a:ext>
            </a:extLst>
          </p:cNvPr>
          <p:cNvSpPr/>
          <p:nvPr/>
        </p:nvSpPr>
        <p:spPr>
          <a:xfrm>
            <a:off x="6357672" y="1280156"/>
            <a:ext cx="2394856" cy="4014651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2F836CF-B94B-4CCD-9E46-2D27176FA17F}"/>
              </a:ext>
            </a:extLst>
          </p:cNvPr>
          <p:cNvSpPr/>
          <p:nvPr/>
        </p:nvSpPr>
        <p:spPr>
          <a:xfrm>
            <a:off x="9087394" y="1280156"/>
            <a:ext cx="2394856" cy="4014651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257F1E4D-0EC6-4A8F-B8BD-CC26293AF7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053" y="1947914"/>
            <a:ext cx="2385547" cy="238554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3347542C-E85F-4157-AEEA-378B26F34D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550" y="2541973"/>
            <a:ext cx="2394856" cy="1197428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0E6933E0-5001-43EE-9387-E57FC14C8F27}"/>
              </a:ext>
            </a:extLst>
          </p:cNvPr>
          <p:cNvSpPr/>
          <p:nvPr/>
        </p:nvSpPr>
        <p:spPr>
          <a:xfrm>
            <a:off x="3892250" y="4148796"/>
            <a:ext cx="1797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총기 반동 ∝ 프레임</a:t>
            </a:r>
            <a:endParaRPr lang="ko-KR" altLang="en-US" spc="-150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4F3784B-DE03-428E-8B1C-960B0589D566}"/>
              </a:ext>
            </a:extLst>
          </p:cNvPr>
          <p:cNvSpPr/>
          <p:nvPr/>
        </p:nvSpPr>
        <p:spPr>
          <a:xfrm>
            <a:off x="6647333" y="4148796"/>
            <a:ext cx="1797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로딩 속도 ∝ 프레임</a:t>
            </a:r>
            <a:endParaRPr lang="ko-KR" altLang="en-US" spc="-150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5ED5BAC-8345-4560-AE56-F797A3E01A4A}"/>
              </a:ext>
            </a:extLst>
          </p:cNvPr>
          <p:cNvSpPr/>
          <p:nvPr/>
        </p:nvSpPr>
        <p:spPr>
          <a:xfrm>
            <a:off x="9386178" y="4148795"/>
            <a:ext cx="1797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칼 데미지 ∝ 프레임</a:t>
            </a:r>
            <a:endParaRPr lang="ko-KR" altLang="en-US" spc="-150" dirty="0"/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13EFF3A2-946D-43CA-9981-2AA949774E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72" t="30534" r="14486" b="29325"/>
          <a:stretch/>
        </p:blipFill>
        <p:spPr>
          <a:xfrm>
            <a:off x="9141486" y="2878451"/>
            <a:ext cx="2286670" cy="52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965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5371EBED-B860-4DD7-8876-551656BE3BDA}"/>
              </a:ext>
            </a:extLst>
          </p:cNvPr>
          <p:cNvGrpSpPr/>
          <p:nvPr/>
        </p:nvGrpSpPr>
        <p:grpSpPr>
          <a:xfrm rot="13597954">
            <a:off x="1973506" y="1940876"/>
            <a:ext cx="773515" cy="734861"/>
            <a:chOff x="269306" y="236689"/>
            <a:chExt cx="773515" cy="734861"/>
          </a:xfrm>
          <a:solidFill>
            <a:schemeClr val="accent1">
              <a:lumMod val="75000"/>
              <a:alpha val="30000"/>
            </a:schemeClr>
          </a:solidFill>
        </p:grpSpPr>
        <p:sp>
          <p:nvSpPr>
            <p:cNvPr id="18" name="타원형 설명선 3">
              <a:extLst>
                <a:ext uri="{FF2B5EF4-FFF2-40B4-BE49-F238E27FC236}">
                  <a16:creationId xmlns:a16="http://schemas.microsoft.com/office/drawing/2014/main" id="{B773CB49-A088-4D19-A689-C0D252A087AE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형 설명선 2">
              <a:extLst>
                <a:ext uri="{FF2B5EF4-FFF2-40B4-BE49-F238E27FC236}">
                  <a16:creationId xmlns:a16="http://schemas.microsoft.com/office/drawing/2014/main" id="{4339B7E4-8418-465F-BD98-0D60942E5B50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BE6D49BE-0F92-49A3-893B-24C03999BA7C}"/>
              </a:ext>
            </a:extLst>
          </p:cNvPr>
          <p:cNvGrpSpPr/>
          <p:nvPr/>
        </p:nvGrpSpPr>
        <p:grpSpPr>
          <a:xfrm>
            <a:off x="269306" y="236689"/>
            <a:ext cx="773515" cy="734861"/>
            <a:chOff x="269306" y="236689"/>
            <a:chExt cx="773515" cy="734861"/>
          </a:xfrm>
          <a:solidFill>
            <a:schemeClr val="accent1">
              <a:lumMod val="75000"/>
            </a:schemeClr>
          </a:solidFill>
        </p:grpSpPr>
        <p:sp>
          <p:nvSpPr>
            <p:cNvPr id="4" name="타원형 설명선 2">
              <a:extLst>
                <a:ext uri="{FF2B5EF4-FFF2-40B4-BE49-F238E27FC236}">
                  <a16:creationId xmlns:a16="http://schemas.microsoft.com/office/drawing/2014/main" id="{DFA3654C-B204-445D-8A5E-7FFA56D3C683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형 설명선 3">
              <a:extLst>
                <a:ext uri="{FF2B5EF4-FFF2-40B4-BE49-F238E27FC236}">
                  <a16:creationId xmlns:a16="http://schemas.microsoft.com/office/drawing/2014/main" id="{5FA1D31A-3AA3-4A24-93E0-59A3A8691128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6B32DF9A-1251-4AD7-B138-85C302248D88}"/>
              </a:ext>
            </a:extLst>
          </p:cNvPr>
          <p:cNvSpPr/>
          <p:nvPr/>
        </p:nvSpPr>
        <p:spPr>
          <a:xfrm>
            <a:off x="1017421" y="44975"/>
            <a:ext cx="707437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클라이언트 부분</a:t>
            </a:r>
            <a:b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</a:b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클래스 기능 소개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–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CMouse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Class</a:t>
            </a: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</a:t>
            </a:r>
          </a:p>
        </p:txBody>
      </p:sp>
      <p:sp>
        <p:nvSpPr>
          <p:cNvPr id="8" name="Freeform 11">
            <a:extLst>
              <a:ext uri="{FF2B5EF4-FFF2-40B4-BE49-F238E27FC236}">
                <a16:creationId xmlns:a16="http://schemas.microsoft.com/office/drawing/2014/main" id="{E0FE12A1-81C3-403E-8DFF-2F26461C4967}"/>
              </a:ext>
            </a:extLst>
          </p:cNvPr>
          <p:cNvSpPr/>
          <p:nvPr/>
        </p:nvSpPr>
        <p:spPr>
          <a:xfrm>
            <a:off x="8048899" y="362982"/>
            <a:ext cx="1242669" cy="757017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9" name="Freeform 11">
            <a:extLst>
              <a:ext uri="{FF2B5EF4-FFF2-40B4-BE49-F238E27FC236}">
                <a16:creationId xmlns:a16="http://schemas.microsoft.com/office/drawing/2014/main" id="{64150729-6FAA-47BF-8DED-0D81396F133B}"/>
              </a:ext>
            </a:extLst>
          </p:cNvPr>
          <p:cNvSpPr/>
          <p:nvPr/>
        </p:nvSpPr>
        <p:spPr>
          <a:xfrm>
            <a:off x="9410576" y="1021060"/>
            <a:ext cx="1242669" cy="757017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1C5E7A6C-4A27-4611-8BCA-E4DC7C5CC7D5}"/>
              </a:ext>
            </a:extLst>
          </p:cNvPr>
          <p:cNvSpPr/>
          <p:nvPr/>
        </p:nvSpPr>
        <p:spPr>
          <a:xfrm>
            <a:off x="10876827" y="0"/>
            <a:ext cx="1242669" cy="757017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F072D65-F520-42EB-AB7A-99F5FDC0C3B7}"/>
              </a:ext>
            </a:extLst>
          </p:cNvPr>
          <p:cNvPicPr/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92949" y="1778077"/>
            <a:ext cx="4780060" cy="387942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786EB5E-69C0-4449-A952-1D7E8A5B05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122" y="3910194"/>
            <a:ext cx="357857" cy="387678"/>
          </a:xfrm>
          <a:prstGeom prst="rect">
            <a:avLst/>
          </a:prstGeom>
        </p:spPr>
      </p:pic>
      <p:sp>
        <p:nvSpPr>
          <p:cNvPr id="13" name="Isosceles Triangle 13">
            <a:extLst>
              <a:ext uri="{FF2B5EF4-FFF2-40B4-BE49-F238E27FC236}">
                <a16:creationId xmlns:a16="http://schemas.microsoft.com/office/drawing/2014/main" id="{188133BC-8262-486C-8713-3E2DE297ACE8}"/>
              </a:ext>
            </a:extLst>
          </p:cNvPr>
          <p:cNvSpPr/>
          <p:nvPr/>
        </p:nvSpPr>
        <p:spPr>
          <a:xfrm rot="10800000">
            <a:off x="2759102" y="1200495"/>
            <a:ext cx="267694" cy="594765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49B57AC1-F1FD-4317-A4DD-0D9A58D21158}"/>
              </a:ext>
            </a:extLst>
          </p:cNvPr>
          <p:cNvSpPr/>
          <p:nvPr/>
        </p:nvSpPr>
        <p:spPr>
          <a:xfrm rot="16200000">
            <a:off x="7857586" y="5284655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0C83FF1-A16C-48A7-BF23-10681B2DD229}"/>
              </a:ext>
            </a:extLst>
          </p:cNvPr>
          <p:cNvSpPr/>
          <p:nvPr/>
        </p:nvSpPr>
        <p:spPr>
          <a:xfrm>
            <a:off x="1998798" y="2123641"/>
            <a:ext cx="7360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(0, 0)</a:t>
            </a:r>
            <a:endParaRPr lang="ko-KR" altLang="en-US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51DA75E-2F67-42E0-9F54-F967E7B51184}"/>
              </a:ext>
            </a:extLst>
          </p:cNvPr>
          <p:cNvGrpSpPr/>
          <p:nvPr/>
        </p:nvGrpSpPr>
        <p:grpSpPr>
          <a:xfrm rot="400738">
            <a:off x="7856609" y="4628133"/>
            <a:ext cx="773515" cy="734861"/>
            <a:chOff x="269306" y="236689"/>
            <a:chExt cx="773515" cy="734861"/>
          </a:xfrm>
          <a:solidFill>
            <a:schemeClr val="accent1">
              <a:lumMod val="75000"/>
              <a:alpha val="30000"/>
            </a:schemeClr>
          </a:solidFill>
        </p:grpSpPr>
        <p:sp>
          <p:nvSpPr>
            <p:cNvPr id="20" name="타원형 설명선 3">
              <a:extLst>
                <a:ext uri="{FF2B5EF4-FFF2-40B4-BE49-F238E27FC236}">
                  <a16:creationId xmlns:a16="http://schemas.microsoft.com/office/drawing/2014/main" id="{DC82B6F3-2E9F-4AAF-87F4-EFADD5A625ED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형 설명선 2">
              <a:extLst>
                <a:ext uri="{FF2B5EF4-FFF2-40B4-BE49-F238E27FC236}">
                  <a16:creationId xmlns:a16="http://schemas.microsoft.com/office/drawing/2014/main" id="{1BCE0BE7-DC27-4A14-9F5F-BC42542A40A6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6F690E7-675B-4D64-947C-E680D99ABFE7}"/>
              </a:ext>
            </a:extLst>
          </p:cNvPr>
          <p:cNvSpPr/>
          <p:nvPr/>
        </p:nvSpPr>
        <p:spPr>
          <a:xfrm>
            <a:off x="7838506" y="4799960"/>
            <a:ext cx="7938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(n, m)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65A9BA3-2FAC-4844-AAB3-F17383E1B90C}"/>
              </a:ext>
            </a:extLst>
          </p:cNvPr>
          <p:cNvSpPr/>
          <p:nvPr/>
        </p:nvSpPr>
        <p:spPr>
          <a:xfrm>
            <a:off x="4565475" y="3533125"/>
            <a:ext cx="14350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(0.5n, 0.5m)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814173A-C70D-4478-892B-2B5EB5AB79E6}"/>
              </a:ext>
            </a:extLst>
          </p:cNvPr>
          <p:cNvSpPr/>
          <p:nvPr/>
        </p:nvSpPr>
        <p:spPr>
          <a:xfrm>
            <a:off x="8075100" y="2174708"/>
            <a:ext cx="337784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spc="-150" dirty="0">
                <a:solidFill>
                  <a:schemeClr val="accent1">
                    <a:lumMod val="7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시스템상 마우스의 좌표</a:t>
            </a: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와</a:t>
            </a:r>
            <a:b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게임 </a:t>
            </a:r>
            <a:r>
              <a:rPr lang="ko-KR" altLang="en-US" sz="2400" spc="-150" dirty="0">
                <a:solidFill>
                  <a:schemeClr val="accent1">
                    <a:lumMod val="7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스크린 내부에서 좌표</a:t>
            </a: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를</a:t>
            </a:r>
            <a:b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일치시켜야 한다</a:t>
            </a:r>
            <a: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.</a:t>
            </a:r>
            <a:endParaRPr lang="ko-KR" altLang="en-US" sz="2400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08F4B7E-396A-467B-8974-14B588A8E6B7}"/>
              </a:ext>
            </a:extLst>
          </p:cNvPr>
          <p:cNvSpPr/>
          <p:nvPr/>
        </p:nvSpPr>
        <p:spPr>
          <a:xfrm>
            <a:off x="8091794" y="3302292"/>
            <a:ext cx="31245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각종 발생 가능 오류를 막기 위해</a:t>
            </a:r>
            <a:endParaRPr lang="ko-KR" altLang="en-US" sz="2000" dirty="0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F64AE33C-0D03-422B-BD9B-CC2746820C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66" y="406602"/>
            <a:ext cx="447365" cy="44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155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601E5858-0818-4CF9-AA95-E12962151799}"/>
              </a:ext>
            </a:extLst>
          </p:cNvPr>
          <p:cNvGrpSpPr/>
          <p:nvPr/>
        </p:nvGrpSpPr>
        <p:grpSpPr>
          <a:xfrm>
            <a:off x="269306" y="236689"/>
            <a:ext cx="773515" cy="734861"/>
            <a:chOff x="269306" y="236689"/>
            <a:chExt cx="773515" cy="734861"/>
          </a:xfrm>
          <a:solidFill>
            <a:schemeClr val="accent1">
              <a:lumMod val="75000"/>
            </a:schemeClr>
          </a:solidFill>
        </p:grpSpPr>
        <p:sp>
          <p:nvSpPr>
            <p:cNvPr id="5" name="타원형 설명선 2">
              <a:extLst>
                <a:ext uri="{FF2B5EF4-FFF2-40B4-BE49-F238E27FC236}">
                  <a16:creationId xmlns:a16="http://schemas.microsoft.com/office/drawing/2014/main" id="{BF51616D-0874-4F0C-961D-F9578F62A638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형 설명선 3">
              <a:extLst>
                <a:ext uri="{FF2B5EF4-FFF2-40B4-BE49-F238E27FC236}">
                  <a16:creationId xmlns:a16="http://schemas.microsoft.com/office/drawing/2014/main" id="{764C6E5A-DB79-44D2-A223-FF68120201A0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808E6CB5-BD5B-4F40-92B3-4AD796C13620}"/>
              </a:ext>
            </a:extLst>
          </p:cNvPr>
          <p:cNvSpPr/>
          <p:nvPr/>
        </p:nvSpPr>
        <p:spPr>
          <a:xfrm>
            <a:off x="1017421" y="44975"/>
            <a:ext cx="707437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클라이언트 부분</a:t>
            </a:r>
            <a:b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</a:b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클래스 기능 소개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–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CMouse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Class</a:t>
            </a: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자유형: 도형 13">
            <a:extLst>
              <a:ext uri="{FF2B5EF4-FFF2-40B4-BE49-F238E27FC236}">
                <a16:creationId xmlns:a16="http://schemas.microsoft.com/office/drawing/2014/main" id="{BCDC8DD2-E643-40B0-B1E4-16AFDAE3691B}"/>
              </a:ext>
            </a:extLst>
          </p:cNvPr>
          <p:cNvSpPr/>
          <p:nvPr/>
        </p:nvSpPr>
        <p:spPr>
          <a:xfrm>
            <a:off x="7309402" y="1941542"/>
            <a:ext cx="620489" cy="573865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자유형: 도형 14">
            <a:extLst>
              <a:ext uri="{FF2B5EF4-FFF2-40B4-BE49-F238E27FC236}">
                <a16:creationId xmlns:a16="http://schemas.microsoft.com/office/drawing/2014/main" id="{C13CD4E4-59C0-4CAE-B14D-5EDF1F6CF7DD}"/>
              </a:ext>
            </a:extLst>
          </p:cNvPr>
          <p:cNvSpPr/>
          <p:nvPr/>
        </p:nvSpPr>
        <p:spPr>
          <a:xfrm rot="10800000">
            <a:off x="11397533" y="4783326"/>
            <a:ext cx="620489" cy="573865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직사각형 113">
            <a:extLst>
              <a:ext uri="{FF2B5EF4-FFF2-40B4-BE49-F238E27FC236}">
                <a16:creationId xmlns:a16="http://schemas.microsoft.com/office/drawing/2014/main" id="{D8C36718-60E2-4883-AA47-10A3B88593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3167" y="2799516"/>
            <a:ext cx="1371106" cy="307777"/>
          </a:xfrm>
          <a:prstGeom prst="rect">
            <a:avLst/>
          </a:prstGeom>
          <a:solidFill>
            <a:schemeClr val="accent3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 mouse </a:t>
            </a:r>
            <a:endParaRPr lang="ko-KR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485C1F1-B4CC-48B9-99A2-8AB30987B614}"/>
              </a:ext>
            </a:extLst>
          </p:cNvPr>
          <p:cNvSpPr/>
          <p:nvPr/>
        </p:nvSpPr>
        <p:spPr>
          <a:xfrm>
            <a:off x="7619646" y="3107293"/>
            <a:ext cx="362666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마우스 기능 </a:t>
            </a:r>
            <a:r>
              <a:rPr lang="ko-KR" altLang="en-US" sz="2800" spc="-150" dirty="0">
                <a:solidFill>
                  <a:srgbClr val="C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구현</a:t>
            </a:r>
            <a:br>
              <a:rPr lang="en-US" altLang="ko-KR" sz="28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20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보편적인 마우스 기능</a:t>
            </a:r>
            <a:br>
              <a:rPr lang="en-US" altLang="ko-KR" sz="20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20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캐릭터의 좌표 이동 기능</a:t>
            </a:r>
            <a:endParaRPr lang="en-US" altLang="ko-KR" sz="2000" spc="-150" dirty="0">
              <a:solidFill>
                <a:schemeClr val="bg2">
                  <a:lumMod val="1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r"/>
            <a:r>
              <a:rPr lang="ko-KR" altLang="en-US" sz="20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긴 입력과 짧은 입력을 구분</a:t>
            </a:r>
            <a:endParaRPr lang="en-US" altLang="ko-KR" sz="2000" spc="-150" dirty="0">
              <a:solidFill>
                <a:schemeClr val="bg2">
                  <a:lumMod val="1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3CBD746-F036-4620-BA42-5644D0BC9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06" y="1395948"/>
            <a:ext cx="6416596" cy="496867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DF1983C-3FB0-4FCA-857B-4A9D48D76E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81" y="406602"/>
            <a:ext cx="447365" cy="44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638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CE46962F-F1AC-4095-8257-75078FF3DECD}"/>
              </a:ext>
            </a:extLst>
          </p:cNvPr>
          <p:cNvGrpSpPr/>
          <p:nvPr/>
        </p:nvGrpSpPr>
        <p:grpSpPr>
          <a:xfrm>
            <a:off x="269306" y="236689"/>
            <a:ext cx="773515" cy="734861"/>
            <a:chOff x="269306" y="236689"/>
            <a:chExt cx="773515" cy="734861"/>
          </a:xfrm>
          <a:solidFill>
            <a:schemeClr val="accent1">
              <a:lumMod val="75000"/>
            </a:schemeClr>
          </a:solidFill>
        </p:grpSpPr>
        <p:sp>
          <p:nvSpPr>
            <p:cNvPr id="4" name="타원형 설명선 2">
              <a:extLst>
                <a:ext uri="{FF2B5EF4-FFF2-40B4-BE49-F238E27FC236}">
                  <a16:creationId xmlns:a16="http://schemas.microsoft.com/office/drawing/2014/main" id="{FFDA55C5-A12D-4D0C-B2FC-40A83BA5E607}"/>
                </a:ext>
              </a:extLst>
            </p:cNvPr>
            <p:cNvSpPr/>
            <p:nvPr userDrawn="1"/>
          </p:nvSpPr>
          <p:spPr>
            <a:xfrm>
              <a:off x="277078" y="257175"/>
              <a:ext cx="765743" cy="714375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형 설명선 3">
              <a:extLst>
                <a:ext uri="{FF2B5EF4-FFF2-40B4-BE49-F238E27FC236}">
                  <a16:creationId xmlns:a16="http://schemas.microsoft.com/office/drawing/2014/main" id="{B1E859E9-639C-4965-B8D7-AC311F7DA098}"/>
                </a:ext>
              </a:extLst>
            </p:cNvPr>
            <p:cNvSpPr/>
            <p:nvPr userDrawn="1"/>
          </p:nvSpPr>
          <p:spPr>
            <a:xfrm>
              <a:off x="269306" y="236689"/>
              <a:ext cx="748115" cy="715811"/>
            </a:xfrm>
            <a:prstGeom prst="wedgeEllipseCallou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B921C562-7DBA-4B16-B8F0-3269ECADEB77}"/>
              </a:ext>
            </a:extLst>
          </p:cNvPr>
          <p:cNvSpPr/>
          <p:nvPr/>
        </p:nvSpPr>
        <p:spPr>
          <a:xfrm>
            <a:off x="1017421" y="44975"/>
            <a:ext cx="691247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클라이언트 부분</a:t>
            </a:r>
            <a:b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</a:b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클래스 기능 소개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– 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CSprite</a:t>
            </a:r>
            <a:r>
              <a:rPr lang="en-US" altLang="ko-KR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Class</a:t>
            </a:r>
            <a:r>
              <a: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DD3CB59-045F-46FA-BA4A-AB55924D28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06" y="400042"/>
            <a:ext cx="451738" cy="45173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3213982-C1C2-4867-9AD0-7678294B428D}"/>
              </a:ext>
            </a:extLst>
          </p:cNvPr>
          <p:cNvSpPr/>
          <p:nvPr/>
        </p:nvSpPr>
        <p:spPr>
          <a:xfrm>
            <a:off x="3844803" y="1615643"/>
            <a:ext cx="1311735" cy="1569660"/>
          </a:xfrm>
          <a:prstGeom prst="rect">
            <a:avLst/>
          </a:prstGeom>
          <a:solidFill>
            <a:srgbClr val="FED6E9"/>
          </a:solidFill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80CDF42-FCE6-4AFC-9BCC-F8D071F6F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440" y="2086944"/>
            <a:ext cx="5073686" cy="75726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DE1DADC-7BFF-44D4-A810-382522882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194440" y="3574930"/>
            <a:ext cx="5073686" cy="75726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24FEF7F-0B06-4919-AC65-7D35C89494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94440" y="5175130"/>
            <a:ext cx="5073686" cy="757266"/>
          </a:xfrm>
          <a:prstGeom prst="rect">
            <a:avLst/>
          </a:prstGeom>
        </p:spPr>
      </p:pic>
      <p:grpSp>
        <p:nvGrpSpPr>
          <p:cNvPr id="13" name="Graphic 12">
            <a:extLst>
              <a:ext uri="{FF2B5EF4-FFF2-40B4-BE49-F238E27FC236}">
                <a16:creationId xmlns:a16="http://schemas.microsoft.com/office/drawing/2014/main" id="{5FB540AB-0775-413C-8F60-F5F985468B3D}"/>
              </a:ext>
            </a:extLst>
          </p:cNvPr>
          <p:cNvGrpSpPr/>
          <p:nvPr/>
        </p:nvGrpSpPr>
        <p:grpSpPr>
          <a:xfrm rot="20005126">
            <a:off x="693971" y="1158150"/>
            <a:ext cx="394145" cy="2322388"/>
            <a:chOff x="5817393" y="2012156"/>
            <a:chExt cx="552450" cy="2832994"/>
          </a:xfrm>
        </p:grpSpPr>
        <p:sp>
          <p:nvSpPr>
            <p:cNvPr id="14" name="Freeform: Shape 122">
              <a:extLst>
                <a:ext uri="{FF2B5EF4-FFF2-40B4-BE49-F238E27FC236}">
                  <a16:creationId xmlns:a16="http://schemas.microsoft.com/office/drawing/2014/main" id="{E299CD05-EAEB-4EC2-8FE9-F42C453C52C0}"/>
                </a:ext>
              </a:extLst>
            </p:cNvPr>
            <p:cNvSpPr/>
            <p:nvPr/>
          </p:nvSpPr>
          <p:spPr>
            <a:xfrm>
              <a:off x="5818346" y="2012156"/>
              <a:ext cx="548533" cy="322898"/>
            </a:xfrm>
            <a:custGeom>
              <a:avLst/>
              <a:gdLst>
                <a:gd name="connsiteX0" fmla="*/ 552926 w 552450"/>
                <a:gd name="connsiteY0" fmla="*/ 305276 h 304800"/>
                <a:gd name="connsiteX1" fmla="*/ 7144 w 552450"/>
                <a:gd name="connsiteY1" fmla="*/ 305276 h 304800"/>
                <a:gd name="connsiteX2" fmla="*/ 7144 w 552450"/>
                <a:gd name="connsiteY2" fmla="*/ 178594 h 304800"/>
                <a:gd name="connsiteX3" fmla="*/ 552926 w 552450"/>
                <a:gd name="connsiteY3" fmla="*/ 178594 h 304800"/>
                <a:gd name="connsiteX4" fmla="*/ 552926 w 552450"/>
                <a:gd name="connsiteY4" fmla="*/ 305276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2450" h="304800">
                  <a:moveTo>
                    <a:pt x="552926" y="305276"/>
                  </a:moveTo>
                  <a:lnTo>
                    <a:pt x="7144" y="305276"/>
                  </a:lnTo>
                  <a:lnTo>
                    <a:pt x="7144" y="178594"/>
                  </a:lnTo>
                  <a:cubicBezTo>
                    <a:pt x="7144" y="-50006"/>
                    <a:pt x="552926" y="-50006"/>
                    <a:pt x="552926" y="178594"/>
                  </a:cubicBezTo>
                  <a:lnTo>
                    <a:pt x="552926" y="305276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23">
              <a:extLst>
                <a:ext uri="{FF2B5EF4-FFF2-40B4-BE49-F238E27FC236}">
                  <a16:creationId xmlns:a16="http://schemas.microsoft.com/office/drawing/2014/main" id="{5F790C1A-8B4A-4C44-8D78-B41D5B137A91}"/>
                </a:ext>
              </a:extLst>
            </p:cNvPr>
            <p:cNvSpPr/>
            <p:nvPr/>
          </p:nvSpPr>
          <p:spPr>
            <a:xfrm>
              <a:off x="5817393" y="4100980"/>
              <a:ext cx="552450" cy="742950"/>
            </a:xfrm>
            <a:custGeom>
              <a:avLst/>
              <a:gdLst>
                <a:gd name="connsiteX0" fmla="*/ 546259 w 552450"/>
                <a:gd name="connsiteY0" fmla="*/ 228133 h 742950"/>
                <a:gd name="connsiteX1" fmla="*/ 279559 w 552450"/>
                <a:gd name="connsiteY1" fmla="*/ 739626 h 742950"/>
                <a:gd name="connsiteX2" fmla="*/ 7144 w 552450"/>
                <a:gd name="connsiteY2" fmla="*/ 229086 h 742950"/>
                <a:gd name="connsiteX3" fmla="*/ 546259 w 552450"/>
                <a:gd name="connsiteY3" fmla="*/ 228133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742950">
                  <a:moveTo>
                    <a:pt x="546259" y="228133"/>
                  </a:moveTo>
                  <a:lnTo>
                    <a:pt x="279559" y="739626"/>
                  </a:lnTo>
                  <a:lnTo>
                    <a:pt x="7144" y="229086"/>
                  </a:lnTo>
                  <a:cubicBezTo>
                    <a:pt x="186214" y="-70952"/>
                    <a:pt x="361474" y="-62380"/>
                    <a:pt x="546259" y="228133"/>
                  </a:cubicBezTo>
                  <a:close/>
                </a:path>
              </a:pathLst>
            </a:custGeom>
            <a:solidFill>
              <a:schemeClr val="accent1">
                <a:alpha val="66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24">
              <a:extLst>
                <a:ext uri="{FF2B5EF4-FFF2-40B4-BE49-F238E27FC236}">
                  <a16:creationId xmlns:a16="http://schemas.microsoft.com/office/drawing/2014/main" id="{BD4BAC38-9E2B-4F76-A000-F93440C4E377}"/>
                </a:ext>
              </a:extLst>
            </p:cNvPr>
            <p:cNvSpPr/>
            <p:nvPr/>
          </p:nvSpPr>
          <p:spPr>
            <a:xfrm>
              <a:off x="5923059" y="4187925"/>
              <a:ext cx="304800" cy="657225"/>
            </a:xfrm>
            <a:custGeom>
              <a:avLst/>
              <a:gdLst>
                <a:gd name="connsiteX0" fmla="*/ 297656 w 304800"/>
                <a:gd name="connsiteY0" fmla="*/ 37526 h 657225"/>
                <a:gd name="connsiteX1" fmla="*/ 161449 w 304800"/>
                <a:gd name="connsiteY1" fmla="*/ 654746 h 657225"/>
                <a:gd name="connsiteX2" fmla="*/ 7144 w 304800"/>
                <a:gd name="connsiteY2" fmla="*/ 51814 h 657225"/>
                <a:gd name="connsiteX3" fmla="*/ 297656 w 304800"/>
                <a:gd name="connsiteY3" fmla="*/ 37526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" h="657225">
                  <a:moveTo>
                    <a:pt x="297656" y="37526"/>
                  </a:moveTo>
                  <a:lnTo>
                    <a:pt x="161449" y="654746"/>
                  </a:lnTo>
                  <a:lnTo>
                    <a:pt x="7144" y="51814"/>
                  </a:lnTo>
                  <a:cubicBezTo>
                    <a:pt x="107156" y="-10099"/>
                    <a:pt x="188119" y="-574"/>
                    <a:pt x="297656" y="37526"/>
                  </a:cubicBezTo>
                  <a:close/>
                </a:path>
              </a:pathLst>
            </a:custGeom>
            <a:solidFill>
              <a:schemeClr val="bg1">
                <a:alpha val="56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25">
              <a:extLst>
                <a:ext uri="{FF2B5EF4-FFF2-40B4-BE49-F238E27FC236}">
                  <a16:creationId xmlns:a16="http://schemas.microsoft.com/office/drawing/2014/main" id="{119275F9-EF30-4D61-AD21-EC85A82B7972}"/>
                </a:ext>
              </a:extLst>
            </p:cNvPr>
            <p:cNvSpPr/>
            <p:nvPr/>
          </p:nvSpPr>
          <p:spPr>
            <a:xfrm>
              <a:off x="5919077" y="2373154"/>
              <a:ext cx="337346" cy="1924050"/>
            </a:xfrm>
            <a:custGeom>
              <a:avLst/>
              <a:gdLst>
                <a:gd name="connsiteX0" fmla="*/ 277808 w 276225"/>
                <a:gd name="connsiteY0" fmla="*/ 7144 h 1924050"/>
                <a:gd name="connsiteX1" fmla="*/ 277808 w 276225"/>
                <a:gd name="connsiteY1" fmla="*/ 1874996 h 1924050"/>
                <a:gd name="connsiteX2" fmla="*/ 95880 w 276225"/>
                <a:gd name="connsiteY2" fmla="*/ 1919764 h 1924050"/>
                <a:gd name="connsiteX3" fmla="*/ 7298 w 276225"/>
                <a:gd name="connsiteY3" fmla="*/ 1896904 h 1924050"/>
                <a:gd name="connsiteX4" fmla="*/ 9203 w 276225"/>
                <a:gd name="connsiteY4" fmla="*/ 7144 h 1924050"/>
                <a:gd name="connsiteX5" fmla="*/ 277808 w 276225"/>
                <a:gd name="connsiteY5" fmla="*/ 7144 h 192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6225" h="1924050">
                  <a:moveTo>
                    <a:pt x="277808" y="7144"/>
                  </a:moveTo>
                  <a:cubicBezTo>
                    <a:pt x="278760" y="277654"/>
                    <a:pt x="276855" y="1482566"/>
                    <a:pt x="277808" y="1874996"/>
                  </a:cubicBezTo>
                  <a:cubicBezTo>
                    <a:pt x="193035" y="1897856"/>
                    <a:pt x="159698" y="1918811"/>
                    <a:pt x="95880" y="1919764"/>
                  </a:cubicBezTo>
                  <a:cubicBezTo>
                    <a:pt x="57780" y="1919764"/>
                    <a:pt x="45398" y="1896904"/>
                    <a:pt x="7298" y="1896904"/>
                  </a:cubicBezTo>
                  <a:cubicBezTo>
                    <a:pt x="6345" y="1501616"/>
                    <a:pt x="10155" y="287179"/>
                    <a:pt x="9203" y="7144"/>
                  </a:cubicBezTo>
                  <a:lnTo>
                    <a:pt x="277808" y="7144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26">
              <a:extLst>
                <a:ext uri="{FF2B5EF4-FFF2-40B4-BE49-F238E27FC236}">
                  <a16:creationId xmlns:a16="http://schemas.microsoft.com/office/drawing/2014/main" id="{C1D1C6B9-69F8-4AF9-B31C-7C163D2E9D5B}"/>
                </a:ext>
              </a:extLst>
            </p:cNvPr>
            <p:cNvSpPr/>
            <p:nvPr/>
          </p:nvSpPr>
          <p:spPr>
            <a:xfrm>
              <a:off x="6214479" y="2372201"/>
              <a:ext cx="152400" cy="1962150"/>
            </a:xfrm>
            <a:custGeom>
              <a:avLst/>
              <a:gdLst>
                <a:gd name="connsiteX0" fmla="*/ 152031 w 152400"/>
                <a:gd name="connsiteY0" fmla="*/ 8096 h 1962150"/>
                <a:gd name="connsiteX1" fmla="*/ 152031 w 152400"/>
                <a:gd name="connsiteY1" fmla="*/ 1952149 h 1962150"/>
                <a:gd name="connsiteX2" fmla="*/ 7251 w 152400"/>
                <a:gd name="connsiteY2" fmla="*/ 1876901 h 1962150"/>
                <a:gd name="connsiteX3" fmla="*/ 12013 w 152400"/>
                <a:gd name="connsiteY3" fmla="*/ 7144 h 1962150"/>
                <a:gd name="connsiteX4" fmla="*/ 152031 w 152400"/>
                <a:gd name="connsiteY4" fmla="*/ 8096 h 196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962150">
                  <a:moveTo>
                    <a:pt x="152031" y="8096"/>
                  </a:moveTo>
                  <a:cubicBezTo>
                    <a:pt x="152983" y="346234"/>
                    <a:pt x="151078" y="1508284"/>
                    <a:pt x="152031" y="1952149"/>
                  </a:cubicBezTo>
                  <a:cubicBezTo>
                    <a:pt x="78688" y="1975009"/>
                    <a:pt x="39636" y="1902619"/>
                    <a:pt x="7251" y="1876901"/>
                  </a:cubicBezTo>
                  <a:cubicBezTo>
                    <a:pt x="6298" y="1670209"/>
                    <a:pt x="12013" y="156686"/>
                    <a:pt x="12013" y="7144"/>
                  </a:cubicBezTo>
                  <a:lnTo>
                    <a:pt x="152031" y="80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27">
              <a:extLst>
                <a:ext uri="{FF2B5EF4-FFF2-40B4-BE49-F238E27FC236}">
                  <a16:creationId xmlns:a16="http://schemas.microsoft.com/office/drawing/2014/main" id="{49117BEA-61FD-4EF7-8BD6-F39B9D355585}"/>
                </a:ext>
              </a:extLst>
            </p:cNvPr>
            <p:cNvSpPr/>
            <p:nvPr/>
          </p:nvSpPr>
          <p:spPr>
            <a:xfrm>
              <a:off x="5817922" y="2374106"/>
              <a:ext cx="142875" cy="1952625"/>
            </a:xfrm>
            <a:custGeom>
              <a:avLst/>
              <a:gdLst>
                <a:gd name="connsiteX0" fmla="*/ 141870 w 142875"/>
                <a:gd name="connsiteY0" fmla="*/ 7144 h 1952625"/>
                <a:gd name="connsiteX1" fmla="*/ 139012 w 142875"/>
                <a:gd name="connsiteY1" fmla="*/ 1896904 h 1952625"/>
                <a:gd name="connsiteX2" fmla="*/ 7567 w 142875"/>
                <a:gd name="connsiteY2" fmla="*/ 1952149 h 1952625"/>
                <a:gd name="connsiteX3" fmla="*/ 7567 w 142875"/>
                <a:gd name="connsiteY3" fmla="*/ 7144 h 1952625"/>
                <a:gd name="connsiteX4" fmla="*/ 141870 w 142875"/>
                <a:gd name="connsiteY4" fmla="*/ 7144 h 195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952625">
                  <a:moveTo>
                    <a:pt x="141870" y="7144"/>
                  </a:moveTo>
                  <a:cubicBezTo>
                    <a:pt x="142822" y="320516"/>
                    <a:pt x="137107" y="1458754"/>
                    <a:pt x="139012" y="1896904"/>
                  </a:cubicBezTo>
                  <a:cubicBezTo>
                    <a:pt x="107580" y="1896904"/>
                    <a:pt x="38047" y="1952149"/>
                    <a:pt x="7567" y="1952149"/>
                  </a:cubicBezTo>
                  <a:cubicBezTo>
                    <a:pt x="6615" y="1719739"/>
                    <a:pt x="7567" y="180499"/>
                    <a:pt x="7567" y="7144"/>
                  </a:cubicBezTo>
                  <a:lnTo>
                    <a:pt x="141870" y="7144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28">
              <a:extLst>
                <a:ext uri="{FF2B5EF4-FFF2-40B4-BE49-F238E27FC236}">
                  <a16:creationId xmlns:a16="http://schemas.microsoft.com/office/drawing/2014/main" id="{650587BE-CCDF-410A-8AD5-93FDA438139D}"/>
                </a:ext>
              </a:extLst>
            </p:cNvPr>
            <p:cNvSpPr/>
            <p:nvPr/>
          </p:nvSpPr>
          <p:spPr>
            <a:xfrm>
              <a:off x="6014561" y="4683248"/>
              <a:ext cx="161925" cy="152400"/>
            </a:xfrm>
            <a:custGeom>
              <a:avLst/>
              <a:gdLst>
                <a:gd name="connsiteX0" fmla="*/ 163354 w 161925"/>
                <a:gd name="connsiteY0" fmla="*/ 7815 h 152400"/>
                <a:gd name="connsiteX1" fmla="*/ 85249 w 161925"/>
                <a:gd name="connsiteY1" fmla="*/ 154499 h 152400"/>
                <a:gd name="connsiteX2" fmla="*/ 7144 w 161925"/>
                <a:gd name="connsiteY2" fmla="*/ 7815 h 152400"/>
                <a:gd name="connsiteX3" fmla="*/ 163354 w 161925"/>
                <a:gd name="connsiteY3" fmla="*/ 781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52400">
                  <a:moveTo>
                    <a:pt x="163354" y="7815"/>
                  </a:moveTo>
                  <a:lnTo>
                    <a:pt x="85249" y="154499"/>
                  </a:lnTo>
                  <a:lnTo>
                    <a:pt x="7144" y="7815"/>
                  </a:lnTo>
                  <a:cubicBezTo>
                    <a:pt x="47149" y="8767"/>
                    <a:pt x="107156" y="5909"/>
                    <a:pt x="163354" y="7815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129">
              <a:extLst>
                <a:ext uri="{FF2B5EF4-FFF2-40B4-BE49-F238E27FC236}">
                  <a16:creationId xmlns:a16="http://schemas.microsoft.com/office/drawing/2014/main" id="{7B0466CC-B232-4AB7-9729-8478C33CFBC0}"/>
                </a:ext>
              </a:extLst>
            </p:cNvPr>
            <p:cNvSpPr/>
            <p:nvPr/>
          </p:nvSpPr>
          <p:spPr>
            <a:xfrm>
              <a:off x="5818346" y="2247424"/>
              <a:ext cx="548533" cy="166794"/>
            </a:xfrm>
            <a:custGeom>
              <a:avLst/>
              <a:gdLst>
                <a:gd name="connsiteX0" fmla="*/ 7144 w 552450"/>
                <a:gd name="connsiteY0" fmla="*/ 7144 h 161925"/>
                <a:gd name="connsiteX1" fmla="*/ 552926 w 552450"/>
                <a:gd name="connsiteY1" fmla="*/ 7144 h 161925"/>
                <a:gd name="connsiteX2" fmla="*/ 552926 w 552450"/>
                <a:gd name="connsiteY2" fmla="*/ 162401 h 161925"/>
                <a:gd name="connsiteX3" fmla="*/ 7144 w 552450"/>
                <a:gd name="connsiteY3" fmla="*/ 16240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161925">
                  <a:moveTo>
                    <a:pt x="7144" y="7144"/>
                  </a:moveTo>
                  <a:lnTo>
                    <a:pt x="552926" y="7144"/>
                  </a:lnTo>
                  <a:lnTo>
                    <a:pt x="552926" y="162401"/>
                  </a:lnTo>
                  <a:lnTo>
                    <a:pt x="7144" y="162401"/>
                  </a:ln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01C6C56-A1CE-4EC8-B35F-E15C54173C8F}"/>
              </a:ext>
            </a:extLst>
          </p:cNvPr>
          <p:cNvSpPr/>
          <p:nvPr/>
        </p:nvSpPr>
        <p:spPr>
          <a:xfrm>
            <a:off x="110688" y="3497647"/>
            <a:ext cx="3770584" cy="17613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D3DXMATRIX </a:t>
            </a: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라는 행렬 이용</a:t>
            </a:r>
            <a:endParaRPr lang="en-US" altLang="ko-KR" sz="2400" spc="-150" dirty="0">
              <a:solidFill>
                <a:schemeClr val="bg2">
                  <a:lumMod val="1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사용자의 입력키</a:t>
            </a:r>
            <a: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 </a:t>
            </a: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좌표에 따라</a:t>
            </a:r>
            <a:b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원하는 행동</a:t>
            </a:r>
            <a: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 </a:t>
            </a: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원하는 동작을 하는</a:t>
            </a:r>
            <a:b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2400" spc="-150" dirty="0">
                <a:solidFill>
                  <a:schemeClr val="accent1">
                    <a:lumMod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이미지를 출력</a:t>
            </a:r>
            <a:r>
              <a:rPr lang="ko-KR" altLang="en-US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할 수 있다</a:t>
            </a:r>
            <a:r>
              <a:rPr lang="en-US" altLang="ko-KR" sz="2400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.</a:t>
            </a:r>
            <a:endParaRPr lang="ko-KR" altLang="en-US" sz="2400" dirty="0"/>
          </a:p>
        </p:txBody>
      </p:sp>
      <p:grpSp>
        <p:nvGrpSpPr>
          <p:cNvPr id="23" name="Graphic 12">
            <a:extLst>
              <a:ext uri="{FF2B5EF4-FFF2-40B4-BE49-F238E27FC236}">
                <a16:creationId xmlns:a16="http://schemas.microsoft.com/office/drawing/2014/main" id="{A5B419CC-6D70-47B3-9AE4-5FD54610731B}"/>
              </a:ext>
            </a:extLst>
          </p:cNvPr>
          <p:cNvGrpSpPr/>
          <p:nvPr/>
        </p:nvGrpSpPr>
        <p:grpSpPr>
          <a:xfrm rot="20005126">
            <a:off x="522228" y="2001468"/>
            <a:ext cx="248768" cy="1465793"/>
            <a:chOff x="5817393" y="2012156"/>
            <a:chExt cx="552450" cy="2832994"/>
          </a:xfrm>
        </p:grpSpPr>
        <p:sp>
          <p:nvSpPr>
            <p:cNvPr id="24" name="Freeform: Shape 122">
              <a:extLst>
                <a:ext uri="{FF2B5EF4-FFF2-40B4-BE49-F238E27FC236}">
                  <a16:creationId xmlns:a16="http://schemas.microsoft.com/office/drawing/2014/main" id="{5CD1957B-CF0D-4B16-A97A-7103F8FCB5BE}"/>
                </a:ext>
              </a:extLst>
            </p:cNvPr>
            <p:cNvSpPr/>
            <p:nvPr/>
          </p:nvSpPr>
          <p:spPr>
            <a:xfrm>
              <a:off x="5818346" y="2012156"/>
              <a:ext cx="548533" cy="322898"/>
            </a:xfrm>
            <a:custGeom>
              <a:avLst/>
              <a:gdLst>
                <a:gd name="connsiteX0" fmla="*/ 552926 w 552450"/>
                <a:gd name="connsiteY0" fmla="*/ 305276 h 304800"/>
                <a:gd name="connsiteX1" fmla="*/ 7144 w 552450"/>
                <a:gd name="connsiteY1" fmla="*/ 305276 h 304800"/>
                <a:gd name="connsiteX2" fmla="*/ 7144 w 552450"/>
                <a:gd name="connsiteY2" fmla="*/ 178594 h 304800"/>
                <a:gd name="connsiteX3" fmla="*/ 552926 w 552450"/>
                <a:gd name="connsiteY3" fmla="*/ 178594 h 304800"/>
                <a:gd name="connsiteX4" fmla="*/ 552926 w 552450"/>
                <a:gd name="connsiteY4" fmla="*/ 305276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2450" h="304800">
                  <a:moveTo>
                    <a:pt x="552926" y="305276"/>
                  </a:moveTo>
                  <a:lnTo>
                    <a:pt x="7144" y="305276"/>
                  </a:lnTo>
                  <a:lnTo>
                    <a:pt x="7144" y="178594"/>
                  </a:lnTo>
                  <a:cubicBezTo>
                    <a:pt x="7144" y="-50006"/>
                    <a:pt x="552926" y="-50006"/>
                    <a:pt x="552926" y="178594"/>
                  </a:cubicBezTo>
                  <a:lnTo>
                    <a:pt x="552926" y="305276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123">
              <a:extLst>
                <a:ext uri="{FF2B5EF4-FFF2-40B4-BE49-F238E27FC236}">
                  <a16:creationId xmlns:a16="http://schemas.microsoft.com/office/drawing/2014/main" id="{2D91A6E0-5D11-476D-97B6-A28730E4E193}"/>
                </a:ext>
              </a:extLst>
            </p:cNvPr>
            <p:cNvSpPr/>
            <p:nvPr/>
          </p:nvSpPr>
          <p:spPr>
            <a:xfrm>
              <a:off x="5817393" y="4100980"/>
              <a:ext cx="552450" cy="742950"/>
            </a:xfrm>
            <a:custGeom>
              <a:avLst/>
              <a:gdLst>
                <a:gd name="connsiteX0" fmla="*/ 546259 w 552450"/>
                <a:gd name="connsiteY0" fmla="*/ 228133 h 742950"/>
                <a:gd name="connsiteX1" fmla="*/ 279559 w 552450"/>
                <a:gd name="connsiteY1" fmla="*/ 739626 h 742950"/>
                <a:gd name="connsiteX2" fmla="*/ 7144 w 552450"/>
                <a:gd name="connsiteY2" fmla="*/ 229086 h 742950"/>
                <a:gd name="connsiteX3" fmla="*/ 546259 w 552450"/>
                <a:gd name="connsiteY3" fmla="*/ 228133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742950">
                  <a:moveTo>
                    <a:pt x="546259" y="228133"/>
                  </a:moveTo>
                  <a:lnTo>
                    <a:pt x="279559" y="739626"/>
                  </a:lnTo>
                  <a:lnTo>
                    <a:pt x="7144" y="229086"/>
                  </a:lnTo>
                  <a:cubicBezTo>
                    <a:pt x="186214" y="-70952"/>
                    <a:pt x="361474" y="-62380"/>
                    <a:pt x="546259" y="228133"/>
                  </a:cubicBezTo>
                  <a:close/>
                </a:path>
              </a:pathLst>
            </a:custGeom>
            <a:solidFill>
              <a:schemeClr val="accent1">
                <a:alpha val="66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124">
              <a:extLst>
                <a:ext uri="{FF2B5EF4-FFF2-40B4-BE49-F238E27FC236}">
                  <a16:creationId xmlns:a16="http://schemas.microsoft.com/office/drawing/2014/main" id="{2AA184CF-6E04-4304-96A0-95527A3C8B55}"/>
                </a:ext>
              </a:extLst>
            </p:cNvPr>
            <p:cNvSpPr/>
            <p:nvPr/>
          </p:nvSpPr>
          <p:spPr>
            <a:xfrm>
              <a:off x="5923059" y="4187925"/>
              <a:ext cx="304800" cy="657225"/>
            </a:xfrm>
            <a:custGeom>
              <a:avLst/>
              <a:gdLst>
                <a:gd name="connsiteX0" fmla="*/ 297656 w 304800"/>
                <a:gd name="connsiteY0" fmla="*/ 37526 h 657225"/>
                <a:gd name="connsiteX1" fmla="*/ 161449 w 304800"/>
                <a:gd name="connsiteY1" fmla="*/ 654746 h 657225"/>
                <a:gd name="connsiteX2" fmla="*/ 7144 w 304800"/>
                <a:gd name="connsiteY2" fmla="*/ 51814 h 657225"/>
                <a:gd name="connsiteX3" fmla="*/ 297656 w 304800"/>
                <a:gd name="connsiteY3" fmla="*/ 37526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" h="657225">
                  <a:moveTo>
                    <a:pt x="297656" y="37526"/>
                  </a:moveTo>
                  <a:lnTo>
                    <a:pt x="161449" y="654746"/>
                  </a:lnTo>
                  <a:lnTo>
                    <a:pt x="7144" y="51814"/>
                  </a:lnTo>
                  <a:cubicBezTo>
                    <a:pt x="107156" y="-10099"/>
                    <a:pt x="188119" y="-574"/>
                    <a:pt x="297656" y="37526"/>
                  </a:cubicBezTo>
                  <a:close/>
                </a:path>
              </a:pathLst>
            </a:custGeom>
            <a:solidFill>
              <a:schemeClr val="bg1">
                <a:alpha val="56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125">
              <a:extLst>
                <a:ext uri="{FF2B5EF4-FFF2-40B4-BE49-F238E27FC236}">
                  <a16:creationId xmlns:a16="http://schemas.microsoft.com/office/drawing/2014/main" id="{F5F592F4-99BF-4836-BB37-68984641FB66}"/>
                </a:ext>
              </a:extLst>
            </p:cNvPr>
            <p:cNvSpPr/>
            <p:nvPr/>
          </p:nvSpPr>
          <p:spPr>
            <a:xfrm>
              <a:off x="5919077" y="2373154"/>
              <a:ext cx="337346" cy="1924050"/>
            </a:xfrm>
            <a:custGeom>
              <a:avLst/>
              <a:gdLst>
                <a:gd name="connsiteX0" fmla="*/ 277808 w 276225"/>
                <a:gd name="connsiteY0" fmla="*/ 7144 h 1924050"/>
                <a:gd name="connsiteX1" fmla="*/ 277808 w 276225"/>
                <a:gd name="connsiteY1" fmla="*/ 1874996 h 1924050"/>
                <a:gd name="connsiteX2" fmla="*/ 95880 w 276225"/>
                <a:gd name="connsiteY2" fmla="*/ 1919764 h 1924050"/>
                <a:gd name="connsiteX3" fmla="*/ 7298 w 276225"/>
                <a:gd name="connsiteY3" fmla="*/ 1896904 h 1924050"/>
                <a:gd name="connsiteX4" fmla="*/ 9203 w 276225"/>
                <a:gd name="connsiteY4" fmla="*/ 7144 h 1924050"/>
                <a:gd name="connsiteX5" fmla="*/ 277808 w 276225"/>
                <a:gd name="connsiteY5" fmla="*/ 7144 h 192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6225" h="1924050">
                  <a:moveTo>
                    <a:pt x="277808" y="7144"/>
                  </a:moveTo>
                  <a:cubicBezTo>
                    <a:pt x="278760" y="277654"/>
                    <a:pt x="276855" y="1482566"/>
                    <a:pt x="277808" y="1874996"/>
                  </a:cubicBezTo>
                  <a:cubicBezTo>
                    <a:pt x="193035" y="1897856"/>
                    <a:pt x="159698" y="1918811"/>
                    <a:pt x="95880" y="1919764"/>
                  </a:cubicBezTo>
                  <a:cubicBezTo>
                    <a:pt x="57780" y="1919764"/>
                    <a:pt x="45398" y="1896904"/>
                    <a:pt x="7298" y="1896904"/>
                  </a:cubicBezTo>
                  <a:cubicBezTo>
                    <a:pt x="6345" y="1501616"/>
                    <a:pt x="10155" y="287179"/>
                    <a:pt x="9203" y="7144"/>
                  </a:cubicBezTo>
                  <a:lnTo>
                    <a:pt x="277808" y="7144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126">
              <a:extLst>
                <a:ext uri="{FF2B5EF4-FFF2-40B4-BE49-F238E27FC236}">
                  <a16:creationId xmlns:a16="http://schemas.microsoft.com/office/drawing/2014/main" id="{33EB73F6-7F08-4EB5-980B-FD8D0E821661}"/>
                </a:ext>
              </a:extLst>
            </p:cNvPr>
            <p:cNvSpPr/>
            <p:nvPr/>
          </p:nvSpPr>
          <p:spPr>
            <a:xfrm>
              <a:off x="6214479" y="2372201"/>
              <a:ext cx="152400" cy="1962150"/>
            </a:xfrm>
            <a:custGeom>
              <a:avLst/>
              <a:gdLst>
                <a:gd name="connsiteX0" fmla="*/ 152031 w 152400"/>
                <a:gd name="connsiteY0" fmla="*/ 8096 h 1962150"/>
                <a:gd name="connsiteX1" fmla="*/ 152031 w 152400"/>
                <a:gd name="connsiteY1" fmla="*/ 1952149 h 1962150"/>
                <a:gd name="connsiteX2" fmla="*/ 7251 w 152400"/>
                <a:gd name="connsiteY2" fmla="*/ 1876901 h 1962150"/>
                <a:gd name="connsiteX3" fmla="*/ 12013 w 152400"/>
                <a:gd name="connsiteY3" fmla="*/ 7144 h 1962150"/>
                <a:gd name="connsiteX4" fmla="*/ 152031 w 152400"/>
                <a:gd name="connsiteY4" fmla="*/ 8096 h 196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962150">
                  <a:moveTo>
                    <a:pt x="152031" y="8096"/>
                  </a:moveTo>
                  <a:cubicBezTo>
                    <a:pt x="152983" y="346234"/>
                    <a:pt x="151078" y="1508284"/>
                    <a:pt x="152031" y="1952149"/>
                  </a:cubicBezTo>
                  <a:cubicBezTo>
                    <a:pt x="78688" y="1975009"/>
                    <a:pt x="39636" y="1902619"/>
                    <a:pt x="7251" y="1876901"/>
                  </a:cubicBezTo>
                  <a:cubicBezTo>
                    <a:pt x="6298" y="1670209"/>
                    <a:pt x="12013" y="156686"/>
                    <a:pt x="12013" y="7144"/>
                  </a:cubicBezTo>
                  <a:lnTo>
                    <a:pt x="152031" y="80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127">
              <a:extLst>
                <a:ext uri="{FF2B5EF4-FFF2-40B4-BE49-F238E27FC236}">
                  <a16:creationId xmlns:a16="http://schemas.microsoft.com/office/drawing/2014/main" id="{3F47F7F7-A900-40D4-9858-FE30EC9F6D2D}"/>
                </a:ext>
              </a:extLst>
            </p:cNvPr>
            <p:cNvSpPr/>
            <p:nvPr/>
          </p:nvSpPr>
          <p:spPr>
            <a:xfrm>
              <a:off x="5817922" y="2374106"/>
              <a:ext cx="142875" cy="1952625"/>
            </a:xfrm>
            <a:custGeom>
              <a:avLst/>
              <a:gdLst>
                <a:gd name="connsiteX0" fmla="*/ 141870 w 142875"/>
                <a:gd name="connsiteY0" fmla="*/ 7144 h 1952625"/>
                <a:gd name="connsiteX1" fmla="*/ 139012 w 142875"/>
                <a:gd name="connsiteY1" fmla="*/ 1896904 h 1952625"/>
                <a:gd name="connsiteX2" fmla="*/ 7567 w 142875"/>
                <a:gd name="connsiteY2" fmla="*/ 1952149 h 1952625"/>
                <a:gd name="connsiteX3" fmla="*/ 7567 w 142875"/>
                <a:gd name="connsiteY3" fmla="*/ 7144 h 1952625"/>
                <a:gd name="connsiteX4" fmla="*/ 141870 w 142875"/>
                <a:gd name="connsiteY4" fmla="*/ 7144 h 195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952625">
                  <a:moveTo>
                    <a:pt x="141870" y="7144"/>
                  </a:moveTo>
                  <a:cubicBezTo>
                    <a:pt x="142822" y="320516"/>
                    <a:pt x="137107" y="1458754"/>
                    <a:pt x="139012" y="1896904"/>
                  </a:cubicBezTo>
                  <a:cubicBezTo>
                    <a:pt x="107580" y="1896904"/>
                    <a:pt x="38047" y="1952149"/>
                    <a:pt x="7567" y="1952149"/>
                  </a:cubicBezTo>
                  <a:cubicBezTo>
                    <a:pt x="6615" y="1719739"/>
                    <a:pt x="7567" y="180499"/>
                    <a:pt x="7567" y="7144"/>
                  </a:cubicBezTo>
                  <a:lnTo>
                    <a:pt x="141870" y="7144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128">
              <a:extLst>
                <a:ext uri="{FF2B5EF4-FFF2-40B4-BE49-F238E27FC236}">
                  <a16:creationId xmlns:a16="http://schemas.microsoft.com/office/drawing/2014/main" id="{BCDE5F78-910A-4258-ABFA-D6CB4C15DE18}"/>
                </a:ext>
              </a:extLst>
            </p:cNvPr>
            <p:cNvSpPr/>
            <p:nvPr/>
          </p:nvSpPr>
          <p:spPr>
            <a:xfrm>
              <a:off x="6014561" y="4683248"/>
              <a:ext cx="161925" cy="152400"/>
            </a:xfrm>
            <a:custGeom>
              <a:avLst/>
              <a:gdLst>
                <a:gd name="connsiteX0" fmla="*/ 163354 w 161925"/>
                <a:gd name="connsiteY0" fmla="*/ 7815 h 152400"/>
                <a:gd name="connsiteX1" fmla="*/ 85249 w 161925"/>
                <a:gd name="connsiteY1" fmla="*/ 154499 h 152400"/>
                <a:gd name="connsiteX2" fmla="*/ 7144 w 161925"/>
                <a:gd name="connsiteY2" fmla="*/ 7815 h 152400"/>
                <a:gd name="connsiteX3" fmla="*/ 163354 w 161925"/>
                <a:gd name="connsiteY3" fmla="*/ 781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52400">
                  <a:moveTo>
                    <a:pt x="163354" y="7815"/>
                  </a:moveTo>
                  <a:lnTo>
                    <a:pt x="85249" y="154499"/>
                  </a:lnTo>
                  <a:lnTo>
                    <a:pt x="7144" y="7815"/>
                  </a:lnTo>
                  <a:cubicBezTo>
                    <a:pt x="47149" y="8767"/>
                    <a:pt x="107156" y="5909"/>
                    <a:pt x="163354" y="7815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129">
              <a:extLst>
                <a:ext uri="{FF2B5EF4-FFF2-40B4-BE49-F238E27FC236}">
                  <a16:creationId xmlns:a16="http://schemas.microsoft.com/office/drawing/2014/main" id="{51C20915-D401-4D5C-85BD-CE820B8A2013}"/>
                </a:ext>
              </a:extLst>
            </p:cNvPr>
            <p:cNvSpPr/>
            <p:nvPr/>
          </p:nvSpPr>
          <p:spPr>
            <a:xfrm>
              <a:off x="5818346" y="2247424"/>
              <a:ext cx="548533" cy="166794"/>
            </a:xfrm>
            <a:custGeom>
              <a:avLst/>
              <a:gdLst>
                <a:gd name="connsiteX0" fmla="*/ 7144 w 552450"/>
                <a:gd name="connsiteY0" fmla="*/ 7144 h 161925"/>
                <a:gd name="connsiteX1" fmla="*/ 552926 w 552450"/>
                <a:gd name="connsiteY1" fmla="*/ 7144 h 161925"/>
                <a:gd name="connsiteX2" fmla="*/ 552926 w 552450"/>
                <a:gd name="connsiteY2" fmla="*/ 162401 h 161925"/>
                <a:gd name="connsiteX3" fmla="*/ 7144 w 552450"/>
                <a:gd name="connsiteY3" fmla="*/ 16240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161925">
                  <a:moveTo>
                    <a:pt x="7144" y="7144"/>
                  </a:moveTo>
                  <a:lnTo>
                    <a:pt x="552926" y="7144"/>
                  </a:lnTo>
                  <a:lnTo>
                    <a:pt x="552926" y="162401"/>
                  </a:lnTo>
                  <a:lnTo>
                    <a:pt x="7144" y="162401"/>
                  </a:lnTo>
                  <a:close/>
                </a:path>
              </a:pathLst>
            </a:custGeom>
            <a:solidFill>
              <a:srgbClr val="93959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" name="Freeform 11">
            <a:extLst>
              <a:ext uri="{FF2B5EF4-FFF2-40B4-BE49-F238E27FC236}">
                <a16:creationId xmlns:a16="http://schemas.microsoft.com/office/drawing/2014/main" id="{388F9D31-519A-4C50-B827-A480B7C60F2D}"/>
              </a:ext>
            </a:extLst>
          </p:cNvPr>
          <p:cNvSpPr/>
          <p:nvPr/>
        </p:nvSpPr>
        <p:spPr>
          <a:xfrm>
            <a:off x="8048899" y="362982"/>
            <a:ext cx="1242669" cy="757017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33" name="Freeform 11">
            <a:extLst>
              <a:ext uri="{FF2B5EF4-FFF2-40B4-BE49-F238E27FC236}">
                <a16:creationId xmlns:a16="http://schemas.microsoft.com/office/drawing/2014/main" id="{3E717F0C-B7B0-4912-8760-BD7BAFCEDB88}"/>
              </a:ext>
            </a:extLst>
          </p:cNvPr>
          <p:cNvSpPr/>
          <p:nvPr/>
        </p:nvSpPr>
        <p:spPr>
          <a:xfrm>
            <a:off x="9410576" y="1021060"/>
            <a:ext cx="1242669" cy="757017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34" name="Freeform 11">
            <a:extLst>
              <a:ext uri="{FF2B5EF4-FFF2-40B4-BE49-F238E27FC236}">
                <a16:creationId xmlns:a16="http://schemas.microsoft.com/office/drawing/2014/main" id="{A8FC243F-C57C-461C-A70D-A123162EDD19}"/>
              </a:ext>
            </a:extLst>
          </p:cNvPr>
          <p:cNvSpPr/>
          <p:nvPr/>
        </p:nvSpPr>
        <p:spPr>
          <a:xfrm>
            <a:off x="10876827" y="0"/>
            <a:ext cx="1242669" cy="757017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A020B59-7967-40E8-B62B-A3D27A0D0A14}"/>
              </a:ext>
            </a:extLst>
          </p:cNvPr>
          <p:cNvSpPr/>
          <p:nvPr/>
        </p:nvSpPr>
        <p:spPr>
          <a:xfrm>
            <a:off x="4168925" y="1633158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(0, 0)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381218D-46B6-4F59-AFA7-FF23A170E317}"/>
              </a:ext>
            </a:extLst>
          </p:cNvPr>
          <p:cNvSpPr/>
          <p:nvPr/>
        </p:nvSpPr>
        <p:spPr>
          <a:xfrm>
            <a:off x="5651659" y="1633158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(0, 1)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F60EDC8-FFE9-4948-95EA-C4D2691A671F}"/>
              </a:ext>
            </a:extLst>
          </p:cNvPr>
          <p:cNvSpPr/>
          <p:nvPr/>
        </p:nvSpPr>
        <p:spPr>
          <a:xfrm>
            <a:off x="7179365" y="1633158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(0, 2)</a:t>
            </a:r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91488BC-159A-4DBC-B3CF-FF16DF9ECB23}"/>
              </a:ext>
            </a:extLst>
          </p:cNvPr>
          <p:cNvSpPr/>
          <p:nvPr/>
        </p:nvSpPr>
        <p:spPr>
          <a:xfrm>
            <a:off x="8707071" y="1633158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(0, 3)</a:t>
            </a:r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5D082D1-F8DF-4686-9B6D-4842DB5ADCDC}"/>
              </a:ext>
            </a:extLst>
          </p:cNvPr>
          <p:cNvSpPr/>
          <p:nvPr/>
        </p:nvSpPr>
        <p:spPr>
          <a:xfrm>
            <a:off x="4168925" y="3156809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(1, 0)</a:t>
            </a:r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AEEBA5E-A262-407B-9715-46373B99D332}"/>
              </a:ext>
            </a:extLst>
          </p:cNvPr>
          <p:cNvSpPr/>
          <p:nvPr/>
        </p:nvSpPr>
        <p:spPr>
          <a:xfrm>
            <a:off x="5651659" y="3156809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(1, 1)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C89BAB6-F4E8-4346-833E-C386FB6AA046}"/>
              </a:ext>
            </a:extLst>
          </p:cNvPr>
          <p:cNvSpPr/>
          <p:nvPr/>
        </p:nvSpPr>
        <p:spPr>
          <a:xfrm>
            <a:off x="7179365" y="3156809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(1, 2)</a:t>
            </a:r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C64886E-5AD4-4938-BED9-9C3238D5AE9E}"/>
              </a:ext>
            </a:extLst>
          </p:cNvPr>
          <p:cNvSpPr/>
          <p:nvPr/>
        </p:nvSpPr>
        <p:spPr>
          <a:xfrm>
            <a:off x="8707071" y="3156809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(1, 3)</a:t>
            </a:r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2BD802F-E417-4B5E-901B-D17C4428A4C4}"/>
              </a:ext>
            </a:extLst>
          </p:cNvPr>
          <p:cNvSpPr/>
          <p:nvPr/>
        </p:nvSpPr>
        <p:spPr>
          <a:xfrm>
            <a:off x="4168925" y="4805798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(2, 0)</a:t>
            </a:r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09CB9D9-97B3-491E-8013-D3B1CE653633}"/>
              </a:ext>
            </a:extLst>
          </p:cNvPr>
          <p:cNvSpPr/>
          <p:nvPr/>
        </p:nvSpPr>
        <p:spPr>
          <a:xfrm>
            <a:off x="5651659" y="4805798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(2, 1)</a:t>
            </a:r>
            <a:endParaRPr lang="ko-KR" altLang="en-US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FDB7176-99A5-417D-9597-4B77E8E00C8E}"/>
              </a:ext>
            </a:extLst>
          </p:cNvPr>
          <p:cNvSpPr/>
          <p:nvPr/>
        </p:nvSpPr>
        <p:spPr>
          <a:xfrm>
            <a:off x="7179365" y="4805798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(2, 2)</a:t>
            </a:r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09E4BB0B-A085-4108-A5FD-9F41300FF9E6}"/>
              </a:ext>
            </a:extLst>
          </p:cNvPr>
          <p:cNvSpPr/>
          <p:nvPr/>
        </p:nvSpPr>
        <p:spPr>
          <a:xfrm>
            <a:off x="8707071" y="4805798"/>
            <a:ext cx="609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(2, 3)</a:t>
            </a:r>
            <a:endParaRPr lang="ko-KR" altLang="en-US" dirty="0"/>
          </a:p>
        </p:txBody>
      </p:sp>
      <p:sp>
        <p:nvSpPr>
          <p:cNvPr id="47" name="자유형: 도형 46">
            <a:extLst>
              <a:ext uri="{FF2B5EF4-FFF2-40B4-BE49-F238E27FC236}">
                <a16:creationId xmlns:a16="http://schemas.microsoft.com/office/drawing/2014/main" id="{35298C68-C628-4E17-8209-09054E309406}"/>
              </a:ext>
            </a:extLst>
          </p:cNvPr>
          <p:cNvSpPr/>
          <p:nvPr/>
        </p:nvSpPr>
        <p:spPr>
          <a:xfrm>
            <a:off x="246250" y="3247284"/>
            <a:ext cx="1153816" cy="374491"/>
          </a:xfrm>
          <a:custGeom>
            <a:avLst/>
            <a:gdLst>
              <a:gd name="connsiteX0" fmla="*/ 0 w 1199536"/>
              <a:gd name="connsiteY0" fmla="*/ 374498 h 374498"/>
              <a:gd name="connsiteX1" fmla="*/ 265471 w 1199536"/>
              <a:gd name="connsiteY1" fmla="*/ 872 h 374498"/>
              <a:gd name="connsiteX2" fmla="*/ 875071 w 1199536"/>
              <a:gd name="connsiteY2" fmla="*/ 266343 h 374498"/>
              <a:gd name="connsiteX3" fmla="*/ 1199536 w 1199536"/>
              <a:gd name="connsiteY3" fmla="*/ 99195 h 374498"/>
              <a:gd name="connsiteX0" fmla="*/ 0 w 1163341"/>
              <a:gd name="connsiteY0" fmla="*/ 374498 h 374498"/>
              <a:gd name="connsiteX1" fmla="*/ 265471 w 1163341"/>
              <a:gd name="connsiteY1" fmla="*/ 872 h 374498"/>
              <a:gd name="connsiteX2" fmla="*/ 875071 w 1163341"/>
              <a:gd name="connsiteY2" fmla="*/ 266343 h 374498"/>
              <a:gd name="connsiteX3" fmla="*/ 1163341 w 1163341"/>
              <a:gd name="connsiteY3" fmla="*/ 99195 h 374498"/>
              <a:gd name="connsiteX0" fmla="*/ 0 w 1153816"/>
              <a:gd name="connsiteY0" fmla="*/ 374491 h 374491"/>
              <a:gd name="connsiteX1" fmla="*/ 265471 w 1153816"/>
              <a:gd name="connsiteY1" fmla="*/ 865 h 374491"/>
              <a:gd name="connsiteX2" fmla="*/ 875071 w 1153816"/>
              <a:gd name="connsiteY2" fmla="*/ 266336 h 374491"/>
              <a:gd name="connsiteX3" fmla="*/ 1153816 w 1153816"/>
              <a:gd name="connsiteY3" fmla="*/ 83948 h 374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3816" h="374491">
                <a:moveTo>
                  <a:pt x="0" y="374491"/>
                </a:moveTo>
                <a:cubicBezTo>
                  <a:pt x="59813" y="196691"/>
                  <a:pt x="119626" y="18891"/>
                  <a:pt x="265471" y="865"/>
                </a:cubicBezTo>
                <a:cubicBezTo>
                  <a:pt x="411316" y="-17161"/>
                  <a:pt x="727014" y="252489"/>
                  <a:pt x="875071" y="266336"/>
                </a:cubicBezTo>
                <a:cubicBezTo>
                  <a:pt x="1023128" y="280183"/>
                  <a:pt x="1069422" y="175715"/>
                  <a:pt x="1153816" y="83948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540493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2018-Educatio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B7D8"/>
      </a:accent1>
      <a:accent2>
        <a:srgbClr val="262626"/>
      </a:accent2>
      <a:accent3>
        <a:srgbClr val="FEB7D8"/>
      </a:accent3>
      <a:accent4>
        <a:srgbClr val="262626"/>
      </a:accent4>
      <a:accent5>
        <a:srgbClr val="FEB7D8"/>
      </a:accent5>
      <a:accent6>
        <a:srgbClr val="262626"/>
      </a:accent6>
      <a:hlink>
        <a:srgbClr val="D70265"/>
      </a:hlink>
      <a:folHlink>
        <a:srgbClr val="D70265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2018-Educatio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B7D8"/>
      </a:accent1>
      <a:accent2>
        <a:srgbClr val="262626"/>
      </a:accent2>
      <a:accent3>
        <a:srgbClr val="FEB7D8"/>
      </a:accent3>
      <a:accent4>
        <a:srgbClr val="262626"/>
      </a:accent4>
      <a:accent5>
        <a:srgbClr val="FEB7D8"/>
      </a:accent5>
      <a:accent6>
        <a:srgbClr val="262626"/>
      </a:accent6>
      <a:hlink>
        <a:srgbClr val="3F3F3F"/>
      </a:hlink>
      <a:folHlink>
        <a:srgbClr val="3F3F3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2018-Educatio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B7D8"/>
      </a:accent1>
      <a:accent2>
        <a:srgbClr val="262626"/>
      </a:accent2>
      <a:accent3>
        <a:srgbClr val="FEB7D8"/>
      </a:accent3>
      <a:accent4>
        <a:srgbClr val="262626"/>
      </a:accent4>
      <a:accent5>
        <a:srgbClr val="FEB7D8"/>
      </a:accent5>
      <a:accent6>
        <a:srgbClr val="262626"/>
      </a:accent6>
      <a:hlink>
        <a:srgbClr val="3F3F3F"/>
      </a:hlink>
      <a:folHlink>
        <a:srgbClr val="3F3F3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4019</TotalTime>
  <Words>282</Words>
  <Application>Microsoft Office PowerPoint</Application>
  <PresentationFormat>와이드스크린</PresentationFormat>
  <Paragraphs>94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210 맨발의청춘 B</vt:lpstr>
      <vt:lpstr>KoPub돋움체 Bold</vt:lpstr>
      <vt:lpstr>-윤고딕330</vt:lpstr>
      <vt:lpstr>-윤고딕340</vt:lpstr>
      <vt:lpstr>Algerian</vt:lpstr>
      <vt:lpstr>Arial</vt:lpstr>
      <vt:lpstr>Arial Black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cydphj@gmail.com</cp:lastModifiedBy>
  <cp:revision>133</cp:revision>
  <dcterms:created xsi:type="dcterms:W3CDTF">2018-04-24T17:14:44Z</dcterms:created>
  <dcterms:modified xsi:type="dcterms:W3CDTF">2019-04-15T18:06:12Z</dcterms:modified>
</cp:coreProperties>
</file>

<file path=docProps/thumbnail.jpeg>
</file>